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0" r:id="rId1"/>
    <p:sldMasterId id="2147483668" r:id="rId2"/>
  </p:sldMasterIdLst>
  <p:notesMasterIdLst>
    <p:notesMasterId r:id="rId6"/>
  </p:notesMasterIdLst>
  <p:handoutMasterIdLst>
    <p:handoutMasterId r:id="rId7"/>
  </p:handoutMasterIdLst>
  <p:sldIdLst>
    <p:sldId id="277" r:id="rId3"/>
    <p:sldId id="278" r:id="rId4"/>
    <p:sldId id="279" r:id="rId5"/>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cky Close" initials="BC" lastIdx="3" clrIdx="0">
    <p:extLst>
      <p:ext uri="{19B8F6BF-5375-455C-9EA6-DF929625EA0E}">
        <p15:presenceInfo xmlns:p15="http://schemas.microsoft.com/office/powerpoint/2012/main" userId="S-1-5-21-1799063212-1574363165-1822667869-1105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B7DA"/>
    <a:srgbClr val="034963"/>
    <a:srgbClr val="F26322"/>
    <a:srgbClr val="157995"/>
    <a:srgbClr val="0080B7"/>
    <a:srgbClr val="6D6D6D"/>
    <a:srgbClr val="94D0DF"/>
    <a:srgbClr val="5FA7BE"/>
    <a:srgbClr val="05A58A"/>
    <a:srgbClr val="62B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60"/>
  </p:normalViewPr>
  <p:slideViewPr>
    <p:cSldViewPr snapToGrid="0" snapToObjects="1">
      <p:cViewPr varScale="1">
        <p:scale>
          <a:sx n="58" d="100"/>
          <a:sy n="58" d="100"/>
        </p:scale>
        <p:origin x="1498" y="58"/>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5DE52F0-0F5E-424A-A82E-9FA9A9E38384}" type="datetimeFigureOut">
              <a:rPr lang="en-US" smtClean="0"/>
              <a:t>4/21/2021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BE9F54-961A-464A-8F53-4C8E6FFFA2D7}" type="slidenum">
              <a:rPr lang="en-US" smtClean="0"/>
              <a:t>‹#›</a:t>
            </a:fld>
            <a:endParaRPr lang="en-US"/>
          </a:p>
        </p:txBody>
      </p:sp>
    </p:spTree>
    <p:extLst>
      <p:ext uri="{BB962C8B-B14F-4D97-AF65-F5344CB8AC3E}">
        <p14:creationId xmlns:p14="http://schemas.microsoft.com/office/powerpoint/2010/main" val="20981034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hape 3"/>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 name="Shape 4"/>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549720514"/>
      </p:ext>
    </p:extLst>
  </p:cSld>
  <p:clrMap bg1="lt1" tx1="dk1" bg2="lt2" tx2="dk2" accent1="accent1" accent2="accent2" accent3="accent3" accent4="accent4" accent5="accent5" accent6="accent6" hlink="hlink" folHlink="folHlink"/>
  <p:hf hdr="0" ftr="0" dt="0"/>
  <p:notesStyle>
    <a:lvl1pPr defTabSz="457200">
      <a:lnSpc>
        <a:spcPct val="117999"/>
      </a:lnSpc>
      <a:defRPr sz="2200">
        <a:latin typeface="HelveticaNeue-Roman"/>
        <a:ea typeface="HelveticaNeue-Roman"/>
        <a:cs typeface="HelveticaNeue-Roman"/>
        <a:sym typeface="HelveticaNeue-Roman"/>
      </a:defRPr>
    </a:lvl1pPr>
    <a:lvl2pPr indent="228600" defTabSz="457200">
      <a:lnSpc>
        <a:spcPct val="117999"/>
      </a:lnSpc>
      <a:defRPr sz="2200">
        <a:latin typeface="HelveticaNeue-Roman"/>
        <a:ea typeface="HelveticaNeue-Roman"/>
        <a:cs typeface="HelveticaNeue-Roman"/>
        <a:sym typeface="HelveticaNeue-Roman"/>
      </a:defRPr>
    </a:lvl2pPr>
    <a:lvl3pPr indent="457200" defTabSz="457200">
      <a:lnSpc>
        <a:spcPct val="117999"/>
      </a:lnSpc>
      <a:defRPr sz="2200">
        <a:latin typeface="HelveticaNeue-Roman"/>
        <a:ea typeface="HelveticaNeue-Roman"/>
        <a:cs typeface="HelveticaNeue-Roman"/>
        <a:sym typeface="HelveticaNeue-Roman"/>
      </a:defRPr>
    </a:lvl3pPr>
    <a:lvl4pPr indent="685800" defTabSz="457200">
      <a:lnSpc>
        <a:spcPct val="117999"/>
      </a:lnSpc>
      <a:defRPr sz="2200">
        <a:latin typeface="HelveticaNeue-Roman"/>
        <a:ea typeface="HelveticaNeue-Roman"/>
        <a:cs typeface="HelveticaNeue-Roman"/>
        <a:sym typeface="HelveticaNeue-Roman"/>
      </a:defRPr>
    </a:lvl4pPr>
    <a:lvl5pPr indent="914400" defTabSz="457200">
      <a:lnSpc>
        <a:spcPct val="117999"/>
      </a:lnSpc>
      <a:defRPr sz="2200">
        <a:latin typeface="HelveticaNeue-Roman"/>
        <a:ea typeface="HelveticaNeue-Roman"/>
        <a:cs typeface="HelveticaNeue-Roman"/>
        <a:sym typeface="HelveticaNeue-Roman"/>
      </a:defRPr>
    </a:lvl5pPr>
    <a:lvl6pPr indent="1143000" defTabSz="457200">
      <a:lnSpc>
        <a:spcPct val="117999"/>
      </a:lnSpc>
      <a:defRPr sz="2200">
        <a:latin typeface="HelveticaNeue-Roman"/>
        <a:ea typeface="HelveticaNeue-Roman"/>
        <a:cs typeface="HelveticaNeue-Roman"/>
        <a:sym typeface="HelveticaNeue-Roman"/>
      </a:defRPr>
    </a:lvl6pPr>
    <a:lvl7pPr indent="1371600" defTabSz="457200">
      <a:lnSpc>
        <a:spcPct val="117999"/>
      </a:lnSpc>
      <a:defRPr sz="2200">
        <a:latin typeface="HelveticaNeue-Roman"/>
        <a:ea typeface="HelveticaNeue-Roman"/>
        <a:cs typeface="HelveticaNeue-Roman"/>
        <a:sym typeface="HelveticaNeue-Roman"/>
      </a:defRPr>
    </a:lvl7pPr>
    <a:lvl8pPr indent="1600200" defTabSz="457200">
      <a:lnSpc>
        <a:spcPct val="117999"/>
      </a:lnSpc>
      <a:defRPr sz="2200">
        <a:latin typeface="HelveticaNeue-Roman"/>
        <a:ea typeface="HelveticaNeue-Roman"/>
        <a:cs typeface="HelveticaNeue-Roman"/>
        <a:sym typeface="HelveticaNeue-Roman"/>
      </a:defRPr>
    </a:lvl8pPr>
    <a:lvl9pPr indent="1828800" defTabSz="457200">
      <a:lnSpc>
        <a:spcPct val="117999"/>
      </a:lnSpc>
      <a:defRPr sz="2200">
        <a:latin typeface="HelveticaNeue-Roman"/>
        <a:ea typeface="HelveticaNeue-Roman"/>
        <a:cs typeface="HelveticaNeue-Roman"/>
        <a:sym typeface="HelveticaNeue-Roman"/>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3" name="DEQ_Final_White.png"/>
          <p:cNvPicPr/>
          <p:nvPr userDrawn="1"/>
        </p:nvPicPr>
        <p:blipFill>
          <a:blip r:embed="rId2">
            <a:extLst/>
          </a:blip>
          <a:stretch>
            <a:fillRect/>
          </a:stretch>
        </p:blipFill>
        <p:spPr>
          <a:xfrm>
            <a:off x="473986" y="7872567"/>
            <a:ext cx="4107105" cy="1439925"/>
          </a:xfrm>
          <a:prstGeom prst="rect">
            <a:avLst/>
          </a:prstGeom>
          <a:ln w="12700">
            <a:miter lim="400000"/>
          </a:ln>
        </p:spPr>
      </p:pic>
      <p:pic>
        <p:nvPicPr>
          <p:cNvPr id="1035" name="Picture 11" descr="U:\PLANNING\Common\2015 Rebrand with Struck\!Struck Branding and Templates\Templates 2015-12-23\Powerpoint 2015-12-23\Christmas Meadows for PowerPoint 1400x1050.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3335000" cy="100012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userDrawn="1"/>
        </p:nvSpPr>
        <p:spPr>
          <a:xfrm>
            <a:off x="-15240" y="6681978"/>
            <a:ext cx="13350240" cy="222199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Connector 21"/>
          <p:cNvCxnSpPr/>
          <p:nvPr userDrawn="1"/>
        </p:nvCxnSpPr>
        <p:spPr>
          <a:xfrm>
            <a:off x="6898640" y="7202078"/>
            <a:ext cx="0" cy="1209040"/>
          </a:xfrm>
          <a:prstGeom prst="line">
            <a:avLst/>
          </a:prstGeom>
          <a:noFill/>
          <a:ln w="25400" cap="flat">
            <a:solidFill>
              <a:srgbClr val="1AB7DA"/>
            </a:solidFill>
            <a:prstDash val="solid"/>
            <a:miter lim="400000"/>
          </a:ln>
          <a:effectLst/>
        </p:spPr>
        <p:style>
          <a:lnRef idx="0">
            <a:scrgbClr r="0" g="0" b="0"/>
          </a:lnRef>
          <a:fillRef idx="0">
            <a:scrgbClr r="0" g="0" b="0"/>
          </a:fillRef>
          <a:effectRef idx="0">
            <a:scrgbClr r="0" g="0" b="0"/>
          </a:effectRef>
          <a:fontRef idx="none"/>
        </p:style>
      </p:cxnSp>
      <p:pic>
        <p:nvPicPr>
          <p:cNvPr id="2050" name="Picture 2" descr="U:\PLANNING\Common\2015 Rebrand with Struck\!Struck Branding and Templates\DEQ Final Logos\!! PNG Versions\! MS Office Template Graphics\PowerPoint - Primary  - Department of\PowerPoint Title Color  AQ.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38967" y="6959118"/>
            <a:ext cx="4635500" cy="161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060311"/>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or Table Only AQ">
    <p:spTree>
      <p:nvGrpSpPr>
        <p:cNvPr id="1" name=""/>
        <p:cNvGrpSpPr/>
        <p:nvPr/>
      </p:nvGrpSpPr>
      <p:grpSpPr>
        <a:xfrm>
          <a:off x="0" y="0"/>
          <a:ext cx="0" cy="0"/>
          <a:chOff x="0" y="0"/>
          <a:chExt cx="0" cy="0"/>
        </a:xfrm>
      </p:grpSpPr>
      <p:sp>
        <p:nvSpPr>
          <p:cNvPr id="9" name="Rectangle 8"/>
          <p:cNvSpPr/>
          <p:nvPr userDrawn="1"/>
        </p:nvSpPr>
        <p:spPr>
          <a:xfrm>
            <a:off x="0" y="0"/>
            <a:ext cx="13004800" cy="97535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ontent Placeholder 2"/>
          <p:cNvSpPr>
            <a:spLocks noGrp="1"/>
          </p:cNvSpPr>
          <p:nvPr>
            <p:ph idx="13"/>
          </p:nvPr>
        </p:nvSpPr>
        <p:spPr>
          <a:xfrm>
            <a:off x="449189" y="8670842"/>
            <a:ext cx="12041023" cy="306544"/>
          </a:xfrm>
          <a:prstGeom prst="rect">
            <a:avLst/>
          </a:prstGeom>
        </p:spPr>
        <p:txBody>
          <a:bodyPr/>
          <a:lstStyle>
            <a:lvl1pPr marL="0" indent="0">
              <a:buNone/>
              <a:defRPr sz="1300">
                <a:solidFill>
                  <a:srgbClr val="6D6D6D"/>
                </a:solidFill>
                <a:latin typeface="Arial"/>
                <a:cs typeface="Arial"/>
              </a:defRPr>
            </a:lvl1pPr>
            <a:lvl2pPr marL="742950" indent="-285750">
              <a:buFont typeface="Arial"/>
              <a:buChar char="•"/>
              <a:defRPr sz="2200">
                <a:solidFill>
                  <a:srgbClr val="6D6D6D"/>
                </a:solidFill>
                <a:latin typeface="Arial"/>
                <a:cs typeface="Arial"/>
              </a:defRPr>
            </a:lvl2pPr>
            <a:lvl3pPr marL="914400" indent="0">
              <a:buNone/>
              <a:defRPr sz="1800">
                <a:solidFill>
                  <a:srgbClr val="6D6D6D"/>
                </a:solidFill>
                <a:latin typeface="Arial"/>
                <a:cs typeface="Arial"/>
              </a:defRPr>
            </a:lvl3pPr>
            <a:lvl4pPr>
              <a:defRPr sz="1800">
                <a:solidFill>
                  <a:srgbClr val="6D6D6D"/>
                </a:solidFill>
                <a:latin typeface="Arial"/>
                <a:cs typeface="Arial"/>
              </a:defRPr>
            </a:lvl4pPr>
            <a:lvl5pPr marL="2057400" indent="-228600">
              <a:buFont typeface="Arial"/>
              <a:buChar char="•"/>
              <a:defRPr sz="1500">
                <a:solidFill>
                  <a:srgbClr val="6D6D6D"/>
                </a:solidFill>
                <a:latin typeface="Arial"/>
                <a:cs typeface="Arial"/>
              </a:defRPr>
            </a:lvl5pPr>
          </a:lstStyle>
          <a:p>
            <a:pPr lvl="0"/>
            <a:r>
              <a:rPr lang="en-US" dirty="0"/>
              <a:t>Click to edit Master text styles</a:t>
            </a:r>
          </a:p>
        </p:txBody>
      </p:sp>
      <p:sp>
        <p:nvSpPr>
          <p:cNvPr id="2" name="Title 1"/>
          <p:cNvSpPr>
            <a:spLocks noGrp="1"/>
          </p:cNvSpPr>
          <p:nvPr>
            <p:ph type="ctrTitle" hasCustomPrompt="1"/>
          </p:nvPr>
        </p:nvSpPr>
        <p:spPr>
          <a:xfrm>
            <a:off x="545537" y="823295"/>
            <a:ext cx="11935917" cy="1004816"/>
          </a:xfrm>
        </p:spPr>
        <p:txBody>
          <a:bodyPr>
            <a:normAutofit/>
          </a:bodyPr>
          <a:lstStyle>
            <a:lvl1pPr algn="l">
              <a:defRPr sz="5000" b="1" i="0">
                <a:solidFill>
                  <a:srgbClr val="1AB7DA"/>
                </a:solidFill>
                <a:latin typeface="Arial"/>
                <a:cs typeface="Arial"/>
              </a:defRPr>
            </a:lvl1pPr>
          </a:lstStyle>
          <a:p>
            <a:r>
              <a:rPr lang="en-US" dirty="0"/>
              <a:t>Title Text AQ (Chart Only Slide)</a:t>
            </a:r>
          </a:p>
        </p:txBody>
      </p:sp>
      <p:sp>
        <p:nvSpPr>
          <p:cNvPr id="6" name="Slide Number Placeholder 5"/>
          <p:cNvSpPr>
            <a:spLocks noGrp="1"/>
          </p:cNvSpPr>
          <p:nvPr>
            <p:ph type="sldNum" sz="quarter" idx="12"/>
          </p:nvPr>
        </p:nvSpPr>
        <p:spPr>
          <a:xfrm>
            <a:off x="12025991" y="9094276"/>
            <a:ext cx="780102" cy="659240"/>
          </a:xfrm>
          <a:prstGeom prst="rect">
            <a:avLst/>
          </a:prstGeom>
        </p:spPr>
        <p:txBody>
          <a:bodyPr anchor="ctr"/>
          <a:lstStyle>
            <a:lvl1pPr>
              <a:defRPr sz="1100" b="1" i="0">
                <a:solidFill>
                  <a:srgbClr val="1AB7DA"/>
                </a:solidFill>
                <a:latin typeface="Arial"/>
                <a:cs typeface="Arial"/>
              </a:defRPr>
            </a:lvl1pPr>
          </a:lstStyle>
          <a:p>
            <a:fld id="{31EAA74C-7368-EF47-8F0F-C6759A5A65D8}" type="slidenum">
              <a:rPr lang="en-US" smtClean="0"/>
              <a:pPr/>
              <a:t>‹#›</a:t>
            </a:fld>
            <a:endParaRPr lang="en-US" dirty="0"/>
          </a:p>
        </p:txBody>
      </p:sp>
      <p:cxnSp>
        <p:nvCxnSpPr>
          <p:cNvPr id="14" name="Straight Connector 13"/>
          <p:cNvCxnSpPr/>
          <p:nvPr userDrawn="1"/>
        </p:nvCxnSpPr>
        <p:spPr>
          <a:xfrm>
            <a:off x="213139" y="9094276"/>
            <a:ext cx="12592954" cy="0"/>
          </a:xfrm>
          <a:prstGeom prst="line">
            <a:avLst/>
          </a:prstGeom>
          <a:ln w="6350" cmpd="sng">
            <a:solidFill>
              <a:srgbClr val="1AB7DA"/>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rot="10800000">
            <a:off x="213139" y="659240"/>
            <a:ext cx="12592954" cy="0"/>
          </a:xfrm>
          <a:prstGeom prst="line">
            <a:avLst/>
          </a:prstGeom>
          <a:ln w="6350" cmpd="sng">
            <a:solidFill>
              <a:srgbClr val="1AB7DA"/>
            </a:solidFill>
          </a:ln>
          <a:effectLst/>
        </p:spPr>
        <p:style>
          <a:lnRef idx="2">
            <a:schemeClr val="accent1"/>
          </a:lnRef>
          <a:fillRef idx="0">
            <a:schemeClr val="accent1"/>
          </a:fillRef>
          <a:effectRef idx="1">
            <a:schemeClr val="accent1"/>
          </a:effectRef>
          <a:fontRef idx="minor">
            <a:schemeClr val="tx1"/>
          </a:fontRef>
        </p:style>
      </p:cxnSp>
      <p:sp>
        <p:nvSpPr>
          <p:cNvPr id="4" name="Chart Placeholder 3"/>
          <p:cNvSpPr>
            <a:spLocks noGrp="1"/>
          </p:cNvSpPr>
          <p:nvPr>
            <p:ph type="chart" sz="quarter" idx="16"/>
          </p:nvPr>
        </p:nvSpPr>
        <p:spPr>
          <a:xfrm>
            <a:off x="545862" y="2017713"/>
            <a:ext cx="11944350" cy="6573837"/>
          </a:xfrm>
          <a:prstGeom prst="rect">
            <a:avLst/>
          </a:prstGeom>
        </p:spPr>
        <p:txBody>
          <a:bodyPr vert="horz"/>
          <a:lstStyle/>
          <a:p>
            <a:endParaRPr lang="en-US"/>
          </a:p>
        </p:txBody>
      </p:sp>
      <p:pic>
        <p:nvPicPr>
          <p:cNvPr id="5122" name="Picture 2" descr="U:\PLANNING\Common\2015 Rebrand with Struck\!Struck Branding and Templates\DEQ Final Logos\Air Quality\ai\PowerPoint Footer Bug AQ.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3139" y="9221956"/>
            <a:ext cx="338137" cy="40163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userDrawn="1"/>
        </p:nvSpPr>
        <p:spPr>
          <a:xfrm>
            <a:off x="10430998" y="9286839"/>
            <a:ext cx="1570943" cy="271869"/>
          </a:xfrm>
          <a:prstGeom prst="rect">
            <a:avLst/>
          </a:prstGeom>
          <a:noFill/>
          <a:ln w="12700" cap="flat">
            <a:noFill/>
            <a:miter lim="400000"/>
          </a:ln>
          <a:effectLst/>
        </p:spPr>
        <p:txBody>
          <a:bodyPr rot="0" spcFirstLastPara="1" vertOverflow="overflow" horzOverflow="overflow" vert="horz" wrap="none" lIns="50800" tIns="50800" rIns="50800" bIns="50800" numCol="1" spcCol="38100" rtlCol="0" anchor="ctr">
            <a:spAutoFit/>
          </a:bodyPr>
          <a:lstStyle/>
          <a:p>
            <a:pPr marL="0" marR="0" lvl="0" indent="0" algn="r" defTabSz="914400" rtl="0" eaLnBrk="1" fontAlgn="auto" latinLnBrk="1" hangingPunct="0">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1AB7DA"/>
                </a:solidFill>
                <a:effectLst/>
                <a:uLnTx/>
                <a:uFillTx/>
                <a:latin typeface="Arial" panose="020B0604020202020204" pitchFamily="34" charset="0"/>
                <a:cs typeface="Arial" panose="020B0604020202020204" pitchFamily="34" charset="0"/>
              </a:rPr>
              <a:t>Division of Air Quality</a:t>
            </a:r>
            <a:endParaRPr kumimoji="0" lang="en-US" sz="1100" b="1" i="0" u="none" strike="noStrike" kern="0" cap="none" spc="0" normalizeH="0" baseline="0" noProof="0" dirty="0">
              <a:ln>
                <a:noFill/>
              </a:ln>
              <a:solidFill>
                <a:srgbClr val="1AB7DA"/>
              </a:solidFill>
              <a:effectLst/>
              <a:uLnTx/>
              <a:uFillTx/>
              <a:latin typeface="Georgia" panose="02040502050405020303" pitchFamily="18" charset="0"/>
            </a:endParaRPr>
          </a:p>
        </p:txBody>
      </p:sp>
    </p:spTree>
    <p:extLst>
      <p:ext uri="{BB962C8B-B14F-4D97-AF65-F5344CB8AC3E}">
        <p14:creationId xmlns:p14="http://schemas.microsoft.com/office/powerpoint/2010/main" val="386772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a:t>Click to edit Master title style</a:t>
            </a:r>
          </a:p>
        </p:txBody>
      </p:sp>
      <p:sp>
        <p:nvSpPr>
          <p:cNvPr id="3" name="Subtitle 2"/>
          <p:cNvSpPr>
            <a:spLocks noGrp="1"/>
          </p:cNvSpPr>
          <p:nvPr>
            <p:ph type="subTitle" idx="1"/>
          </p:nvPr>
        </p:nvSpPr>
        <p:spPr>
          <a:xfrm>
            <a:off x="1951038" y="5527675"/>
            <a:ext cx="9102725" cy="24923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0BE08-E9C6-4E21-9ED1-B73EC59A4F7F}" type="slidenum">
              <a:rPr lang="en-US" smtClean="0"/>
              <a:t>‹#›</a:t>
            </a:fld>
            <a:endParaRPr lang="en-US"/>
          </a:p>
        </p:txBody>
      </p:sp>
    </p:spTree>
    <p:extLst>
      <p:ext uri="{BB962C8B-B14F-4D97-AF65-F5344CB8AC3E}">
        <p14:creationId xmlns:p14="http://schemas.microsoft.com/office/powerpoint/2010/main" val="3146603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0BE08-E9C6-4E21-9ED1-B73EC59A4F7F}" type="slidenum">
              <a:rPr lang="en-US" smtClean="0"/>
              <a:t>‹#›</a:t>
            </a:fld>
            <a:endParaRPr lang="en-US"/>
          </a:p>
        </p:txBody>
      </p:sp>
    </p:spTree>
    <p:extLst>
      <p:ext uri="{BB962C8B-B14F-4D97-AF65-F5344CB8AC3E}">
        <p14:creationId xmlns:p14="http://schemas.microsoft.com/office/powerpoint/2010/main" val="174152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0BE08-E9C6-4E21-9ED1-B73EC59A4F7F}" type="slidenum">
              <a:rPr lang="en-US" smtClean="0"/>
              <a:t>‹#›</a:t>
            </a:fld>
            <a:endParaRPr lang="en-US"/>
          </a:p>
        </p:txBody>
      </p:sp>
    </p:spTree>
    <p:extLst>
      <p:ext uri="{BB962C8B-B14F-4D97-AF65-F5344CB8AC3E}">
        <p14:creationId xmlns:p14="http://schemas.microsoft.com/office/powerpoint/2010/main" val="1308243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875"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F0BE08-E9C6-4E21-9ED1-B73EC59A4F7F}" type="slidenum">
              <a:rPr lang="en-US" smtClean="0"/>
              <a:t>‹#›</a:t>
            </a:fld>
            <a:endParaRPr lang="en-US"/>
          </a:p>
        </p:txBody>
      </p:sp>
    </p:spTree>
    <p:extLst>
      <p:ext uri="{BB962C8B-B14F-4D97-AF65-F5344CB8AC3E}">
        <p14:creationId xmlns:p14="http://schemas.microsoft.com/office/powerpoint/2010/main" val="2905148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F0BE08-E9C6-4E21-9ED1-B73EC59A4F7F}" type="slidenum">
              <a:rPr lang="en-US" smtClean="0"/>
              <a:t>‹#›</a:t>
            </a:fld>
            <a:endParaRPr lang="en-US"/>
          </a:p>
        </p:txBody>
      </p:sp>
    </p:spTree>
    <p:extLst>
      <p:ext uri="{BB962C8B-B14F-4D97-AF65-F5344CB8AC3E}">
        <p14:creationId xmlns:p14="http://schemas.microsoft.com/office/powerpoint/2010/main" val="33638742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F0BE08-E9C6-4E21-9ED1-B73EC59A4F7F}" type="slidenum">
              <a:rPr lang="en-US" smtClean="0"/>
              <a:t>‹#›</a:t>
            </a:fld>
            <a:endParaRPr lang="en-US"/>
          </a:p>
        </p:txBody>
      </p:sp>
    </p:spTree>
    <p:extLst>
      <p:ext uri="{BB962C8B-B14F-4D97-AF65-F5344CB8AC3E}">
        <p14:creationId xmlns:p14="http://schemas.microsoft.com/office/powerpoint/2010/main" val="2585412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F0BE08-E9C6-4E21-9ED1-B73EC59A4F7F}" type="slidenum">
              <a:rPr lang="en-US" smtClean="0"/>
              <a:t>‹#›</a:t>
            </a:fld>
            <a:endParaRPr lang="en-US"/>
          </a:p>
        </p:txBody>
      </p:sp>
    </p:spTree>
    <p:extLst>
      <p:ext uri="{BB962C8B-B14F-4D97-AF65-F5344CB8AC3E}">
        <p14:creationId xmlns:p14="http://schemas.microsoft.com/office/powerpoint/2010/main" val="1129456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F0BE08-E9C6-4E21-9ED1-B73EC59A4F7F}" type="slidenum">
              <a:rPr lang="en-US" smtClean="0"/>
              <a:t>‹#›</a:t>
            </a:fld>
            <a:endParaRPr lang="en-US"/>
          </a:p>
        </p:txBody>
      </p:sp>
    </p:spTree>
    <p:extLst>
      <p:ext uri="{BB962C8B-B14F-4D97-AF65-F5344CB8AC3E}">
        <p14:creationId xmlns:p14="http://schemas.microsoft.com/office/powerpoint/2010/main" val="2592197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F0BE08-E9C6-4E21-9ED1-B73EC59A4F7F}" type="slidenum">
              <a:rPr lang="en-US" smtClean="0"/>
              <a:t>‹#›</a:t>
            </a:fld>
            <a:endParaRPr lang="en-US"/>
          </a:p>
        </p:txBody>
      </p:sp>
    </p:spTree>
    <p:extLst>
      <p:ext uri="{BB962C8B-B14F-4D97-AF65-F5344CB8AC3E}">
        <p14:creationId xmlns:p14="http://schemas.microsoft.com/office/powerpoint/2010/main" val="1948810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 AQ 1">
    <p:spTree>
      <p:nvGrpSpPr>
        <p:cNvPr id="1" name=""/>
        <p:cNvGrpSpPr/>
        <p:nvPr/>
      </p:nvGrpSpPr>
      <p:grpSpPr>
        <a:xfrm>
          <a:off x="0" y="0"/>
          <a:ext cx="0" cy="0"/>
          <a:chOff x="0" y="0"/>
          <a:chExt cx="0" cy="0"/>
        </a:xfrm>
      </p:grpSpPr>
      <p:grpSp>
        <p:nvGrpSpPr>
          <p:cNvPr id="14" name="Group 14"/>
          <p:cNvGrpSpPr/>
          <p:nvPr userDrawn="1"/>
        </p:nvGrpSpPr>
        <p:grpSpPr>
          <a:xfrm>
            <a:off x="-46091" y="0"/>
            <a:ext cx="13070597" cy="9753600"/>
            <a:chOff x="364111" y="0"/>
            <a:chExt cx="13040439" cy="9785193"/>
          </a:xfrm>
        </p:grpSpPr>
        <p:sp>
          <p:nvSpPr>
            <p:cNvPr id="16" name="Shape 11"/>
            <p:cNvSpPr/>
            <p:nvPr/>
          </p:nvSpPr>
          <p:spPr>
            <a:xfrm>
              <a:off x="364111" y="0"/>
              <a:ext cx="13040439" cy="9762461"/>
            </a:xfrm>
            <a:prstGeom prst="rect">
              <a:avLst/>
            </a:prstGeom>
            <a:solidFill>
              <a:srgbClr val="1AB7DA"/>
            </a:solidFill>
            <a:ln w="12700" cap="flat">
              <a:noFill/>
              <a:miter lim="400000"/>
            </a:ln>
            <a:effectLst/>
          </p:spPr>
          <p:txBody>
            <a:bodyPr wrap="square" lIns="0" tIns="0" rIns="0" bIns="0" numCol="1" anchor="ctr">
              <a:noAutofit/>
            </a:bodyPr>
            <a:lstStyle/>
            <a:p>
              <a:pPr lvl="0" algn="l">
                <a:defRPr sz="2400">
                  <a:solidFill>
                    <a:srgbClr val="FFFFFF"/>
                  </a:solidFill>
                </a:defRPr>
              </a:pPr>
              <a:endParaRPr/>
            </a:p>
          </p:txBody>
        </p:sp>
        <p:sp>
          <p:nvSpPr>
            <p:cNvPr id="17" name="Shape 12"/>
            <p:cNvSpPr/>
            <p:nvPr/>
          </p:nvSpPr>
          <p:spPr>
            <a:xfrm>
              <a:off x="364113" y="9307932"/>
              <a:ext cx="13040436" cy="477261"/>
            </a:xfrm>
            <a:prstGeom prst="rect">
              <a:avLst/>
            </a:prstGeom>
            <a:solidFill>
              <a:srgbClr val="CDE3E2"/>
            </a:solidFill>
            <a:ln w="12700" cap="flat">
              <a:noFill/>
              <a:miter lim="400000"/>
            </a:ln>
            <a:effectLst/>
          </p:spPr>
          <p:txBody>
            <a:bodyPr wrap="square" lIns="0" tIns="0" rIns="0" bIns="0" numCol="1" anchor="ctr">
              <a:noAutofit/>
            </a:bodyPr>
            <a:lstStyle/>
            <a:p>
              <a:pPr lvl="0" algn="l">
                <a:defRPr sz="2400">
                  <a:solidFill>
                    <a:srgbClr val="FFFFFF"/>
                  </a:solidFill>
                </a:defRPr>
              </a:pPr>
              <a:endParaRPr/>
            </a:p>
          </p:txBody>
        </p:sp>
        <p:sp>
          <p:nvSpPr>
            <p:cNvPr id="18" name="Shape 13"/>
            <p:cNvSpPr/>
            <p:nvPr/>
          </p:nvSpPr>
          <p:spPr>
            <a:xfrm>
              <a:off x="364111" y="7774531"/>
              <a:ext cx="13040438" cy="1553203"/>
            </a:xfrm>
            <a:prstGeom prst="rect">
              <a:avLst/>
            </a:prstGeom>
            <a:solidFill>
              <a:srgbClr val="94D0DF"/>
            </a:solidFill>
            <a:ln w="12700" cap="flat">
              <a:noFill/>
              <a:miter lim="400000"/>
            </a:ln>
            <a:effectLst/>
          </p:spPr>
          <p:txBody>
            <a:bodyPr wrap="square" lIns="0" tIns="0" rIns="0" bIns="0" numCol="1" anchor="ctr">
              <a:noAutofit/>
            </a:bodyPr>
            <a:lstStyle/>
            <a:p>
              <a:pPr lvl="0" algn="l">
                <a:defRPr sz="2400">
                  <a:solidFill>
                    <a:srgbClr val="FFFFFF"/>
                  </a:solidFill>
                </a:defRPr>
              </a:pPr>
              <a:endParaRPr/>
            </a:p>
          </p:txBody>
        </p:sp>
      </p:grpSp>
      <p:pic>
        <p:nvPicPr>
          <p:cNvPr id="3" name="DEQ_Final_White.png"/>
          <p:cNvPicPr/>
          <p:nvPr userDrawn="1"/>
        </p:nvPicPr>
        <p:blipFill rotWithShape="1">
          <a:blip r:embed="rId2">
            <a:extLst/>
          </a:blip>
          <a:srcRect r="65377"/>
          <a:stretch/>
        </p:blipFill>
        <p:spPr>
          <a:xfrm>
            <a:off x="473987" y="6101217"/>
            <a:ext cx="1422012" cy="1439925"/>
          </a:xfrm>
          <a:prstGeom prst="rect">
            <a:avLst/>
          </a:prstGeom>
          <a:ln w="12700">
            <a:miter lim="400000"/>
          </a:ln>
        </p:spPr>
      </p:pic>
      <p:sp>
        <p:nvSpPr>
          <p:cNvPr id="7" name="Text Placeholder 6"/>
          <p:cNvSpPr>
            <a:spLocks noGrp="1"/>
          </p:cNvSpPr>
          <p:nvPr>
            <p:ph type="body" sz="quarter" idx="10" hasCustomPrompt="1"/>
          </p:nvPr>
        </p:nvSpPr>
        <p:spPr>
          <a:xfrm>
            <a:off x="2251323" y="6206339"/>
            <a:ext cx="10037436" cy="855775"/>
          </a:xfrm>
          <a:prstGeom prst="rect">
            <a:avLst/>
          </a:prstGeom>
        </p:spPr>
        <p:txBody>
          <a:bodyPr>
            <a:noAutofit/>
          </a:bodyPr>
          <a:lstStyle>
            <a:lvl1pPr marL="0" indent="0" algn="l">
              <a:buNone/>
              <a:defRPr sz="5000" b="1" i="0" baseline="0">
                <a:solidFill>
                  <a:schemeClr val="bg1"/>
                </a:solidFill>
                <a:latin typeface="Arial"/>
                <a:cs typeface="Arial"/>
              </a:defRPr>
            </a:lvl1pPr>
            <a:lvl2pPr>
              <a:defRPr sz="2800" b="1" i="0">
                <a:solidFill>
                  <a:schemeClr val="bg1"/>
                </a:solidFill>
                <a:latin typeface="Arial"/>
                <a:cs typeface="Arial"/>
              </a:defRPr>
            </a:lvl2pPr>
            <a:lvl3pPr>
              <a:defRPr sz="2400" b="1" i="0">
                <a:solidFill>
                  <a:schemeClr val="bg1"/>
                </a:solidFill>
                <a:latin typeface="Arial"/>
                <a:cs typeface="Arial"/>
              </a:defRPr>
            </a:lvl3pPr>
            <a:lvl4pPr>
              <a:defRPr sz="2000" b="1" i="0">
                <a:solidFill>
                  <a:schemeClr val="bg1"/>
                </a:solidFill>
                <a:latin typeface="Arial"/>
                <a:cs typeface="Arial"/>
              </a:defRPr>
            </a:lvl4pPr>
            <a:lvl5pPr>
              <a:defRPr sz="2000" b="1" i="0">
                <a:solidFill>
                  <a:schemeClr val="bg1"/>
                </a:solidFill>
                <a:latin typeface="Arial"/>
                <a:cs typeface="Arial"/>
              </a:defRPr>
            </a:lvl5pPr>
          </a:lstStyle>
          <a:p>
            <a:pPr lvl="0"/>
            <a:r>
              <a:rPr lang="en-US" dirty="0"/>
              <a:t>SECTION TITLE AQ</a:t>
            </a:r>
          </a:p>
        </p:txBody>
      </p:sp>
      <p:sp>
        <p:nvSpPr>
          <p:cNvPr id="15" name="Text Placeholder 6"/>
          <p:cNvSpPr>
            <a:spLocks noGrp="1"/>
          </p:cNvSpPr>
          <p:nvPr>
            <p:ph type="body" sz="quarter" idx="11" hasCustomPrompt="1"/>
          </p:nvPr>
        </p:nvSpPr>
        <p:spPr>
          <a:xfrm>
            <a:off x="2251323" y="6920646"/>
            <a:ext cx="10037436" cy="673189"/>
          </a:xfrm>
          <a:prstGeom prst="rect">
            <a:avLst/>
          </a:prstGeom>
        </p:spPr>
        <p:txBody>
          <a:bodyPr>
            <a:noAutofit/>
          </a:bodyPr>
          <a:lstStyle>
            <a:lvl1pPr marL="0" indent="0" algn="l">
              <a:buNone/>
              <a:defRPr sz="3500" b="0" i="0" baseline="0">
                <a:solidFill>
                  <a:schemeClr val="bg1"/>
                </a:solidFill>
                <a:latin typeface="Arial"/>
                <a:cs typeface="Arial"/>
              </a:defRPr>
            </a:lvl1pPr>
            <a:lvl2pPr>
              <a:defRPr sz="2800" b="1" i="0">
                <a:solidFill>
                  <a:schemeClr val="bg1"/>
                </a:solidFill>
                <a:latin typeface="Arial"/>
                <a:cs typeface="Arial"/>
              </a:defRPr>
            </a:lvl2pPr>
            <a:lvl3pPr>
              <a:defRPr sz="2400" b="1" i="0">
                <a:solidFill>
                  <a:schemeClr val="bg1"/>
                </a:solidFill>
                <a:latin typeface="Arial"/>
                <a:cs typeface="Arial"/>
              </a:defRPr>
            </a:lvl3pPr>
            <a:lvl4pPr>
              <a:defRPr sz="2000" b="1" i="0">
                <a:solidFill>
                  <a:schemeClr val="bg1"/>
                </a:solidFill>
                <a:latin typeface="Arial"/>
                <a:cs typeface="Arial"/>
              </a:defRPr>
            </a:lvl4pPr>
            <a:lvl5pPr>
              <a:defRPr sz="2000" b="1" i="0">
                <a:solidFill>
                  <a:schemeClr val="bg1"/>
                </a:solidFill>
                <a:latin typeface="Arial"/>
                <a:cs typeface="Arial"/>
              </a:defRPr>
            </a:lvl5pPr>
          </a:lstStyle>
          <a:p>
            <a:pPr lvl="0"/>
            <a:r>
              <a:rPr lang="en-US" dirty="0"/>
              <a:t>Optional Subhead</a:t>
            </a:r>
          </a:p>
        </p:txBody>
      </p:sp>
    </p:spTree>
    <p:extLst>
      <p:ext uri="{BB962C8B-B14F-4D97-AF65-F5344CB8AC3E}">
        <p14:creationId xmlns:p14="http://schemas.microsoft.com/office/powerpoint/2010/main" val="3573956015"/>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0BE08-E9C6-4E21-9ED1-B73EC59A4F7F}" type="slidenum">
              <a:rPr lang="en-US" smtClean="0"/>
              <a:t>‹#›</a:t>
            </a:fld>
            <a:endParaRPr lang="en-US"/>
          </a:p>
        </p:txBody>
      </p:sp>
    </p:spTree>
    <p:extLst>
      <p:ext uri="{BB962C8B-B14F-4D97-AF65-F5344CB8AC3E}">
        <p14:creationId xmlns:p14="http://schemas.microsoft.com/office/powerpoint/2010/main" val="4232901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AQ 2">
    <p:spTree>
      <p:nvGrpSpPr>
        <p:cNvPr id="1" name=""/>
        <p:cNvGrpSpPr/>
        <p:nvPr/>
      </p:nvGrpSpPr>
      <p:grpSpPr>
        <a:xfrm>
          <a:off x="0" y="0"/>
          <a:ext cx="0" cy="0"/>
          <a:chOff x="0" y="0"/>
          <a:chExt cx="0" cy="0"/>
        </a:xfrm>
      </p:grpSpPr>
      <p:grpSp>
        <p:nvGrpSpPr>
          <p:cNvPr id="14" name="Group 14"/>
          <p:cNvGrpSpPr/>
          <p:nvPr userDrawn="1"/>
        </p:nvGrpSpPr>
        <p:grpSpPr>
          <a:xfrm>
            <a:off x="-46091" y="0"/>
            <a:ext cx="13070597" cy="9753600"/>
            <a:chOff x="364111" y="0"/>
            <a:chExt cx="13040439" cy="9785193"/>
          </a:xfrm>
        </p:grpSpPr>
        <p:sp>
          <p:nvSpPr>
            <p:cNvPr id="16" name="Shape 11"/>
            <p:cNvSpPr/>
            <p:nvPr/>
          </p:nvSpPr>
          <p:spPr>
            <a:xfrm>
              <a:off x="364111" y="0"/>
              <a:ext cx="13040439" cy="9762461"/>
            </a:xfrm>
            <a:prstGeom prst="rect">
              <a:avLst/>
            </a:prstGeom>
            <a:solidFill>
              <a:srgbClr val="1AB7DA"/>
            </a:solidFill>
            <a:ln w="12700" cap="flat">
              <a:noFill/>
              <a:miter lim="400000"/>
            </a:ln>
            <a:effectLst/>
          </p:spPr>
          <p:txBody>
            <a:bodyPr wrap="square" lIns="0" tIns="0" rIns="0" bIns="0" numCol="1" anchor="ctr">
              <a:noAutofit/>
            </a:bodyPr>
            <a:lstStyle/>
            <a:p>
              <a:pPr lvl="0" algn="l">
                <a:defRPr sz="2400">
                  <a:solidFill>
                    <a:srgbClr val="FFFFFF"/>
                  </a:solidFill>
                </a:defRPr>
              </a:pPr>
              <a:endParaRPr/>
            </a:p>
          </p:txBody>
        </p:sp>
        <p:sp>
          <p:nvSpPr>
            <p:cNvPr id="17" name="Shape 12"/>
            <p:cNvSpPr/>
            <p:nvPr/>
          </p:nvSpPr>
          <p:spPr>
            <a:xfrm>
              <a:off x="364113" y="9307932"/>
              <a:ext cx="13040436" cy="477261"/>
            </a:xfrm>
            <a:prstGeom prst="rect">
              <a:avLst/>
            </a:prstGeom>
            <a:solidFill>
              <a:srgbClr val="CDE3E2"/>
            </a:solidFill>
            <a:ln w="12700" cap="flat">
              <a:noFill/>
              <a:miter lim="400000"/>
            </a:ln>
            <a:effectLst/>
          </p:spPr>
          <p:txBody>
            <a:bodyPr wrap="square" lIns="0" tIns="0" rIns="0" bIns="0" numCol="1" anchor="ctr">
              <a:noAutofit/>
            </a:bodyPr>
            <a:lstStyle/>
            <a:p>
              <a:pPr lvl="0" algn="l">
                <a:defRPr sz="2400">
                  <a:solidFill>
                    <a:srgbClr val="FFFFFF"/>
                  </a:solidFill>
                </a:defRPr>
              </a:pPr>
              <a:endParaRPr/>
            </a:p>
          </p:txBody>
        </p:sp>
        <p:sp>
          <p:nvSpPr>
            <p:cNvPr id="18" name="Shape 13"/>
            <p:cNvSpPr/>
            <p:nvPr/>
          </p:nvSpPr>
          <p:spPr>
            <a:xfrm>
              <a:off x="364111" y="7774531"/>
              <a:ext cx="13040438" cy="1553203"/>
            </a:xfrm>
            <a:prstGeom prst="rect">
              <a:avLst/>
            </a:prstGeom>
            <a:solidFill>
              <a:srgbClr val="94D0DF"/>
            </a:solidFill>
            <a:ln w="12700" cap="flat">
              <a:noFill/>
              <a:miter lim="400000"/>
            </a:ln>
            <a:effectLst/>
          </p:spPr>
          <p:txBody>
            <a:bodyPr wrap="square" lIns="0" tIns="0" rIns="0" bIns="0" numCol="1" anchor="ctr">
              <a:noAutofit/>
            </a:bodyPr>
            <a:lstStyle/>
            <a:p>
              <a:pPr lvl="0" algn="l">
                <a:defRPr sz="2400">
                  <a:solidFill>
                    <a:srgbClr val="FFFFFF"/>
                  </a:solidFill>
                </a:defRPr>
              </a:pPr>
              <a:endParaRPr/>
            </a:p>
          </p:txBody>
        </p:sp>
      </p:grpSp>
      <p:pic>
        <p:nvPicPr>
          <p:cNvPr id="3074" name="Picture 2" descr="U:\PLANNING\Common\2015 Rebrand with Struck\!Struck Branding and Templates\DEQ Final Logos\!! PNG Versions\! MS Office Template Graphics\PowerPoint - Primary  - Department of\PowerPoint Title White AQ.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3987" y="6058948"/>
            <a:ext cx="4191000" cy="146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27955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AQ 3">
    <p:spTree>
      <p:nvGrpSpPr>
        <p:cNvPr id="1" name=""/>
        <p:cNvGrpSpPr/>
        <p:nvPr/>
      </p:nvGrpSpPr>
      <p:grpSpPr>
        <a:xfrm>
          <a:off x="0" y="0"/>
          <a:ext cx="0" cy="0"/>
          <a:chOff x="0" y="0"/>
          <a:chExt cx="0" cy="0"/>
        </a:xfrm>
      </p:grpSpPr>
      <p:sp>
        <p:nvSpPr>
          <p:cNvPr id="8" name="Rectangle 7"/>
          <p:cNvSpPr/>
          <p:nvPr userDrawn="1"/>
        </p:nvSpPr>
        <p:spPr>
          <a:xfrm>
            <a:off x="-191394" y="-179342"/>
            <a:ext cx="13350240" cy="10058400"/>
          </a:xfrm>
          <a:prstGeom prst="rect">
            <a:avLst/>
          </a:prstGeom>
          <a:solidFill>
            <a:srgbClr val="1AB7D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26" name="Picture 2" descr="C:\Users\red5\Downloads\Templates 2015-12-23\DEQ Mark 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17580" y="5557203"/>
            <a:ext cx="1569640" cy="1879917"/>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6"/>
          <p:cNvSpPr>
            <a:spLocks noGrp="1"/>
          </p:cNvSpPr>
          <p:nvPr>
            <p:ph type="body" sz="quarter" idx="10" hasCustomPrompt="1"/>
          </p:nvPr>
        </p:nvSpPr>
        <p:spPr>
          <a:xfrm>
            <a:off x="0" y="3981299"/>
            <a:ext cx="13004800" cy="855775"/>
          </a:xfrm>
          <a:prstGeom prst="rect">
            <a:avLst/>
          </a:prstGeom>
        </p:spPr>
        <p:txBody>
          <a:bodyPr>
            <a:noAutofit/>
          </a:bodyPr>
          <a:lstStyle>
            <a:lvl1pPr marL="0" indent="0" algn="ctr">
              <a:buNone/>
              <a:defRPr sz="5000" b="1" i="0" baseline="0">
                <a:solidFill>
                  <a:schemeClr val="bg1"/>
                </a:solidFill>
                <a:latin typeface="Arial"/>
                <a:cs typeface="Arial"/>
              </a:defRPr>
            </a:lvl1pPr>
            <a:lvl2pPr>
              <a:defRPr sz="2800" b="1" i="0">
                <a:solidFill>
                  <a:schemeClr val="bg1"/>
                </a:solidFill>
                <a:latin typeface="Arial"/>
                <a:cs typeface="Arial"/>
              </a:defRPr>
            </a:lvl2pPr>
            <a:lvl3pPr>
              <a:defRPr sz="2400" b="1" i="0">
                <a:solidFill>
                  <a:schemeClr val="bg1"/>
                </a:solidFill>
                <a:latin typeface="Arial"/>
                <a:cs typeface="Arial"/>
              </a:defRPr>
            </a:lvl3pPr>
            <a:lvl4pPr>
              <a:defRPr sz="2000" b="1" i="0">
                <a:solidFill>
                  <a:schemeClr val="bg1"/>
                </a:solidFill>
                <a:latin typeface="Arial"/>
                <a:cs typeface="Arial"/>
              </a:defRPr>
            </a:lvl4pPr>
            <a:lvl5pPr>
              <a:defRPr sz="2000" b="1" i="0">
                <a:solidFill>
                  <a:schemeClr val="bg1"/>
                </a:solidFill>
                <a:latin typeface="Arial"/>
                <a:cs typeface="Arial"/>
              </a:defRPr>
            </a:lvl5pPr>
          </a:lstStyle>
          <a:p>
            <a:pPr lvl="0"/>
            <a:r>
              <a:rPr lang="en-US" dirty="0"/>
              <a:t>SECTION TITLE</a:t>
            </a:r>
          </a:p>
        </p:txBody>
      </p:sp>
    </p:spTree>
    <p:extLst>
      <p:ext uri="{BB962C8B-B14F-4D97-AF65-F5344CB8AC3E}">
        <p14:creationId xmlns:p14="http://schemas.microsoft.com/office/powerpoint/2010/main" val="162240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AQ 4">
    <p:spTree>
      <p:nvGrpSpPr>
        <p:cNvPr id="1" name=""/>
        <p:cNvGrpSpPr/>
        <p:nvPr/>
      </p:nvGrpSpPr>
      <p:grpSpPr>
        <a:xfrm>
          <a:off x="0" y="0"/>
          <a:ext cx="0" cy="0"/>
          <a:chOff x="0" y="0"/>
          <a:chExt cx="0" cy="0"/>
        </a:xfrm>
      </p:grpSpPr>
      <p:sp>
        <p:nvSpPr>
          <p:cNvPr id="8" name="Rectangle 7"/>
          <p:cNvSpPr/>
          <p:nvPr userDrawn="1"/>
        </p:nvSpPr>
        <p:spPr>
          <a:xfrm>
            <a:off x="-191394" y="-179342"/>
            <a:ext cx="13350240" cy="10058400"/>
          </a:xfrm>
          <a:prstGeom prst="rect">
            <a:avLst/>
          </a:prstGeom>
          <a:solidFill>
            <a:srgbClr val="1AB7D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 Placeholder 6"/>
          <p:cNvSpPr>
            <a:spLocks noGrp="1"/>
          </p:cNvSpPr>
          <p:nvPr>
            <p:ph type="body" sz="quarter" idx="10" hasCustomPrompt="1"/>
          </p:nvPr>
        </p:nvSpPr>
        <p:spPr>
          <a:xfrm>
            <a:off x="0" y="3981299"/>
            <a:ext cx="13004800" cy="855775"/>
          </a:xfrm>
          <a:prstGeom prst="rect">
            <a:avLst/>
          </a:prstGeom>
        </p:spPr>
        <p:txBody>
          <a:bodyPr>
            <a:noAutofit/>
          </a:bodyPr>
          <a:lstStyle>
            <a:lvl1pPr marL="0" indent="0" algn="ctr">
              <a:buNone/>
              <a:defRPr sz="5000" b="1" i="0" baseline="0">
                <a:solidFill>
                  <a:schemeClr val="bg1"/>
                </a:solidFill>
                <a:latin typeface="Arial"/>
                <a:cs typeface="Arial"/>
              </a:defRPr>
            </a:lvl1pPr>
            <a:lvl2pPr>
              <a:defRPr sz="2800" b="1" i="0">
                <a:solidFill>
                  <a:schemeClr val="bg1"/>
                </a:solidFill>
                <a:latin typeface="Arial"/>
                <a:cs typeface="Arial"/>
              </a:defRPr>
            </a:lvl2pPr>
            <a:lvl3pPr>
              <a:defRPr sz="2400" b="1" i="0">
                <a:solidFill>
                  <a:schemeClr val="bg1"/>
                </a:solidFill>
                <a:latin typeface="Arial"/>
                <a:cs typeface="Arial"/>
              </a:defRPr>
            </a:lvl3pPr>
            <a:lvl4pPr>
              <a:defRPr sz="2000" b="1" i="0">
                <a:solidFill>
                  <a:schemeClr val="bg1"/>
                </a:solidFill>
                <a:latin typeface="Arial"/>
                <a:cs typeface="Arial"/>
              </a:defRPr>
            </a:lvl4pPr>
            <a:lvl5pPr>
              <a:defRPr sz="2000" b="1" i="0">
                <a:solidFill>
                  <a:schemeClr val="bg1"/>
                </a:solidFill>
                <a:latin typeface="Arial"/>
                <a:cs typeface="Arial"/>
              </a:defRPr>
            </a:lvl5pPr>
          </a:lstStyle>
          <a:p>
            <a:pPr lvl="0"/>
            <a:r>
              <a:rPr lang="en-US" dirty="0"/>
              <a:t>SECTION TITLE</a:t>
            </a:r>
          </a:p>
        </p:txBody>
      </p:sp>
    </p:spTree>
    <p:extLst>
      <p:ext uri="{BB962C8B-B14F-4D97-AF65-F5344CB8AC3E}">
        <p14:creationId xmlns:p14="http://schemas.microsoft.com/office/powerpoint/2010/main" val="971947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nly AQ">
    <p:spTree>
      <p:nvGrpSpPr>
        <p:cNvPr id="1" name=""/>
        <p:cNvGrpSpPr/>
        <p:nvPr/>
      </p:nvGrpSpPr>
      <p:grpSpPr>
        <a:xfrm>
          <a:off x="0" y="0"/>
          <a:ext cx="0" cy="0"/>
          <a:chOff x="0" y="0"/>
          <a:chExt cx="0" cy="0"/>
        </a:xfrm>
      </p:grpSpPr>
      <p:sp>
        <p:nvSpPr>
          <p:cNvPr id="3" name="Rectangle 2"/>
          <p:cNvSpPr/>
          <p:nvPr userDrawn="1"/>
        </p:nvSpPr>
        <p:spPr>
          <a:xfrm>
            <a:off x="0" y="0"/>
            <a:ext cx="13004800" cy="97535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ontent Placeholder 2"/>
          <p:cNvSpPr>
            <a:spLocks noGrp="1"/>
          </p:cNvSpPr>
          <p:nvPr>
            <p:ph idx="13"/>
          </p:nvPr>
        </p:nvSpPr>
        <p:spPr>
          <a:xfrm>
            <a:off x="545538" y="2018925"/>
            <a:ext cx="11935916" cy="6783291"/>
          </a:xfrm>
          <a:prstGeom prst="rect">
            <a:avLst/>
          </a:prstGeom>
        </p:spPr>
        <p:txBody>
          <a:bodyPr lIns="0"/>
          <a:lstStyle>
            <a:lvl1pPr marL="0" indent="0">
              <a:buNone/>
              <a:defRPr sz="2500">
                <a:solidFill>
                  <a:srgbClr val="94D0DF"/>
                </a:solidFill>
                <a:latin typeface="Arial"/>
                <a:cs typeface="Arial"/>
              </a:defRPr>
            </a:lvl1pPr>
            <a:lvl2pPr marL="0" indent="0">
              <a:buFont typeface="Arial"/>
              <a:buNone/>
              <a:defRPr sz="2200">
                <a:solidFill>
                  <a:srgbClr val="6D6D6D"/>
                </a:solidFill>
                <a:latin typeface="Arial"/>
                <a:cs typeface="Arial"/>
              </a:defRPr>
            </a:lvl2pPr>
            <a:lvl3pPr marL="457200">
              <a:defRPr sz="1800">
                <a:solidFill>
                  <a:srgbClr val="6D6D6D"/>
                </a:solidFill>
                <a:latin typeface="Arial"/>
                <a:cs typeface="Arial"/>
              </a:defRPr>
            </a:lvl3pPr>
            <a:lvl4pPr marL="777240">
              <a:defRPr sz="1800">
                <a:solidFill>
                  <a:srgbClr val="6D6D6D"/>
                </a:solidFill>
                <a:latin typeface="Arial"/>
                <a:cs typeface="Arial"/>
              </a:defRPr>
            </a:lvl4pPr>
            <a:lvl5pPr marL="1143000" indent="-228600">
              <a:buFont typeface="Arial"/>
              <a:buChar char="•"/>
              <a:defRPr sz="1500">
                <a:solidFill>
                  <a:srgbClr val="6D6D6D"/>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ctrTitle" hasCustomPrompt="1"/>
          </p:nvPr>
        </p:nvSpPr>
        <p:spPr>
          <a:xfrm>
            <a:off x="545537" y="823295"/>
            <a:ext cx="11935917" cy="1004816"/>
          </a:xfrm>
        </p:spPr>
        <p:txBody>
          <a:bodyPr>
            <a:normAutofit/>
          </a:bodyPr>
          <a:lstStyle>
            <a:lvl1pPr algn="l">
              <a:defRPr sz="5000" b="1" i="0">
                <a:solidFill>
                  <a:srgbClr val="1AB7DA"/>
                </a:solidFill>
                <a:latin typeface="Arial"/>
                <a:cs typeface="Arial"/>
              </a:defRPr>
            </a:lvl1pPr>
          </a:lstStyle>
          <a:p>
            <a:r>
              <a:rPr lang="en-US" dirty="0"/>
              <a:t>Title Text AQ (Text Only Slide)</a:t>
            </a:r>
          </a:p>
        </p:txBody>
      </p:sp>
      <p:cxnSp>
        <p:nvCxnSpPr>
          <p:cNvPr id="14" name="Straight Connector 13"/>
          <p:cNvCxnSpPr/>
          <p:nvPr userDrawn="1"/>
        </p:nvCxnSpPr>
        <p:spPr>
          <a:xfrm>
            <a:off x="213139" y="9094276"/>
            <a:ext cx="12592954" cy="0"/>
          </a:xfrm>
          <a:prstGeom prst="line">
            <a:avLst/>
          </a:prstGeom>
          <a:ln w="6350" cmpd="sng">
            <a:solidFill>
              <a:srgbClr val="1AB7DA"/>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rot="10800000">
            <a:off x="213139" y="659240"/>
            <a:ext cx="12592954" cy="0"/>
          </a:xfrm>
          <a:prstGeom prst="line">
            <a:avLst/>
          </a:prstGeom>
          <a:ln w="6350" cmpd="sng">
            <a:solidFill>
              <a:srgbClr val="1AB7DA"/>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a:xfrm>
            <a:off x="12025991" y="9094276"/>
            <a:ext cx="780102" cy="659240"/>
          </a:xfrm>
          <a:prstGeom prst="rect">
            <a:avLst/>
          </a:prstGeom>
        </p:spPr>
        <p:txBody>
          <a:bodyPr anchor="ctr"/>
          <a:lstStyle>
            <a:lvl1pPr>
              <a:defRPr sz="1100" b="1" i="0">
                <a:solidFill>
                  <a:srgbClr val="1AB7DA"/>
                </a:solidFill>
                <a:latin typeface="Arial"/>
                <a:cs typeface="Arial"/>
              </a:defRPr>
            </a:lvl1pPr>
          </a:lstStyle>
          <a:p>
            <a:fld id="{31EAA74C-7368-EF47-8F0F-C6759A5A65D8}" type="slidenum">
              <a:rPr lang="en-US" smtClean="0"/>
              <a:pPr/>
              <a:t>‹#›</a:t>
            </a:fld>
            <a:endParaRPr lang="en-US" dirty="0"/>
          </a:p>
        </p:txBody>
      </p:sp>
      <p:pic>
        <p:nvPicPr>
          <p:cNvPr id="11" name="Picture 2" descr="U:\PLANNING\Common\2015 Rebrand with Struck\!Struck Branding and Templates\DEQ Final Logos\Air Quality\ai\PowerPoint Footer Bug AQ.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3139" y="9221956"/>
            <a:ext cx="338137" cy="40163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userDrawn="1"/>
        </p:nvSpPr>
        <p:spPr>
          <a:xfrm>
            <a:off x="10430998" y="9286839"/>
            <a:ext cx="1570943" cy="271869"/>
          </a:xfrm>
          <a:prstGeom prst="rect">
            <a:avLst/>
          </a:prstGeom>
          <a:noFill/>
          <a:ln w="12700" cap="flat">
            <a:noFill/>
            <a:miter lim="400000"/>
          </a:ln>
          <a:effectLst/>
        </p:spPr>
        <p:txBody>
          <a:bodyPr rot="0" spcFirstLastPara="1" vertOverflow="overflow" horzOverflow="overflow" vert="horz" wrap="none" lIns="50800" tIns="50800" rIns="50800" bIns="50800" numCol="1" spcCol="38100" rtlCol="0" anchor="ctr">
            <a:spAutoFit/>
          </a:bodyPr>
          <a:lstStyle/>
          <a:p>
            <a:pPr marL="0" marR="0" lvl="0" indent="0" algn="r" defTabSz="914400" rtl="0" eaLnBrk="1" fontAlgn="auto" latinLnBrk="1" hangingPunct="0">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1AB7DA"/>
                </a:solidFill>
                <a:effectLst/>
                <a:uLnTx/>
                <a:uFillTx/>
                <a:latin typeface="Arial" panose="020B0604020202020204" pitchFamily="34" charset="0"/>
                <a:cs typeface="Arial" panose="020B0604020202020204" pitchFamily="34" charset="0"/>
              </a:rPr>
              <a:t>Division of Air Quality</a:t>
            </a:r>
            <a:endParaRPr kumimoji="0" lang="en-US" sz="1100" b="1" i="0" u="none" strike="noStrike" kern="0" cap="none" spc="0" normalizeH="0" baseline="0" noProof="0" dirty="0">
              <a:ln>
                <a:noFill/>
              </a:ln>
              <a:solidFill>
                <a:srgbClr val="1AB7DA"/>
              </a:solidFill>
              <a:effectLst/>
              <a:uLnTx/>
              <a:uFillTx/>
              <a:latin typeface="Georgia" panose="02040502050405020303" pitchFamily="18" charset="0"/>
            </a:endParaRPr>
          </a:p>
        </p:txBody>
      </p:sp>
    </p:spTree>
    <p:extLst>
      <p:ext uri="{BB962C8B-B14F-4D97-AF65-F5344CB8AC3E}">
        <p14:creationId xmlns:p14="http://schemas.microsoft.com/office/powerpoint/2010/main" val="2335208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Image AQ">
    <p:spTree>
      <p:nvGrpSpPr>
        <p:cNvPr id="1" name=""/>
        <p:cNvGrpSpPr/>
        <p:nvPr/>
      </p:nvGrpSpPr>
      <p:grpSpPr>
        <a:xfrm>
          <a:off x="0" y="0"/>
          <a:ext cx="0" cy="0"/>
          <a:chOff x="0" y="0"/>
          <a:chExt cx="0" cy="0"/>
        </a:xfrm>
      </p:grpSpPr>
      <p:sp>
        <p:nvSpPr>
          <p:cNvPr id="10" name="Rectangle 9"/>
          <p:cNvSpPr/>
          <p:nvPr userDrawn="1"/>
        </p:nvSpPr>
        <p:spPr>
          <a:xfrm>
            <a:off x="0" y="0"/>
            <a:ext cx="13004800" cy="97535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45537" y="823295"/>
            <a:ext cx="11935917" cy="1004816"/>
          </a:xfrm>
        </p:spPr>
        <p:txBody>
          <a:bodyPr>
            <a:normAutofit/>
          </a:bodyPr>
          <a:lstStyle>
            <a:lvl1pPr algn="l">
              <a:defRPr sz="5000" b="1" i="0">
                <a:solidFill>
                  <a:srgbClr val="1AB7DA"/>
                </a:solidFill>
                <a:latin typeface="Arial"/>
                <a:cs typeface="Arial"/>
              </a:defRPr>
            </a:lvl1pPr>
          </a:lstStyle>
          <a:p>
            <a:r>
              <a:rPr lang="en-US" dirty="0"/>
              <a:t>Title Text AQ (Image Right Column)</a:t>
            </a:r>
          </a:p>
        </p:txBody>
      </p:sp>
      <p:sp>
        <p:nvSpPr>
          <p:cNvPr id="6" name="Slide Number Placeholder 5"/>
          <p:cNvSpPr>
            <a:spLocks noGrp="1"/>
          </p:cNvSpPr>
          <p:nvPr>
            <p:ph type="sldNum" sz="quarter" idx="12"/>
          </p:nvPr>
        </p:nvSpPr>
        <p:spPr>
          <a:xfrm>
            <a:off x="12025991" y="9094276"/>
            <a:ext cx="780102" cy="659240"/>
          </a:xfrm>
          <a:prstGeom prst="rect">
            <a:avLst/>
          </a:prstGeom>
        </p:spPr>
        <p:txBody>
          <a:bodyPr anchor="ctr"/>
          <a:lstStyle>
            <a:lvl1pPr>
              <a:defRPr sz="1100" b="1" i="0">
                <a:solidFill>
                  <a:srgbClr val="1AB7DA"/>
                </a:solidFill>
                <a:latin typeface="Arial"/>
                <a:cs typeface="Arial"/>
              </a:defRPr>
            </a:lvl1pPr>
          </a:lstStyle>
          <a:p>
            <a:fld id="{31EAA74C-7368-EF47-8F0F-C6759A5A65D8}" type="slidenum">
              <a:rPr lang="en-US" smtClean="0"/>
              <a:pPr/>
              <a:t>‹#›</a:t>
            </a:fld>
            <a:endParaRPr lang="en-US" dirty="0"/>
          </a:p>
        </p:txBody>
      </p:sp>
      <p:cxnSp>
        <p:nvCxnSpPr>
          <p:cNvPr id="14" name="Straight Connector 13"/>
          <p:cNvCxnSpPr/>
          <p:nvPr userDrawn="1"/>
        </p:nvCxnSpPr>
        <p:spPr>
          <a:xfrm>
            <a:off x="213139" y="9094276"/>
            <a:ext cx="12592954" cy="0"/>
          </a:xfrm>
          <a:prstGeom prst="line">
            <a:avLst/>
          </a:prstGeom>
          <a:ln w="6350" cmpd="sng">
            <a:solidFill>
              <a:srgbClr val="1AB7DA"/>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rot="10800000">
            <a:off x="213139" y="659240"/>
            <a:ext cx="12592954" cy="0"/>
          </a:xfrm>
          <a:prstGeom prst="line">
            <a:avLst/>
          </a:prstGeom>
          <a:ln w="6350" cmpd="sng">
            <a:solidFill>
              <a:srgbClr val="1AB7DA"/>
            </a:solidFill>
          </a:ln>
          <a:effectLst/>
        </p:spPr>
        <p:style>
          <a:lnRef idx="2">
            <a:schemeClr val="accent1"/>
          </a:lnRef>
          <a:fillRef idx="0">
            <a:schemeClr val="accent1"/>
          </a:fillRef>
          <a:effectRef idx="1">
            <a:schemeClr val="accent1"/>
          </a:effectRef>
          <a:fontRef idx="minor">
            <a:schemeClr val="tx1"/>
          </a:fontRef>
        </p:style>
      </p:cxnSp>
      <p:sp>
        <p:nvSpPr>
          <p:cNvPr id="13" name="Content Placeholder 2"/>
          <p:cNvSpPr>
            <a:spLocks noGrp="1"/>
          </p:cNvSpPr>
          <p:nvPr>
            <p:ph idx="14"/>
          </p:nvPr>
        </p:nvSpPr>
        <p:spPr>
          <a:xfrm>
            <a:off x="8224623" y="8670842"/>
            <a:ext cx="4256831" cy="306544"/>
          </a:xfrm>
          <a:prstGeom prst="rect">
            <a:avLst/>
          </a:prstGeom>
        </p:spPr>
        <p:txBody>
          <a:bodyPr/>
          <a:lstStyle>
            <a:lvl1pPr marL="0" indent="0">
              <a:buNone/>
              <a:defRPr sz="1300">
                <a:solidFill>
                  <a:srgbClr val="6D6D6D"/>
                </a:solidFill>
                <a:latin typeface="Arial"/>
                <a:cs typeface="Arial"/>
              </a:defRPr>
            </a:lvl1pPr>
            <a:lvl2pPr marL="742950" indent="-285750">
              <a:buFont typeface="Arial"/>
              <a:buChar char="•"/>
              <a:defRPr sz="2200">
                <a:solidFill>
                  <a:srgbClr val="6D6D6D"/>
                </a:solidFill>
                <a:latin typeface="Arial"/>
                <a:cs typeface="Arial"/>
              </a:defRPr>
            </a:lvl2pPr>
            <a:lvl3pPr marL="914400" indent="0">
              <a:buNone/>
              <a:defRPr sz="1800">
                <a:solidFill>
                  <a:srgbClr val="6D6D6D"/>
                </a:solidFill>
                <a:latin typeface="Arial"/>
                <a:cs typeface="Arial"/>
              </a:defRPr>
            </a:lvl3pPr>
            <a:lvl4pPr>
              <a:defRPr sz="1800">
                <a:solidFill>
                  <a:srgbClr val="6D6D6D"/>
                </a:solidFill>
                <a:latin typeface="Arial"/>
                <a:cs typeface="Arial"/>
              </a:defRPr>
            </a:lvl4pPr>
            <a:lvl5pPr marL="2057400" indent="-228600">
              <a:buFont typeface="Arial"/>
              <a:buChar char="•"/>
              <a:defRPr sz="1500">
                <a:solidFill>
                  <a:srgbClr val="6D6D6D"/>
                </a:solidFill>
                <a:latin typeface="Arial"/>
                <a:cs typeface="Arial"/>
              </a:defRPr>
            </a:lvl5pPr>
          </a:lstStyle>
          <a:p>
            <a:pPr lvl="0"/>
            <a:r>
              <a:rPr lang="en-US" dirty="0"/>
              <a:t>Click to edit Master text styles</a:t>
            </a:r>
          </a:p>
        </p:txBody>
      </p:sp>
      <p:sp>
        <p:nvSpPr>
          <p:cNvPr id="15" name="Picture Placeholder 6"/>
          <p:cNvSpPr>
            <a:spLocks noGrp="1"/>
          </p:cNvSpPr>
          <p:nvPr>
            <p:ph type="pic" sz="quarter" idx="15" hasCustomPrompt="1"/>
          </p:nvPr>
        </p:nvSpPr>
        <p:spPr>
          <a:xfrm>
            <a:off x="8320970" y="2018300"/>
            <a:ext cx="4160484" cy="6573714"/>
          </a:xfrm>
          <a:prstGeom prst="rect">
            <a:avLst/>
          </a:prstGeom>
        </p:spPr>
        <p:txBody>
          <a:bodyPr vert="horz"/>
          <a:lstStyle>
            <a:lvl1pPr>
              <a:defRPr sz="1800" baseline="0"/>
            </a:lvl1pPr>
          </a:lstStyle>
          <a:p>
            <a:r>
              <a:rPr lang="en-US" dirty="0"/>
              <a:t>If you want this frame to constrain your picture, you can click the icon to add a picture. You can also delete this frame and just add your own picture at its own aspect ration. FYI: this frame is approximately 436 pixels by 690 pixels. Higher resolution images might look better when projected (300dpi, for example). For questions, concerns, help, or suggestions, please contact deqweb@utah.gov</a:t>
            </a:r>
          </a:p>
        </p:txBody>
      </p:sp>
      <p:sp>
        <p:nvSpPr>
          <p:cNvPr id="11" name="Content Placeholder 2"/>
          <p:cNvSpPr>
            <a:spLocks noGrp="1"/>
          </p:cNvSpPr>
          <p:nvPr>
            <p:ph idx="13"/>
          </p:nvPr>
        </p:nvSpPr>
        <p:spPr>
          <a:xfrm>
            <a:off x="545538" y="2018925"/>
            <a:ext cx="7556459" cy="6783291"/>
          </a:xfrm>
          <a:prstGeom prst="rect">
            <a:avLst/>
          </a:prstGeom>
        </p:spPr>
        <p:txBody>
          <a:bodyPr lIns="0"/>
          <a:lstStyle>
            <a:lvl1pPr marL="0" indent="0">
              <a:buNone/>
              <a:defRPr sz="2500">
                <a:solidFill>
                  <a:srgbClr val="94D0DF"/>
                </a:solidFill>
                <a:latin typeface="Arial"/>
                <a:cs typeface="Arial"/>
              </a:defRPr>
            </a:lvl1pPr>
            <a:lvl2pPr marL="0" indent="0">
              <a:buFont typeface="Arial"/>
              <a:buNone/>
              <a:defRPr sz="2200">
                <a:solidFill>
                  <a:srgbClr val="6D6D6D"/>
                </a:solidFill>
                <a:latin typeface="Arial"/>
                <a:cs typeface="Arial"/>
              </a:defRPr>
            </a:lvl2pPr>
            <a:lvl3pPr marL="457200">
              <a:defRPr sz="1800">
                <a:solidFill>
                  <a:srgbClr val="6D6D6D"/>
                </a:solidFill>
                <a:latin typeface="Arial"/>
                <a:cs typeface="Arial"/>
              </a:defRPr>
            </a:lvl3pPr>
            <a:lvl4pPr marL="777240">
              <a:defRPr sz="1800">
                <a:solidFill>
                  <a:srgbClr val="6D6D6D"/>
                </a:solidFill>
                <a:latin typeface="Arial"/>
                <a:cs typeface="Arial"/>
              </a:defRPr>
            </a:lvl4pPr>
            <a:lvl5pPr marL="1143000" indent="-228600">
              <a:buFont typeface="Arial"/>
              <a:buChar char="•"/>
              <a:defRPr sz="1500">
                <a:solidFill>
                  <a:srgbClr val="6D6D6D"/>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7" name="Picture 2" descr="U:\PLANNING\Common\2015 Rebrand with Struck\!Struck Branding and Templates\DEQ Final Logos\Air Quality\ai\PowerPoint Footer Bug AQ.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3139" y="9221956"/>
            <a:ext cx="338137" cy="401637"/>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userDrawn="1"/>
        </p:nvSpPr>
        <p:spPr>
          <a:xfrm>
            <a:off x="10430998" y="9286839"/>
            <a:ext cx="1570943" cy="271869"/>
          </a:xfrm>
          <a:prstGeom prst="rect">
            <a:avLst/>
          </a:prstGeom>
          <a:noFill/>
          <a:ln w="12700" cap="flat">
            <a:noFill/>
            <a:miter lim="400000"/>
          </a:ln>
          <a:effectLst/>
        </p:spPr>
        <p:txBody>
          <a:bodyPr rot="0" spcFirstLastPara="1" vertOverflow="overflow" horzOverflow="overflow" vert="horz" wrap="none" lIns="50800" tIns="50800" rIns="50800" bIns="50800" numCol="1" spcCol="38100" rtlCol="0" anchor="ctr">
            <a:spAutoFit/>
          </a:bodyPr>
          <a:lstStyle/>
          <a:p>
            <a:pPr marL="0" marR="0" lvl="0" indent="0" algn="r" defTabSz="914400" rtl="0" eaLnBrk="1" fontAlgn="auto" latinLnBrk="1" hangingPunct="0">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1AB7DA"/>
                </a:solidFill>
                <a:effectLst/>
                <a:uLnTx/>
                <a:uFillTx/>
                <a:latin typeface="Arial" panose="020B0604020202020204" pitchFamily="34" charset="0"/>
                <a:cs typeface="Arial" panose="020B0604020202020204" pitchFamily="34" charset="0"/>
              </a:rPr>
              <a:t>Division of Air Quality</a:t>
            </a:r>
            <a:endParaRPr kumimoji="0" lang="en-US" sz="1100" b="1" i="0" u="none" strike="noStrike" kern="0" cap="none" spc="0" normalizeH="0" baseline="0" noProof="0" dirty="0">
              <a:ln>
                <a:noFill/>
              </a:ln>
              <a:solidFill>
                <a:srgbClr val="1AB7DA"/>
              </a:solidFill>
              <a:effectLst/>
              <a:uLnTx/>
              <a:uFillTx/>
              <a:latin typeface="Georgia" panose="02040502050405020303" pitchFamily="18" charset="0"/>
            </a:endParaRPr>
          </a:p>
        </p:txBody>
      </p:sp>
    </p:spTree>
    <p:extLst>
      <p:ext uri="{BB962C8B-B14F-4D97-AF65-F5344CB8AC3E}">
        <p14:creationId xmlns:p14="http://schemas.microsoft.com/office/powerpoint/2010/main" val="1936013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Only AQ">
    <p:spTree>
      <p:nvGrpSpPr>
        <p:cNvPr id="1" name=""/>
        <p:cNvGrpSpPr/>
        <p:nvPr/>
      </p:nvGrpSpPr>
      <p:grpSpPr>
        <a:xfrm>
          <a:off x="0" y="0"/>
          <a:ext cx="0" cy="0"/>
          <a:chOff x="0" y="0"/>
          <a:chExt cx="0" cy="0"/>
        </a:xfrm>
      </p:grpSpPr>
      <p:sp>
        <p:nvSpPr>
          <p:cNvPr id="9" name="Rectangle 8"/>
          <p:cNvSpPr/>
          <p:nvPr userDrawn="1"/>
        </p:nvSpPr>
        <p:spPr>
          <a:xfrm>
            <a:off x="0" y="0"/>
            <a:ext cx="13004800" cy="97535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ontent Placeholder 2"/>
          <p:cNvSpPr>
            <a:spLocks noGrp="1"/>
          </p:cNvSpPr>
          <p:nvPr>
            <p:ph idx="13"/>
          </p:nvPr>
        </p:nvSpPr>
        <p:spPr>
          <a:xfrm>
            <a:off x="449189" y="8670842"/>
            <a:ext cx="12041023" cy="306544"/>
          </a:xfrm>
          <a:prstGeom prst="rect">
            <a:avLst/>
          </a:prstGeom>
        </p:spPr>
        <p:txBody>
          <a:bodyPr/>
          <a:lstStyle>
            <a:lvl1pPr marL="0" indent="0">
              <a:buNone/>
              <a:defRPr sz="1300">
                <a:solidFill>
                  <a:srgbClr val="6D6D6D"/>
                </a:solidFill>
                <a:latin typeface="Arial"/>
                <a:cs typeface="Arial"/>
              </a:defRPr>
            </a:lvl1pPr>
            <a:lvl2pPr marL="742950" indent="-285750">
              <a:buFont typeface="Arial"/>
              <a:buChar char="•"/>
              <a:defRPr sz="2200">
                <a:solidFill>
                  <a:srgbClr val="6D6D6D"/>
                </a:solidFill>
                <a:latin typeface="Arial"/>
                <a:cs typeface="Arial"/>
              </a:defRPr>
            </a:lvl2pPr>
            <a:lvl3pPr marL="914400" indent="0">
              <a:buNone/>
              <a:defRPr sz="1800">
                <a:solidFill>
                  <a:srgbClr val="6D6D6D"/>
                </a:solidFill>
                <a:latin typeface="Arial"/>
                <a:cs typeface="Arial"/>
              </a:defRPr>
            </a:lvl3pPr>
            <a:lvl4pPr>
              <a:defRPr sz="1800">
                <a:solidFill>
                  <a:srgbClr val="6D6D6D"/>
                </a:solidFill>
                <a:latin typeface="Arial"/>
                <a:cs typeface="Arial"/>
              </a:defRPr>
            </a:lvl4pPr>
            <a:lvl5pPr marL="2057400" indent="-228600">
              <a:buFont typeface="Arial"/>
              <a:buChar char="•"/>
              <a:defRPr sz="1500">
                <a:solidFill>
                  <a:srgbClr val="6D6D6D"/>
                </a:solidFill>
                <a:latin typeface="Arial"/>
                <a:cs typeface="Arial"/>
              </a:defRPr>
            </a:lvl5pPr>
          </a:lstStyle>
          <a:p>
            <a:pPr lvl="0"/>
            <a:r>
              <a:rPr lang="en-US" dirty="0"/>
              <a:t>Click to edit Master text styles</a:t>
            </a:r>
          </a:p>
        </p:txBody>
      </p:sp>
      <p:sp>
        <p:nvSpPr>
          <p:cNvPr id="2" name="Title 1"/>
          <p:cNvSpPr>
            <a:spLocks noGrp="1"/>
          </p:cNvSpPr>
          <p:nvPr>
            <p:ph type="ctrTitle" hasCustomPrompt="1"/>
          </p:nvPr>
        </p:nvSpPr>
        <p:spPr>
          <a:xfrm>
            <a:off x="545537" y="823295"/>
            <a:ext cx="11935917" cy="1004816"/>
          </a:xfrm>
        </p:spPr>
        <p:txBody>
          <a:bodyPr>
            <a:normAutofit/>
          </a:bodyPr>
          <a:lstStyle>
            <a:lvl1pPr algn="l">
              <a:defRPr sz="5000" b="1" i="0">
                <a:solidFill>
                  <a:srgbClr val="1AB7DA"/>
                </a:solidFill>
                <a:latin typeface="Arial"/>
                <a:cs typeface="Arial"/>
              </a:defRPr>
            </a:lvl1pPr>
          </a:lstStyle>
          <a:p>
            <a:r>
              <a:rPr lang="en-US" dirty="0"/>
              <a:t>Title Text AQ (Image Only Slide)</a:t>
            </a:r>
          </a:p>
        </p:txBody>
      </p:sp>
      <p:sp>
        <p:nvSpPr>
          <p:cNvPr id="6" name="Slide Number Placeholder 5"/>
          <p:cNvSpPr>
            <a:spLocks noGrp="1"/>
          </p:cNvSpPr>
          <p:nvPr>
            <p:ph type="sldNum" sz="quarter" idx="12"/>
          </p:nvPr>
        </p:nvSpPr>
        <p:spPr>
          <a:xfrm>
            <a:off x="12025991" y="9094276"/>
            <a:ext cx="780102" cy="659240"/>
          </a:xfrm>
          <a:prstGeom prst="rect">
            <a:avLst/>
          </a:prstGeom>
        </p:spPr>
        <p:txBody>
          <a:bodyPr anchor="ctr"/>
          <a:lstStyle>
            <a:lvl1pPr>
              <a:defRPr sz="1100" b="1" i="0">
                <a:solidFill>
                  <a:srgbClr val="1AB7DA"/>
                </a:solidFill>
                <a:latin typeface="Arial"/>
                <a:cs typeface="Arial"/>
              </a:defRPr>
            </a:lvl1pPr>
          </a:lstStyle>
          <a:p>
            <a:fld id="{31EAA74C-7368-EF47-8F0F-C6759A5A65D8}" type="slidenum">
              <a:rPr lang="en-US" smtClean="0"/>
              <a:pPr/>
              <a:t>‹#›</a:t>
            </a:fld>
            <a:endParaRPr lang="en-US" dirty="0"/>
          </a:p>
        </p:txBody>
      </p:sp>
      <p:cxnSp>
        <p:nvCxnSpPr>
          <p:cNvPr id="14" name="Straight Connector 13"/>
          <p:cNvCxnSpPr/>
          <p:nvPr userDrawn="1"/>
        </p:nvCxnSpPr>
        <p:spPr>
          <a:xfrm>
            <a:off x="213139" y="9094276"/>
            <a:ext cx="12592954" cy="0"/>
          </a:xfrm>
          <a:prstGeom prst="line">
            <a:avLst/>
          </a:prstGeom>
          <a:ln w="6350" cmpd="sng">
            <a:solidFill>
              <a:srgbClr val="1AB7DA"/>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rot="10800000">
            <a:off x="213139" y="659240"/>
            <a:ext cx="12592954" cy="0"/>
          </a:xfrm>
          <a:prstGeom prst="line">
            <a:avLst/>
          </a:prstGeom>
          <a:ln w="6350" cmpd="sng">
            <a:solidFill>
              <a:srgbClr val="1AB7DA"/>
            </a:solidFill>
          </a:ln>
          <a:effectLst/>
        </p:spPr>
        <p:style>
          <a:lnRef idx="2">
            <a:schemeClr val="accent1"/>
          </a:lnRef>
          <a:fillRef idx="0">
            <a:schemeClr val="accent1"/>
          </a:fillRef>
          <a:effectRef idx="1">
            <a:schemeClr val="accent1"/>
          </a:effectRef>
          <a:fontRef idx="minor">
            <a:schemeClr val="tx1"/>
          </a:fontRef>
        </p:style>
      </p:cxnSp>
      <p:sp>
        <p:nvSpPr>
          <p:cNvPr id="7" name="Picture Placeholder 6"/>
          <p:cNvSpPr>
            <a:spLocks noGrp="1"/>
          </p:cNvSpPr>
          <p:nvPr>
            <p:ph type="pic" sz="quarter" idx="15" hasCustomPrompt="1"/>
          </p:nvPr>
        </p:nvSpPr>
        <p:spPr>
          <a:xfrm>
            <a:off x="545538" y="2018300"/>
            <a:ext cx="11935916" cy="6573714"/>
          </a:xfrm>
          <a:prstGeom prst="rect">
            <a:avLst/>
          </a:prstGeom>
        </p:spPr>
        <p:txBody>
          <a:bodyPr vert="horz"/>
          <a:lstStyle>
            <a:lvl1pPr>
              <a:defRPr baseline="0"/>
            </a:lvl1pPr>
          </a:lstStyle>
          <a:p>
            <a:r>
              <a:rPr lang="en-US" dirty="0"/>
              <a:t>If you want this frame to constrain your image, you can click the icon to add an image. You can also delete this frame and just add your own image at its own aspect ration. FYI: this frame is approximately 1253 pixels by 690 pixels. Higher resolution images might look better when projected (300dpi, for example). For questions, concerns, help, or suggestions, please contact deqweb@utah.gov</a:t>
            </a:r>
          </a:p>
        </p:txBody>
      </p:sp>
      <p:pic>
        <p:nvPicPr>
          <p:cNvPr id="13" name="Picture 2" descr="U:\PLANNING\Common\2015 Rebrand with Struck\!Struck Branding and Templates\DEQ Final Logos\Air Quality\ai\PowerPoint Footer Bug AQ.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3139" y="9221956"/>
            <a:ext cx="338137" cy="40163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userDrawn="1"/>
        </p:nvSpPr>
        <p:spPr>
          <a:xfrm>
            <a:off x="10430998" y="9286839"/>
            <a:ext cx="1570943" cy="271869"/>
          </a:xfrm>
          <a:prstGeom prst="rect">
            <a:avLst/>
          </a:prstGeom>
          <a:noFill/>
          <a:ln w="12700" cap="flat">
            <a:noFill/>
            <a:miter lim="400000"/>
          </a:ln>
          <a:effectLst/>
        </p:spPr>
        <p:txBody>
          <a:bodyPr rot="0" spcFirstLastPara="1" vertOverflow="overflow" horzOverflow="overflow" vert="horz" wrap="none" lIns="50800" tIns="50800" rIns="50800" bIns="50800" numCol="1" spcCol="38100" rtlCol="0" anchor="ctr">
            <a:spAutoFit/>
          </a:bodyPr>
          <a:lstStyle/>
          <a:p>
            <a:pPr marL="0" marR="0" lvl="0" indent="0" algn="r" defTabSz="914400" rtl="0" eaLnBrk="1" fontAlgn="auto" latinLnBrk="1" hangingPunct="0">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1AB7DA"/>
                </a:solidFill>
                <a:effectLst/>
                <a:uLnTx/>
                <a:uFillTx/>
                <a:latin typeface="Arial" panose="020B0604020202020204" pitchFamily="34" charset="0"/>
                <a:cs typeface="Arial" panose="020B0604020202020204" pitchFamily="34" charset="0"/>
              </a:rPr>
              <a:t>Division of Air Quality</a:t>
            </a:r>
            <a:endParaRPr kumimoji="0" lang="en-US" sz="1100" b="1" i="0" u="none" strike="noStrike" kern="0" cap="none" spc="0" normalizeH="0" baseline="0" noProof="0" dirty="0">
              <a:ln>
                <a:noFill/>
              </a:ln>
              <a:solidFill>
                <a:srgbClr val="1AB7DA"/>
              </a:solidFill>
              <a:effectLst/>
              <a:uLnTx/>
              <a:uFillTx/>
              <a:latin typeface="Georgia" panose="02040502050405020303" pitchFamily="18" charset="0"/>
            </a:endParaRPr>
          </a:p>
        </p:txBody>
      </p:sp>
    </p:spTree>
    <p:extLst>
      <p:ext uri="{BB962C8B-B14F-4D97-AF65-F5344CB8AC3E}">
        <p14:creationId xmlns:p14="http://schemas.microsoft.com/office/powerpoint/2010/main" val="3959470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mp; Chart AQ">
    <p:spTree>
      <p:nvGrpSpPr>
        <p:cNvPr id="1" name=""/>
        <p:cNvGrpSpPr/>
        <p:nvPr/>
      </p:nvGrpSpPr>
      <p:grpSpPr>
        <a:xfrm>
          <a:off x="0" y="0"/>
          <a:ext cx="0" cy="0"/>
          <a:chOff x="0" y="0"/>
          <a:chExt cx="0" cy="0"/>
        </a:xfrm>
      </p:grpSpPr>
      <p:sp>
        <p:nvSpPr>
          <p:cNvPr id="10" name="Rectangle 9"/>
          <p:cNvSpPr/>
          <p:nvPr userDrawn="1"/>
        </p:nvSpPr>
        <p:spPr>
          <a:xfrm>
            <a:off x="0" y="0"/>
            <a:ext cx="13004800" cy="97535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45537" y="823295"/>
            <a:ext cx="11935917" cy="1004816"/>
          </a:xfrm>
        </p:spPr>
        <p:txBody>
          <a:bodyPr>
            <a:normAutofit/>
          </a:bodyPr>
          <a:lstStyle>
            <a:lvl1pPr algn="l">
              <a:defRPr sz="5000" b="1" i="0">
                <a:solidFill>
                  <a:srgbClr val="1AB7DA"/>
                </a:solidFill>
                <a:latin typeface="Arial"/>
                <a:cs typeface="Arial"/>
              </a:defRPr>
            </a:lvl1pPr>
          </a:lstStyle>
          <a:p>
            <a:r>
              <a:rPr lang="en-US" dirty="0"/>
              <a:t>Title Text AQ (Right Column Data)</a:t>
            </a:r>
          </a:p>
        </p:txBody>
      </p:sp>
      <p:sp>
        <p:nvSpPr>
          <p:cNvPr id="6" name="Slide Number Placeholder 5"/>
          <p:cNvSpPr>
            <a:spLocks noGrp="1"/>
          </p:cNvSpPr>
          <p:nvPr>
            <p:ph type="sldNum" sz="quarter" idx="12"/>
          </p:nvPr>
        </p:nvSpPr>
        <p:spPr>
          <a:xfrm>
            <a:off x="12025991" y="9094276"/>
            <a:ext cx="780102" cy="659240"/>
          </a:xfrm>
          <a:prstGeom prst="rect">
            <a:avLst/>
          </a:prstGeom>
        </p:spPr>
        <p:txBody>
          <a:bodyPr anchor="ctr"/>
          <a:lstStyle>
            <a:lvl1pPr>
              <a:defRPr sz="1100" b="1" i="0">
                <a:solidFill>
                  <a:srgbClr val="1AB7DA"/>
                </a:solidFill>
                <a:latin typeface="Arial"/>
                <a:cs typeface="Arial"/>
              </a:defRPr>
            </a:lvl1pPr>
          </a:lstStyle>
          <a:p>
            <a:fld id="{31EAA74C-7368-EF47-8F0F-C6759A5A65D8}" type="slidenum">
              <a:rPr lang="en-US" smtClean="0"/>
              <a:pPr/>
              <a:t>‹#›</a:t>
            </a:fld>
            <a:endParaRPr lang="en-US" dirty="0"/>
          </a:p>
        </p:txBody>
      </p:sp>
      <p:cxnSp>
        <p:nvCxnSpPr>
          <p:cNvPr id="14" name="Straight Connector 13"/>
          <p:cNvCxnSpPr/>
          <p:nvPr userDrawn="1"/>
        </p:nvCxnSpPr>
        <p:spPr>
          <a:xfrm>
            <a:off x="213139" y="9094276"/>
            <a:ext cx="12592954" cy="0"/>
          </a:xfrm>
          <a:prstGeom prst="line">
            <a:avLst/>
          </a:prstGeom>
          <a:ln w="6350" cmpd="sng">
            <a:solidFill>
              <a:srgbClr val="1AB7DA"/>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rot="10800000">
            <a:off x="213139" y="659240"/>
            <a:ext cx="12592954" cy="0"/>
          </a:xfrm>
          <a:prstGeom prst="line">
            <a:avLst/>
          </a:prstGeom>
          <a:ln w="6350" cmpd="sng">
            <a:solidFill>
              <a:srgbClr val="1AB7DA"/>
            </a:solidFill>
          </a:ln>
          <a:effectLst/>
        </p:spPr>
        <p:style>
          <a:lnRef idx="2">
            <a:schemeClr val="accent1"/>
          </a:lnRef>
          <a:fillRef idx="0">
            <a:schemeClr val="accent1"/>
          </a:fillRef>
          <a:effectRef idx="1">
            <a:schemeClr val="accent1"/>
          </a:effectRef>
          <a:fontRef idx="minor">
            <a:schemeClr val="tx1"/>
          </a:fontRef>
        </p:style>
      </p:cxnSp>
      <p:sp>
        <p:nvSpPr>
          <p:cNvPr id="13" name="Content Placeholder 2"/>
          <p:cNvSpPr>
            <a:spLocks noGrp="1"/>
          </p:cNvSpPr>
          <p:nvPr>
            <p:ph idx="14"/>
          </p:nvPr>
        </p:nvSpPr>
        <p:spPr>
          <a:xfrm>
            <a:off x="8224623" y="8670842"/>
            <a:ext cx="4256831" cy="306544"/>
          </a:xfrm>
          <a:prstGeom prst="rect">
            <a:avLst/>
          </a:prstGeom>
        </p:spPr>
        <p:txBody>
          <a:bodyPr/>
          <a:lstStyle>
            <a:lvl1pPr marL="0" indent="0">
              <a:buNone/>
              <a:defRPr sz="1300">
                <a:solidFill>
                  <a:srgbClr val="6D6D6D"/>
                </a:solidFill>
                <a:latin typeface="Arial"/>
                <a:cs typeface="Arial"/>
              </a:defRPr>
            </a:lvl1pPr>
            <a:lvl2pPr marL="742950" indent="-285750">
              <a:buFont typeface="Arial"/>
              <a:buChar char="•"/>
              <a:defRPr sz="2200">
                <a:solidFill>
                  <a:srgbClr val="6D6D6D"/>
                </a:solidFill>
                <a:latin typeface="Arial"/>
                <a:cs typeface="Arial"/>
              </a:defRPr>
            </a:lvl2pPr>
            <a:lvl3pPr marL="914400" indent="0">
              <a:buNone/>
              <a:defRPr sz="1800">
                <a:solidFill>
                  <a:srgbClr val="6D6D6D"/>
                </a:solidFill>
                <a:latin typeface="Arial"/>
                <a:cs typeface="Arial"/>
              </a:defRPr>
            </a:lvl3pPr>
            <a:lvl4pPr>
              <a:defRPr sz="1800">
                <a:solidFill>
                  <a:srgbClr val="6D6D6D"/>
                </a:solidFill>
                <a:latin typeface="Arial"/>
                <a:cs typeface="Arial"/>
              </a:defRPr>
            </a:lvl4pPr>
            <a:lvl5pPr marL="2057400" indent="-228600">
              <a:buFont typeface="Arial"/>
              <a:buChar char="•"/>
              <a:defRPr sz="1500">
                <a:solidFill>
                  <a:srgbClr val="6D6D6D"/>
                </a:solidFill>
                <a:latin typeface="Arial"/>
                <a:cs typeface="Arial"/>
              </a:defRPr>
            </a:lvl5pPr>
          </a:lstStyle>
          <a:p>
            <a:pPr lvl="0"/>
            <a:r>
              <a:rPr lang="en-US" dirty="0"/>
              <a:t>Click to edit Master text styles</a:t>
            </a:r>
          </a:p>
        </p:txBody>
      </p:sp>
      <p:sp>
        <p:nvSpPr>
          <p:cNvPr id="4" name="Chart Placeholder 3"/>
          <p:cNvSpPr>
            <a:spLocks noGrp="1"/>
          </p:cNvSpPr>
          <p:nvPr>
            <p:ph type="chart" sz="quarter" idx="16"/>
          </p:nvPr>
        </p:nvSpPr>
        <p:spPr>
          <a:xfrm>
            <a:off x="8321675" y="2017713"/>
            <a:ext cx="4159250" cy="6573837"/>
          </a:xfrm>
          <a:prstGeom prst="rect">
            <a:avLst/>
          </a:prstGeom>
        </p:spPr>
        <p:txBody>
          <a:bodyPr vert="horz"/>
          <a:lstStyle/>
          <a:p>
            <a:endParaRPr lang="en-US"/>
          </a:p>
        </p:txBody>
      </p:sp>
      <p:sp>
        <p:nvSpPr>
          <p:cNvPr id="11" name="Content Placeholder 2"/>
          <p:cNvSpPr>
            <a:spLocks noGrp="1"/>
          </p:cNvSpPr>
          <p:nvPr>
            <p:ph idx="13"/>
          </p:nvPr>
        </p:nvSpPr>
        <p:spPr>
          <a:xfrm>
            <a:off x="545538" y="2018925"/>
            <a:ext cx="7556459" cy="6783291"/>
          </a:xfrm>
          <a:prstGeom prst="rect">
            <a:avLst/>
          </a:prstGeom>
        </p:spPr>
        <p:txBody>
          <a:bodyPr lIns="0"/>
          <a:lstStyle>
            <a:lvl1pPr marL="0" indent="0">
              <a:buNone/>
              <a:defRPr sz="2500">
                <a:solidFill>
                  <a:srgbClr val="94D0DF"/>
                </a:solidFill>
                <a:latin typeface="Arial"/>
                <a:cs typeface="Arial"/>
              </a:defRPr>
            </a:lvl1pPr>
            <a:lvl2pPr marL="0" indent="0">
              <a:buFont typeface="Arial"/>
              <a:buNone/>
              <a:defRPr sz="2200">
                <a:solidFill>
                  <a:srgbClr val="6D6D6D"/>
                </a:solidFill>
                <a:latin typeface="Arial"/>
                <a:cs typeface="Arial"/>
              </a:defRPr>
            </a:lvl2pPr>
            <a:lvl3pPr marL="457200">
              <a:defRPr sz="1800">
                <a:solidFill>
                  <a:srgbClr val="6D6D6D"/>
                </a:solidFill>
                <a:latin typeface="Arial"/>
                <a:cs typeface="Arial"/>
              </a:defRPr>
            </a:lvl3pPr>
            <a:lvl4pPr marL="777240">
              <a:defRPr sz="1800">
                <a:solidFill>
                  <a:srgbClr val="6D6D6D"/>
                </a:solidFill>
                <a:latin typeface="Arial"/>
                <a:cs typeface="Arial"/>
              </a:defRPr>
            </a:lvl4pPr>
            <a:lvl5pPr marL="1143000" indent="-228600">
              <a:buFont typeface="Arial"/>
              <a:buChar char="•"/>
              <a:defRPr sz="1500">
                <a:solidFill>
                  <a:srgbClr val="6D6D6D"/>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2" descr="U:\PLANNING\Common\2015 Rebrand with Struck\!Struck Branding and Templates\DEQ Final Logos\Air Quality\ai\PowerPoint Footer Bug AQ.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13139" y="9221956"/>
            <a:ext cx="338137" cy="40163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userDrawn="1"/>
        </p:nvSpPr>
        <p:spPr>
          <a:xfrm>
            <a:off x="10430998" y="9286839"/>
            <a:ext cx="1570943" cy="271869"/>
          </a:xfrm>
          <a:prstGeom prst="rect">
            <a:avLst/>
          </a:prstGeom>
          <a:noFill/>
          <a:ln w="12700" cap="flat">
            <a:noFill/>
            <a:miter lim="400000"/>
          </a:ln>
          <a:effectLst/>
        </p:spPr>
        <p:txBody>
          <a:bodyPr rot="0" spcFirstLastPara="1" vertOverflow="overflow" horzOverflow="overflow" vert="horz" wrap="none" lIns="50800" tIns="50800" rIns="50800" bIns="50800" numCol="1" spcCol="38100" rtlCol="0" anchor="ctr">
            <a:spAutoFit/>
          </a:bodyPr>
          <a:lstStyle/>
          <a:p>
            <a:pPr marL="0" marR="0" lvl="0" indent="0" algn="r" defTabSz="914400" rtl="0" eaLnBrk="1" fontAlgn="auto" latinLnBrk="1" hangingPunct="0">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1AB7DA"/>
                </a:solidFill>
                <a:effectLst/>
                <a:uLnTx/>
                <a:uFillTx/>
                <a:latin typeface="Arial" panose="020B0604020202020204" pitchFamily="34" charset="0"/>
                <a:cs typeface="Arial" panose="020B0604020202020204" pitchFamily="34" charset="0"/>
              </a:rPr>
              <a:t>Division of Air Quality</a:t>
            </a:r>
            <a:endParaRPr kumimoji="0" lang="en-US" sz="1100" b="1" i="0" u="none" strike="noStrike" kern="0" cap="none" spc="0" normalizeH="0" baseline="0" noProof="0" dirty="0">
              <a:ln>
                <a:noFill/>
              </a:ln>
              <a:solidFill>
                <a:srgbClr val="1AB7DA"/>
              </a:solidFill>
              <a:effectLst/>
              <a:uLnTx/>
              <a:uFillTx/>
              <a:latin typeface="Georgia" panose="02040502050405020303" pitchFamily="18" charset="0"/>
            </a:endParaRPr>
          </a:p>
        </p:txBody>
      </p:sp>
    </p:spTree>
    <p:extLst>
      <p:ext uri="{BB962C8B-B14F-4D97-AF65-F5344CB8AC3E}">
        <p14:creationId xmlns:p14="http://schemas.microsoft.com/office/powerpoint/2010/main" val="3030584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875" y="4217957"/>
            <a:ext cx="11703050" cy="1625600"/>
          </a:xfrm>
          <a:prstGeom prst="rect">
            <a:avLst/>
          </a:prstGeom>
        </p:spPr>
        <p:txBody>
          <a:bodyPr vert="horz" lIns="91440" tIns="45720" rIns="91440" bIns="45720" rtlCol="0" anchor="ctr">
            <a:normAutofit/>
          </a:bodyPr>
          <a:lstStyle/>
          <a:p>
            <a:r>
              <a:rPr lang="en-US" dirty="0"/>
              <a:t>DEQ PowerPoint Master</a:t>
            </a:r>
          </a:p>
        </p:txBody>
      </p:sp>
    </p:spTree>
    <p:extLst>
      <p:ext uri="{BB962C8B-B14F-4D97-AF65-F5344CB8AC3E}">
        <p14:creationId xmlns:p14="http://schemas.microsoft.com/office/powerpoint/2010/main" val="180061808"/>
      </p:ext>
    </p:extLst>
  </p:cSld>
  <p:clrMap bg1="lt1" tx1="dk1" bg2="lt2" tx2="dk2" accent1="accent1" accent2="accent2" accent3="accent3" accent4="accent4" accent5="accent5" accent6="accent6" hlink="hlink" folHlink="folHlink"/>
  <p:sldLayoutIdLst>
    <p:sldLayoutId id="2147483680" r:id="rId1"/>
    <p:sldLayoutId id="2147483696" r:id="rId2"/>
    <p:sldLayoutId id="2147483682" r:id="rId3"/>
    <p:sldLayoutId id="2147483687" r:id="rId4"/>
    <p:sldLayoutId id="2147483718" r:id="rId5"/>
    <p:sldLayoutId id="2147483701" r:id="rId6"/>
    <p:sldLayoutId id="2147483711" r:id="rId7"/>
    <p:sldLayoutId id="2147483702" r:id="rId8"/>
    <p:sldLayoutId id="2147483716" r:id="rId9"/>
    <p:sldLayoutId id="2147483717" r:id="rId1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875" y="390525"/>
            <a:ext cx="11703050" cy="1625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50875" y="2276475"/>
            <a:ext cx="11703050" cy="64357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0875" y="9040813"/>
            <a:ext cx="3033713" cy="519112"/>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443413" y="9040813"/>
            <a:ext cx="4117975" cy="5191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20213" y="9040813"/>
            <a:ext cx="3033712"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99F0BE08-E9C6-4E21-9ED1-B73EC59A4F7F}" type="slidenum">
              <a:rPr lang="en-US" smtClean="0"/>
              <a:t>‹#›</a:t>
            </a:fld>
            <a:endParaRPr lang="en-US"/>
          </a:p>
        </p:txBody>
      </p:sp>
    </p:spTree>
    <p:extLst>
      <p:ext uri="{BB962C8B-B14F-4D97-AF65-F5344CB8AC3E}">
        <p14:creationId xmlns:p14="http://schemas.microsoft.com/office/powerpoint/2010/main" val="51122275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3"/>
          </p:nvPr>
        </p:nvSpPr>
        <p:spPr/>
        <p:txBody>
          <a:bodyPr/>
          <a:lstStyle/>
          <a:p>
            <a:pPr marL="342900" indent="-342900">
              <a:buFont typeface="Arial" panose="020B0604020202020204" pitchFamily="34" charset="0"/>
              <a:buChar char="•"/>
            </a:pPr>
            <a:r>
              <a:rPr lang="en-US" sz="3600" dirty="0"/>
              <a:t>One year extension request submitted to EPA March 30, 2021</a:t>
            </a:r>
          </a:p>
          <a:p>
            <a:pPr marL="342900" indent="-342900">
              <a:buFont typeface="Arial" panose="020B0604020202020204" pitchFamily="34" charset="0"/>
              <a:buChar char="•"/>
            </a:pPr>
            <a:r>
              <a:rPr lang="en-US" sz="3600" dirty="0"/>
              <a:t>Monitoring data still indicates will not attain by August 3, 2022</a:t>
            </a:r>
          </a:p>
          <a:p>
            <a:pPr marL="342900" indent="-342900">
              <a:buFont typeface="Arial" panose="020B0604020202020204" pitchFamily="34" charset="0"/>
              <a:buChar char="•"/>
            </a:pPr>
            <a:r>
              <a:rPr lang="en-US" sz="3600" dirty="0"/>
              <a:t>Completed 2021 ozone season without an exceedance of the 2015 ozone standard so most likely will be eligible for second year extension to August 3, 2023</a:t>
            </a:r>
          </a:p>
          <a:p>
            <a:pPr marL="342900" indent="-342900">
              <a:buFont typeface="Arial" panose="020B0604020202020204" pitchFamily="34" charset="0"/>
              <a:buChar char="•"/>
            </a:pPr>
            <a:r>
              <a:rPr lang="en-US" sz="3600" dirty="0"/>
              <a:t>Would use 2020, 2021, and 2022 data to determine attainment for 2023</a:t>
            </a:r>
          </a:p>
          <a:p>
            <a:pPr marL="342900" indent="-342900">
              <a:buFont typeface="Arial" panose="020B0604020202020204" pitchFamily="34" charset="0"/>
              <a:buChar char="•"/>
            </a:pPr>
            <a:r>
              <a:rPr lang="en-US" sz="3600" dirty="0"/>
              <a:t>Therefore even with extension request most likely being granted, UDAQ still needs to continue to plan for SIP</a:t>
            </a:r>
          </a:p>
        </p:txBody>
      </p:sp>
      <p:sp>
        <p:nvSpPr>
          <p:cNvPr id="4" name="Title 3"/>
          <p:cNvSpPr>
            <a:spLocks noGrp="1"/>
          </p:cNvSpPr>
          <p:nvPr>
            <p:ph type="ctrTitle"/>
          </p:nvPr>
        </p:nvSpPr>
        <p:spPr/>
        <p:txBody>
          <a:bodyPr/>
          <a:lstStyle/>
          <a:p>
            <a:pPr algn="ctr"/>
            <a:r>
              <a:rPr lang="en-US" dirty="0"/>
              <a:t>Uinta Basin Ozone SIP Progress</a:t>
            </a:r>
          </a:p>
        </p:txBody>
      </p:sp>
      <p:sp>
        <p:nvSpPr>
          <p:cNvPr id="6" name="Slide Number Placeholder 5"/>
          <p:cNvSpPr>
            <a:spLocks noGrp="1"/>
          </p:cNvSpPr>
          <p:nvPr>
            <p:ph type="sldNum" sz="quarter" idx="12"/>
          </p:nvPr>
        </p:nvSpPr>
        <p:spPr/>
        <p:txBody>
          <a:bodyPr/>
          <a:lstStyle/>
          <a:p>
            <a:fld id="{31EAA74C-7368-EF47-8F0F-C6759A5A65D8}" type="slidenum">
              <a:rPr lang="en-US" smtClean="0"/>
              <a:pPr/>
              <a:t>1</a:t>
            </a:fld>
            <a:endParaRPr lang="en-US" dirty="0"/>
          </a:p>
        </p:txBody>
      </p:sp>
    </p:spTree>
    <p:extLst>
      <p:ext uri="{BB962C8B-B14F-4D97-AF65-F5344CB8AC3E}">
        <p14:creationId xmlns:p14="http://schemas.microsoft.com/office/powerpoint/2010/main" val="1958422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3"/>
          </p:nvPr>
        </p:nvSpPr>
        <p:spPr/>
        <p:txBody>
          <a:bodyPr/>
          <a:lstStyle/>
          <a:p>
            <a:pPr marL="342900" indent="-342900">
              <a:buFont typeface="Arial" panose="020B0604020202020204" pitchFamily="34" charset="0"/>
              <a:buChar char="•"/>
            </a:pPr>
            <a:r>
              <a:rPr lang="en-US" sz="3600" dirty="0"/>
              <a:t>Inventory</a:t>
            </a:r>
          </a:p>
          <a:p>
            <a:pPr marL="800100" lvl="2" indent="-342900">
              <a:buFont typeface="Arial" panose="020B0604020202020204" pitchFamily="34" charset="0"/>
              <a:buChar char="•"/>
            </a:pPr>
            <a:r>
              <a:rPr lang="en-US" sz="2900" dirty="0"/>
              <a:t>Almost complete for episodic (February 2013), baseline (2017) and on track to complete projected inventories for 2023 in June timeframe</a:t>
            </a:r>
          </a:p>
          <a:p>
            <a:pPr marL="800100" lvl="2" indent="-342900">
              <a:buFont typeface="Arial" panose="020B0604020202020204" pitchFamily="34" charset="0"/>
              <a:buChar char="•"/>
            </a:pPr>
            <a:r>
              <a:rPr lang="en-US" sz="2900" dirty="0"/>
              <a:t>Completed VOC composition study updates to 2017 oil and gas emission inventory and very close on produced water pond inventory updates, will share when updated</a:t>
            </a:r>
          </a:p>
          <a:p>
            <a:pPr marL="800100" lvl="2" indent="-342900">
              <a:buFont typeface="Arial" panose="020B0604020202020204" pitchFamily="34" charset="0"/>
              <a:buChar char="•"/>
            </a:pPr>
            <a:r>
              <a:rPr lang="en-US" sz="2900" dirty="0"/>
              <a:t>Next step is to run inventories through SMOKE model to support analysis for 15% RFP/ROP and photochemical modeling work</a:t>
            </a:r>
          </a:p>
          <a:p>
            <a:pPr marL="342900" lvl="0" indent="-342900">
              <a:buFont typeface="Arial" panose="020B0604020202020204" pitchFamily="34" charset="0"/>
              <a:buChar char="•"/>
            </a:pPr>
            <a:r>
              <a:rPr lang="en-US" sz="3600" dirty="0"/>
              <a:t>Photochemical Model</a:t>
            </a:r>
          </a:p>
          <a:p>
            <a:pPr marL="800100" lvl="2" indent="-342900">
              <a:buFont typeface="Arial" panose="020B0604020202020204" pitchFamily="34" charset="0"/>
              <a:buChar char="•"/>
            </a:pPr>
            <a:r>
              <a:rPr lang="en-US" sz="2900" dirty="0"/>
              <a:t>Modeling group is currently focused on Wasatch Front and potential international transport demonstration</a:t>
            </a:r>
          </a:p>
        </p:txBody>
      </p:sp>
      <p:sp>
        <p:nvSpPr>
          <p:cNvPr id="4" name="Title 3"/>
          <p:cNvSpPr>
            <a:spLocks noGrp="1"/>
          </p:cNvSpPr>
          <p:nvPr>
            <p:ph type="ctrTitle"/>
          </p:nvPr>
        </p:nvSpPr>
        <p:spPr/>
        <p:txBody>
          <a:bodyPr/>
          <a:lstStyle/>
          <a:p>
            <a:pPr algn="ctr"/>
            <a:r>
              <a:rPr lang="en-US" dirty="0"/>
              <a:t>Uinta Basin Ozone SIP Progress</a:t>
            </a:r>
          </a:p>
        </p:txBody>
      </p:sp>
      <p:sp>
        <p:nvSpPr>
          <p:cNvPr id="6" name="Slide Number Placeholder 5"/>
          <p:cNvSpPr>
            <a:spLocks noGrp="1"/>
          </p:cNvSpPr>
          <p:nvPr>
            <p:ph type="sldNum" sz="quarter" idx="12"/>
          </p:nvPr>
        </p:nvSpPr>
        <p:spPr/>
        <p:txBody>
          <a:bodyPr/>
          <a:lstStyle/>
          <a:p>
            <a:fld id="{31EAA74C-7368-EF47-8F0F-C6759A5A65D8}" type="slidenum">
              <a:rPr lang="en-US" smtClean="0"/>
              <a:pPr/>
              <a:t>2</a:t>
            </a:fld>
            <a:endParaRPr lang="en-US" dirty="0"/>
          </a:p>
        </p:txBody>
      </p:sp>
    </p:spTree>
    <p:extLst>
      <p:ext uri="{BB962C8B-B14F-4D97-AF65-F5344CB8AC3E}">
        <p14:creationId xmlns:p14="http://schemas.microsoft.com/office/powerpoint/2010/main" val="1681613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3"/>
          </p:nvPr>
        </p:nvSpPr>
        <p:spPr/>
        <p:txBody>
          <a:bodyPr/>
          <a:lstStyle/>
          <a:p>
            <a:pPr marL="342900" indent="-342900">
              <a:buFont typeface="Arial" panose="020B0604020202020204" pitchFamily="34" charset="0"/>
              <a:buChar char="•"/>
            </a:pPr>
            <a:r>
              <a:rPr lang="en-US" sz="2900" dirty="0"/>
              <a:t>RACT/RACM</a:t>
            </a:r>
          </a:p>
          <a:p>
            <a:pPr marL="800100" lvl="2" indent="-342900">
              <a:buFont typeface="Arial" panose="020B0604020202020204" pitchFamily="34" charset="0"/>
              <a:buChar char="•"/>
            </a:pPr>
            <a:r>
              <a:rPr lang="en-US" sz="2800" dirty="0"/>
              <a:t>Received RACT analysis from major sources on State jurisdiction and UDAQ permitting staff will be working with sources</a:t>
            </a:r>
          </a:p>
          <a:p>
            <a:pPr marL="800100" lvl="2" indent="-342900">
              <a:buFont typeface="Arial" panose="020B0604020202020204" pitchFamily="34" charset="0"/>
              <a:buChar char="•"/>
            </a:pPr>
            <a:r>
              <a:rPr lang="en-US" sz="2800" dirty="0"/>
              <a:t>Working through RACM evaluation of EPA oil and gas rules, CTGs, other state’s rules</a:t>
            </a:r>
          </a:p>
          <a:p>
            <a:pPr marL="800100" lvl="2" indent="-342900">
              <a:buFont typeface="Arial" panose="020B0604020202020204" pitchFamily="34" charset="0"/>
              <a:buChar char="•"/>
            </a:pPr>
            <a:r>
              <a:rPr lang="en-US" sz="2800" dirty="0"/>
              <a:t>Beginning to evaluate baseline inventory and analyze where potential VOC reductions can be achieved</a:t>
            </a:r>
          </a:p>
          <a:p>
            <a:pPr marL="342900" lvl="0" indent="-342900">
              <a:buFont typeface="Arial" panose="020B0604020202020204" pitchFamily="34" charset="0"/>
              <a:buChar char="•"/>
            </a:pPr>
            <a:r>
              <a:rPr lang="en-US" sz="2900" dirty="0"/>
              <a:t>NNSR Program</a:t>
            </a:r>
            <a:endParaRPr lang="en-US" sz="2600" dirty="0"/>
          </a:p>
          <a:p>
            <a:pPr marL="800100" lvl="2" indent="-342900">
              <a:buFont typeface="Arial" panose="020B0604020202020204" pitchFamily="34" charset="0"/>
              <a:buChar char="•"/>
            </a:pPr>
            <a:r>
              <a:rPr lang="en-US" sz="2800" dirty="0"/>
              <a:t>Final step for marginal ozone CAA requirements it to have NNSR permit program and off-sets established</a:t>
            </a:r>
          </a:p>
          <a:p>
            <a:pPr marL="800100" lvl="2" indent="-342900">
              <a:buFont typeface="Arial" panose="020B0604020202020204" pitchFamily="34" charset="0"/>
              <a:buChar char="•"/>
            </a:pPr>
            <a:r>
              <a:rPr lang="en-US" sz="2800" dirty="0"/>
              <a:t>UDAQ is certifying that we have this program and offsets identified via R307-403</a:t>
            </a:r>
          </a:p>
          <a:p>
            <a:pPr marL="800100" lvl="2" indent="-342900">
              <a:buFont typeface="Arial" panose="020B0604020202020204" pitchFamily="34" charset="0"/>
              <a:buChar char="•"/>
            </a:pPr>
            <a:r>
              <a:rPr lang="en-US" sz="2800" dirty="0"/>
              <a:t>Beginning to scope ERC banking rule and work with EPA and Tribe</a:t>
            </a:r>
          </a:p>
        </p:txBody>
      </p:sp>
      <p:sp>
        <p:nvSpPr>
          <p:cNvPr id="4" name="Title 3"/>
          <p:cNvSpPr>
            <a:spLocks noGrp="1"/>
          </p:cNvSpPr>
          <p:nvPr>
            <p:ph type="ctrTitle"/>
          </p:nvPr>
        </p:nvSpPr>
        <p:spPr/>
        <p:txBody>
          <a:bodyPr/>
          <a:lstStyle/>
          <a:p>
            <a:pPr algn="ctr"/>
            <a:r>
              <a:rPr lang="en-US" dirty="0"/>
              <a:t>Uinta Basin Ozone SIP Progress</a:t>
            </a:r>
          </a:p>
        </p:txBody>
      </p:sp>
      <p:sp>
        <p:nvSpPr>
          <p:cNvPr id="6" name="Slide Number Placeholder 5"/>
          <p:cNvSpPr>
            <a:spLocks noGrp="1"/>
          </p:cNvSpPr>
          <p:nvPr>
            <p:ph type="sldNum" sz="quarter" idx="12"/>
          </p:nvPr>
        </p:nvSpPr>
        <p:spPr/>
        <p:txBody>
          <a:bodyPr/>
          <a:lstStyle/>
          <a:p>
            <a:fld id="{31EAA74C-7368-EF47-8F0F-C6759A5A65D8}" type="slidenum">
              <a:rPr lang="en-US" smtClean="0"/>
              <a:pPr/>
              <a:t>3</a:t>
            </a:fld>
            <a:endParaRPr lang="en-US" dirty="0"/>
          </a:p>
        </p:txBody>
      </p:sp>
    </p:spTree>
    <p:extLst>
      <p:ext uri="{BB962C8B-B14F-4D97-AF65-F5344CB8AC3E}">
        <p14:creationId xmlns:p14="http://schemas.microsoft.com/office/powerpoint/2010/main" val="1735101845"/>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7.pn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3840</TotalTime>
  <Words>283</Words>
  <Application>Microsoft Office PowerPoint</Application>
  <PresentationFormat>Custom</PresentationFormat>
  <Paragraphs>25</Paragraphs>
  <Slides>3</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vt:i4>
      </vt:variant>
    </vt:vector>
  </HeadingPairs>
  <TitlesOfParts>
    <vt:vector size="10" baseType="lpstr">
      <vt:lpstr>Arial</vt:lpstr>
      <vt:lpstr>Calibri</vt:lpstr>
      <vt:lpstr>Georgia</vt:lpstr>
      <vt:lpstr>Helvetica Light</vt:lpstr>
      <vt:lpstr>HelveticaNeue-Roman</vt:lpstr>
      <vt:lpstr>Custom Design</vt:lpstr>
      <vt:lpstr>1_Custom Design</vt:lpstr>
      <vt:lpstr>Uinta Basin Ozone SIP Progress</vt:lpstr>
      <vt:lpstr>Uinta Basin Ozone SIP Progress</vt:lpstr>
      <vt:lpstr>Uinta Basin Ozone SIP Progress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Davis</dc:creator>
  <cp:lastModifiedBy>Sheila Vance</cp:lastModifiedBy>
  <cp:revision>220</cp:revision>
  <dcterms:modified xsi:type="dcterms:W3CDTF">2021-04-21T19:26:46Z</dcterms:modified>
</cp:coreProperties>
</file>