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542" r:id="rId2"/>
    <p:sldId id="788" r:id="rId3"/>
    <p:sldId id="823" r:id="rId4"/>
    <p:sldId id="822" r:id="rId5"/>
    <p:sldId id="821" r:id="rId6"/>
    <p:sldId id="82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50"/>
    <a:srgbClr val="006666"/>
    <a:srgbClr val="325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Dismukes" userId="003a6781-71f8-487c-bbad-3bfaca9e6c14" providerId="ADAL" clId="{1FA3F5F8-2F83-43F0-B1E8-A4C90FD386A3}"/>
    <pc:docChg chg="undo custSel addSld delSld modSld sldOrd">
      <pc:chgData name="Jerry Dismukes" userId="003a6781-71f8-487c-bbad-3bfaca9e6c14" providerId="ADAL" clId="{1FA3F5F8-2F83-43F0-B1E8-A4C90FD386A3}" dt="2021-11-17T21:17:23.640" v="3141" actId="20577"/>
      <pc:docMkLst>
        <pc:docMk/>
      </pc:docMkLst>
      <pc:sldChg chg="modSp mod">
        <pc:chgData name="Jerry Dismukes" userId="003a6781-71f8-487c-bbad-3bfaca9e6c14" providerId="ADAL" clId="{1FA3F5F8-2F83-43F0-B1E8-A4C90FD386A3}" dt="2021-11-16T21:50:12.356" v="55" actId="20577"/>
        <pc:sldMkLst>
          <pc:docMk/>
          <pc:sldMk cId="941105300" sldId="542"/>
        </pc:sldMkLst>
        <pc:spChg chg="mod">
          <ac:chgData name="Jerry Dismukes" userId="003a6781-71f8-487c-bbad-3bfaca9e6c14" providerId="ADAL" clId="{1FA3F5F8-2F83-43F0-B1E8-A4C90FD386A3}" dt="2021-11-16T21:50:12.356" v="55" actId="20577"/>
          <ac:spMkLst>
            <pc:docMk/>
            <pc:sldMk cId="941105300" sldId="542"/>
            <ac:spMk id="6" creationId="{00000000-0000-0000-0000-000000000000}"/>
          </ac:spMkLst>
        </pc:spChg>
      </pc:sldChg>
      <pc:sldChg chg="del">
        <pc:chgData name="Jerry Dismukes" userId="003a6781-71f8-487c-bbad-3bfaca9e6c14" providerId="ADAL" clId="{1FA3F5F8-2F83-43F0-B1E8-A4C90FD386A3}" dt="2021-11-16T21:51:01.404" v="65" actId="47"/>
        <pc:sldMkLst>
          <pc:docMk/>
          <pc:sldMk cId="2347598135" sldId="773"/>
        </pc:sldMkLst>
      </pc:sldChg>
      <pc:sldChg chg="modSp mod">
        <pc:chgData name="Jerry Dismukes" userId="003a6781-71f8-487c-bbad-3bfaca9e6c14" providerId="ADAL" clId="{1FA3F5F8-2F83-43F0-B1E8-A4C90FD386A3}" dt="2021-11-17T20:32:41.909" v="3079" actId="20577"/>
        <pc:sldMkLst>
          <pc:docMk/>
          <pc:sldMk cId="2131496409" sldId="788"/>
        </pc:sldMkLst>
        <pc:spChg chg="mod">
          <ac:chgData name="Jerry Dismukes" userId="003a6781-71f8-487c-bbad-3bfaca9e6c14" providerId="ADAL" clId="{1FA3F5F8-2F83-43F0-B1E8-A4C90FD386A3}" dt="2021-11-16T21:51:58.614" v="151" actId="20577"/>
          <ac:spMkLst>
            <pc:docMk/>
            <pc:sldMk cId="2131496409" sldId="788"/>
            <ac:spMk id="2" creationId="{AD68A9CE-9F4F-4F89-8993-F70EC1B8E699}"/>
          </ac:spMkLst>
        </pc:spChg>
        <pc:spChg chg="mod">
          <ac:chgData name="Jerry Dismukes" userId="003a6781-71f8-487c-bbad-3bfaca9e6c14" providerId="ADAL" clId="{1FA3F5F8-2F83-43F0-B1E8-A4C90FD386A3}" dt="2021-11-17T20:32:41.909" v="3079" actId="20577"/>
          <ac:spMkLst>
            <pc:docMk/>
            <pc:sldMk cId="2131496409" sldId="788"/>
            <ac:spMk id="3" creationId="{D244B026-E06B-48EE-88A3-950B7590CEC8}"/>
          </ac:spMkLst>
        </pc:spChg>
      </pc:sldChg>
      <pc:sldChg chg="del">
        <pc:chgData name="Jerry Dismukes" userId="003a6781-71f8-487c-bbad-3bfaca9e6c14" providerId="ADAL" clId="{1FA3F5F8-2F83-43F0-B1E8-A4C90FD386A3}" dt="2021-11-16T21:50:50.513" v="61" actId="47"/>
        <pc:sldMkLst>
          <pc:docMk/>
          <pc:sldMk cId="3131234015" sldId="789"/>
        </pc:sldMkLst>
      </pc:sldChg>
      <pc:sldChg chg="del">
        <pc:chgData name="Jerry Dismukes" userId="003a6781-71f8-487c-bbad-3bfaca9e6c14" providerId="ADAL" clId="{1FA3F5F8-2F83-43F0-B1E8-A4C90FD386A3}" dt="2021-11-16T21:50:43.682" v="60" actId="47"/>
        <pc:sldMkLst>
          <pc:docMk/>
          <pc:sldMk cId="982212093" sldId="818"/>
        </pc:sldMkLst>
      </pc:sldChg>
      <pc:sldChg chg="modSp del mod">
        <pc:chgData name="Jerry Dismukes" userId="003a6781-71f8-487c-bbad-3bfaca9e6c14" providerId="ADAL" clId="{1FA3F5F8-2F83-43F0-B1E8-A4C90FD386A3}" dt="2021-11-16T22:42:55.095" v="1056" actId="2696"/>
        <pc:sldMkLst>
          <pc:docMk/>
          <pc:sldMk cId="3699559115" sldId="819"/>
        </pc:sldMkLst>
        <pc:spChg chg="mod">
          <ac:chgData name="Jerry Dismukes" userId="003a6781-71f8-487c-bbad-3bfaca9e6c14" providerId="ADAL" clId="{1FA3F5F8-2F83-43F0-B1E8-A4C90FD386A3}" dt="2021-11-16T21:51:11.908" v="67" actId="27636"/>
          <ac:spMkLst>
            <pc:docMk/>
            <pc:sldMk cId="3699559115" sldId="819"/>
            <ac:spMk id="3" creationId="{BC08E7A1-9494-4F52-8307-4000DD793136}"/>
          </ac:spMkLst>
        </pc:spChg>
      </pc:sldChg>
      <pc:sldChg chg="modSp add del mod">
        <pc:chgData name="Jerry Dismukes" userId="003a6781-71f8-487c-bbad-3bfaca9e6c14" providerId="ADAL" clId="{1FA3F5F8-2F83-43F0-B1E8-A4C90FD386A3}" dt="2021-11-17T15:38:40.111" v="2876" actId="2696"/>
        <pc:sldMkLst>
          <pc:docMk/>
          <pc:sldMk cId="1912176257" sldId="820"/>
        </pc:sldMkLst>
        <pc:spChg chg="mod">
          <ac:chgData name="Jerry Dismukes" userId="003a6781-71f8-487c-bbad-3bfaca9e6c14" providerId="ADAL" clId="{1FA3F5F8-2F83-43F0-B1E8-A4C90FD386A3}" dt="2021-11-16T22:42:29.809" v="1055" actId="20577"/>
          <ac:spMkLst>
            <pc:docMk/>
            <pc:sldMk cId="1912176257" sldId="820"/>
            <ac:spMk id="3" creationId="{D244B026-E06B-48EE-88A3-950B7590CEC8}"/>
          </ac:spMkLst>
        </pc:spChg>
      </pc:sldChg>
      <pc:sldChg chg="del">
        <pc:chgData name="Jerry Dismukes" userId="003a6781-71f8-487c-bbad-3bfaca9e6c14" providerId="ADAL" clId="{1FA3F5F8-2F83-43F0-B1E8-A4C90FD386A3}" dt="2021-11-16T21:50:19.486" v="56" actId="47"/>
        <pc:sldMkLst>
          <pc:docMk/>
          <pc:sldMk cId="3534208468" sldId="820"/>
        </pc:sldMkLst>
      </pc:sldChg>
      <pc:sldChg chg="del">
        <pc:chgData name="Jerry Dismukes" userId="003a6781-71f8-487c-bbad-3bfaca9e6c14" providerId="ADAL" clId="{1FA3F5F8-2F83-43F0-B1E8-A4C90FD386A3}" dt="2021-11-16T21:50:55.440" v="64" actId="47"/>
        <pc:sldMkLst>
          <pc:docMk/>
          <pc:sldMk cId="793909352" sldId="821"/>
        </pc:sldMkLst>
      </pc:sldChg>
      <pc:sldChg chg="addSp modSp add del mod">
        <pc:chgData name="Jerry Dismukes" userId="003a6781-71f8-487c-bbad-3bfaca9e6c14" providerId="ADAL" clId="{1FA3F5F8-2F83-43F0-B1E8-A4C90FD386A3}" dt="2021-11-17T18:10:13.157" v="2995" actId="20577"/>
        <pc:sldMkLst>
          <pc:docMk/>
          <pc:sldMk cId="3353472653" sldId="821"/>
        </pc:sldMkLst>
        <pc:spChg chg="mod">
          <ac:chgData name="Jerry Dismukes" userId="003a6781-71f8-487c-bbad-3bfaca9e6c14" providerId="ADAL" clId="{1FA3F5F8-2F83-43F0-B1E8-A4C90FD386A3}" dt="2021-11-17T14:19:38.477" v="1640" actId="20577"/>
          <ac:spMkLst>
            <pc:docMk/>
            <pc:sldMk cId="3353472653" sldId="821"/>
            <ac:spMk id="2" creationId="{AD68A9CE-9F4F-4F89-8993-F70EC1B8E699}"/>
          </ac:spMkLst>
        </pc:spChg>
        <pc:spChg chg="mod">
          <ac:chgData name="Jerry Dismukes" userId="003a6781-71f8-487c-bbad-3bfaca9e6c14" providerId="ADAL" clId="{1FA3F5F8-2F83-43F0-B1E8-A4C90FD386A3}" dt="2021-11-17T18:10:13.157" v="2995" actId="20577"/>
          <ac:spMkLst>
            <pc:docMk/>
            <pc:sldMk cId="3353472653" sldId="821"/>
            <ac:spMk id="3" creationId="{D244B026-E06B-48EE-88A3-950B7590CEC8}"/>
          </ac:spMkLst>
        </pc:spChg>
        <pc:picChg chg="add mod">
          <ac:chgData name="Jerry Dismukes" userId="003a6781-71f8-487c-bbad-3bfaca9e6c14" providerId="ADAL" clId="{1FA3F5F8-2F83-43F0-B1E8-A4C90FD386A3}" dt="2021-11-17T14:29:43.138" v="1744" actId="1076"/>
          <ac:picMkLst>
            <pc:docMk/>
            <pc:sldMk cId="3353472653" sldId="821"/>
            <ac:picMk id="6" creationId="{9B5A6037-7B01-4AB9-881A-907B00591D0B}"/>
          </ac:picMkLst>
        </pc:picChg>
      </pc:sldChg>
      <pc:sldChg chg="del">
        <pc:chgData name="Jerry Dismukes" userId="003a6781-71f8-487c-bbad-3bfaca9e6c14" providerId="ADAL" clId="{1FA3F5F8-2F83-43F0-B1E8-A4C90FD386A3}" dt="2021-11-16T21:50:54.017" v="63" actId="47"/>
        <pc:sldMkLst>
          <pc:docMk/>
          <pc:sldMk cId="1401894733" sldId="822"/>
        </pc:sldMkLst>
      </pc:sldChg>
      <pc:sldChg chg="modSp add mod ord">
        <pc:chgData name="Jerry Dismukes" userId="003a6781-71f8-487c-bbad-3bfaca9e6c14" providerId="ADAL" clId="{1FA3F5F8-2F83-43F0-B1E8-A4C90FD386A3}" dt="2021-11-17T21:17:23.640" v="3141" actId="20577"/>
        <pc:sldMkLst>
          <pc:docMk/>
          <pc:sldMk cId="3982239717" sldId="822"/>
        </pc:sldMkLst>
        <pc:spChg chg="mod">
          <ac:chgData name="Jerry Dismukes" userId="003a6781-71f8-487c-bbad-3bfaca9e6c14" providerId="ADAL" clId="{1FA3F5F8-2F83-43F0-B1E8-A4C90FD386A3}" dt="2021-11-17T14:21:01.852" v="1680" actId="20577"/>
          <ac:spMkLst>
            <pc:docMk/>
            <pc:sldMk cId="3982239717" sldId="822"/>
            <ac:spMk id="2" creationId="{AD68A9CE-9F4F-4F89-8993-F70EC1B8E699}"/>
          </ac:spMkLst>
        </pc:spChg>
        <pc:spChg chg="mod">
          <ac:chgData name="Jerry Dismukes" userId="003a6781-71f8-487c-bbad-3bfaca9e6c14" providerId="ADAL" clId="{1FA3F5F8-2F83-43F0-B1E8-A4C90FD386A3}" dt="2021-11-17T21:17:23.640" v="3141" actId="20577"/>
          <ac:spMkLst>
            <pc:docMk/>
            <pc:sldMk cId="3982239717" sldId="822"/>
            <ac:spMk id="3" creationId="{D244B026-E06B-48EE-88A3-950B7590CEC8}"/>
          </ac:spMkLst>
        </pc:spChg>
      </pc:sldChg>
      <pc:sldChg chg="del">
        <pc:chgData name="Jerry Dismukes" userId="003a6781-71f8-487c-bbad-3bfaca9e6c14" providerId="ADAL" clId="{1FA3F5F8-2F83-43F0-B1E8-A4C90FD386A3}" dt="2021-11-16T21:50:52.240" v="62" actId="47"/>
        <pc:sldMkLst>
          <pc:docMk/>
          <pc:sldMk cId="312216093" sldId="823"/>
        </pc:sldMkLst>
      </pc:sldChg>
      <pc:sldChg chg="addSp modSp add mod ord">
        <pc:chgData name="Jerry Dismukes" userId="003a6781-71f8-487c-bbad-3bfaca9e6c14" providerId="ADAL" clId="{1FA3F5F8-2F83-43F0-B1E8-A4C90FD386A3}" dt="2021-11-17T20:33:16.205" v="3083"/>
        <pc:sldMkLst>
          <pc:docMk/>
          <pc:sldMk cId="3671377545" sldId="823"/>
        </pc:sldMkLst>
        <pc:spChg chg="mod">
          <ac:chgData name="Jerry Dismukes" userId="003a6781-71f8-487c-bbad-3bfaca9e6c14" providerId="ADAL" clId="{1FA3F5F8-2F83-43F0-B1E8-A4C90FD386A3}" dt="2021-11-17T15:06:28.206" v="2550" actId="6549"/>
          <ac:spMkLst>
            <pc:docMk/>
            <pc:sldMk cId="3671377545" sldId="823"/>
            <ac:spMk id="2" creationId="{AD68A9CE-9F4F-4F89-8993-F70EC1B8E699}"/>
          </ac:spMkLst>
        </pc:spChg>
        <pc:spChg chg="mod">
          <ac:chgData name="Jerry Dismukes" userId="003a6781-71f8-487c-bbad-3bfaca9e6c14" providerId="ADAL" clId="{1FA3F5F8-2F83-43F0-B1E8-A4C90FD386A3}" dt="2021-11-17T18:10:33.837" v="3009" actId="20577"/>
          <ac:spMkLst>
            <pc:docMk/>
            <pc:sldMk cId="3671377545" sldId="823"/>
            <ac:spMk id="3" creationId="{D244B026-E06B-48EE-88A3-950B7590CEC8}"/>
          </ac:spMkLst>
        </pc:spChg>
        <pc:picChg chg="add mod">
          <ac:chgData name="Jerry Dismukes" userId="003a6781-71f8-487c-bbad-3bfaca9e6c14" providerId="ADAL" clId="{1FA3F5F8-2F83-43F0-B1E8-A4C90FD386A3}" dt="2021-11-17T15:11:01.586" v="2711" actId="1076"/>
          <ac:picMkLst>
            <pc:docMk/>
            <pc:sldMk cId="3671377545" sldId="823"/>
            <ac:picMk id="6" creationId="{2A8CF376-CE30-4940-AB71-B0A0D6F36D62}"/>
          </ac:picMkLst>
        </pc:picChg>
      </pc:sldChg>
      <pc:sldChg chg="del">
        <pc:chgData name="Jerry Dismukes" userId="003a6781-71f8-487c-bbad-3bfaca9e6c14" providerId="ADAL" clId="{1FA3F5F8-2F83-43F0-B1E8-A4C90FD386A3}" dt="2021-11-16T21:50:26.780" v="58" actId="47"/>
        <pc:sldMkLst>
          <pc:docMk/>
          <pc:sldMk cId="3339299021" sldId="824"/>
        </pc:sldMkLst>
      </pc:sldChg>
      <pc:sldChg chg="delSp modSp add mod">
        <pc:chgData name="Jerry Dismukes" userId="003a6781-71f8-487c-bbad-3bfaca9e6c14" providerId="ADAL" clId="{1FA3F5F8-2F83-43F0-B1E8-A4C90FD386A3}" dt="2021-11-17T20:34:04.861" v="3098" actId="6549"/>
        <pc:sldMkLst>
          <pc:docMk/>
          <pc:sldMk cId="3597159195" sldId="824"/>
        </pc:sldMkLst>
        <pc:spChg chg="mod">
          <ac:chgData name="Jerry Dismukes" userId="003a6781-71f8-487c-bbad-3bfaca9e6c14" providerId="ADAL" clId="{1FA3F5F8-2F83-43F0-B1E8-A4C90FD386A3}" dt="2021-11-17T20:33:58.278" v="3096" actId="20577"/>
          <ac:spMkLst>
            <pc:docMk/>
            <pc:sldMk cId="3597159195" sldId="824"/>
            <ac:spMk id="2" creationId="{AD68A9CE-9F4F-4F89-8993-F70EC1B8E699}"/>
          </ac:spMkLst>
        </pc:spChg>
        <pc:spChg chg="mod">
          <ac:chgData name="Jerry Dismukes" userId="003a6781-71f8-487c-bbad-3bfaca9e6c14" providerId="ADAL" clId="{1FA3F5F8-2F83-43F0-B1E8-A4C90FD386A3}" dt="2021-11-17T20:34:04.861" v="3098" actId="6549"/>
          <ac:spMkLst>
            <pc:docMk/>
            <pc:sldMk cId="3597159195" sldId="824"/>
            <ac:spMk id="3" creationId="{D244B026-E06B-48EE-88A3-950B7590CEC8}"/>
          </ac:spMkLst>
        </pc:spChg>
        <pc:picChg chg="del">
          <ac:chgData name="Jerry Dismukes" userId="003a6781-71f8-487c-bbad-3bfaca9e6c14" providerId="ADAL" clId="{1FA3F5F8-2F83-43F0-B1E8-A4C90FD386A3}" dt="2021-11-17T20:34:01.784" v="3097" actId="478"/>
          <ac:picMkLst>
            <pc:docMk/>
            <pc:sldMk cId="3597159195" sldId="824"/>
            <ac:picMk id="6" creationId="{9B5A6037-7B01-4AB9-881A-907B00591D0B}"/>
          </ac:picMkLst>
        </pc:picChg>
      </pc:sldChg>
      <pc:sldChg chg="del">
        <pc:chgData name="Jerry Dismukes" userId="003a6781-71f8-487c-bbad-3bfaca9e6c14" providerId="ADAL" clId="{1FA3F5F8-2F83-43F0-B1E8-A4C90FD386A3}" dt="2021-11-16T21:50:20.946" v="57" actId="47"/>
        <pc:sldMkLst>
          <pc:docMk/>
          <pc:sldMk cId="2809950072" sldId="825"/>
        </pc:sldMkLst>
      </pc:sldChg>
      <pc:sldChg chg="del">
        <pc:chgData name="Jerry Dismukes" userId="003a6781-71f8-487c-bbad-3bfaca9e6c14" providerId="ADAL" clId="{1FA3F5F8-2F83-43F0-B1E8-A4C90FD386A3}" dt="2021-11-16T21:50:28.689" v="59" actId="47"/>
        <pc:sldMkLst>
          <pc:docMk/>
          <pc:sldMk cId="1350299708" sldId="8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8FF72-61EE-48AE-8172-9DB6D1577E3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599F2-D751-4669-B0AF-2E08F0412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erus cover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6431"/>
            <a:ext cx="10363200" cy="1470025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837" y="6356351"/>
            <a:ext cx="11714935" cy="365125"/>
          </a:xfr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1174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9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9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33" y="160338"/>
            <a:ext cx="10219267" cy="982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4033" y="1143001"/>
            <a:ext cx="5012267" cy="486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143001"/>
            <a:ext cx="5012267" cy="4867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EB6B-F8B5-431F-9F2A-976A21B5C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3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330200"/>
            <a:ext cx="10164064" cy="8229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752601"/>
            <a:ext cx="10668000" cy="4368799"/>
          </a:xfrm>
        </p:spPr>
        <p:txBody>
          <a:bodyPr/>
          <a:lstStyle>
            <a:lvl1pPr marL="233363" indent="-233363">
              <a:buClr>
                <a:schemeClr val="accent4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4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4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 algn="l">
              <a:buClr>
                <a:schemeClr val="accent4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" y="6375401"/>
            <a:ext cx="3251200" cy="365125"/>
          </a:xfrm>
          <a:prstGeom prst="rect">
            <a:avLst/>
          </a:prstGeom>
        </p:spPr>
        <p:txBody>
          <a:bodyPr/>
          <a:lstStyle/>
          <a:p>
            <a:fld id="{B601B7AA-964D-40B4-B092-DE37D3D47565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6000" y="6400801"/>
            <a:ext cx="2844800" cy="288925"/>
          </a:xfrm>
        </p:spPr>
        <p:txBody>
          <a:bodyPr/>
          <a:lstStyle/>
          <a:p>
            <a:fld id="{FA42FED6-CA9B-4DC5-943D-896F432D66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3" hasCustomPrompt="1"/>
          </p:nvPr>
        </p:nvSpPr>
        <p:spPr>
          <a:xfrm>
            <a:off x="812800" y="1219200"/>
            <a:ext cx="106680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chemeClr val="bg2"/>
                </a:solidFill>
              </a:rPr>
              <a:t>Click to edit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39748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76401"/>
            <a:ext cx="6502400" cy="1143001"/>
          </a:xfrm>
          <a:noFill/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This is the title of this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6502400" cy="2057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7AA-964D-40B4-B092-DE37D3D47565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1320800" cy="365125"/>
          </a:xfrm>
        </p:spPr>
        <p:txBody>
          <a:bodyPr/>
          <a:lstStyle/>
          <a:p>
            <a:fld id="{FA42FED6-CA9B-4DC5-943D-896F432D6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4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6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8155637" y="651932"/>
            <a:ext cx="4097867" cy="2286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1391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4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9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7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5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erus inner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315793"/>
            <a:ext cx="12192000" cy="4998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945" y="147633"/>
            <a:ext cx="10972800" cy="4365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82133"/>
            <a:ext cx="10972800" cy="5144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299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7255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05691-5584-3149-9502-180C6F6949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0" y="753537"/>
            <a:ext cx="12192003" cy="1"/>
          </a:xfrm>
          <a:prstGeom prst="line">
            <a:avLst/>
          </a:prstGeom>
          <a:ln>
            <a:solidFill>
              <a:srgbClr val="CDA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0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DAD00"/>
        </a:buClr>
        <a:buFont typeface="Lucida Grande"/>
        <a:buChar char="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DAD00"/>
        </a:buClr>
        <a:buFont typeface="Lucida Grande"/>
        <a:buChar char="➧"/>
        <a:defRPr sz="28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DAD00"/>
        </a:buClr>
        <a:buFont typeface="Lucida Grande"/>
        <a:buChar char="➧"/>
        <a:defRPr sz="24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DAD00"/>
        </a:buClr>
        <a:buFont typeface="Lucida Grande"/>
        <a:buChar char="➧"/>
        <a:defRPr sz="20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DAD00"/>
        </a:buClr>
        <a:buFont typeface="Lucida Grande"/>
        <a:buChar char="➧"/>
        <a:defRPr sz="20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6255" y="2822400"/>
            <a:ext cx="6533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Well Maintenance</a:t>
            </a:r>
          </a:p>
          <a:p>
            <a:pPr algn="ctr" defTabSz="457200"/>
            <a:r>
              <a:rPr lang="en-US" sz="2800" b="1" dirty="0">
                <a:solidFill>
                  <a:srgbClr val="006666"/>
                </a:solidFill>
                <a:latin typeface="Calibri"/>
                <a:cs typeface="Times New Roman" panose="02020603050405020304" pitchFamily="18" charset="0"/>
              </a:rPr>
              <a:t>Common Practices/Activities</a:t>
            </a:r>
          </a:p>
          <a:p>
            <a:pPr algn="ctr" defTabSz="457200"/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E06A94-B2EB-49E7-97AA-E8A8FDB1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4" y="2352248"/>
            <a:ext cx="3367520" cy="42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0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A9CE-9F4F-4F89-8993-F70EC1B8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Common Activities to Maintain Well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B026-E06B-48EE-88A3-950B7590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45" y="982133"/>
            <a:ext cx="11620381" cy="514403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Once a well is drilled, completed and flowback is complete it is considered in production.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Once in production, what can Operators do to maintain well production: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Install artificial lift (plunger lift, gas-lift, rod pumps)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For gas wells, this helps to maintain consistent production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Chemical injection into the wellbore (scale inhibition)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Well unloading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Well swabbing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Well optimization – adjusting plunger cycles, etc.</a:t>
            </a:r>
          </a:p>
          <a:p>
            <a:pPr lvl="1"/>
            <a:r>
              <a:rPr lang="en-US" sz="2200" b="1" i="1" dirty="0">
                <a:solidFill>
                  <a:schemeClr val="accent6"/>
                </a:solidFill>
              </a:rPr>
              <a:t>Operations Control Center </a:t>
            </a:r>
            <a:r>
              <a:rPr lang="en-US" sz="2200" dirty="0">
                <a:solidFill>
                  <a:schemeClr val="accent6"/>
                </a:solidFill>
              </a:rPr>
              <a:t>- Eye in the Sky! This is critical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1858E-6ADE-4132-9EF9-82EF1450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9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A9CE-9F4F-4F89-8993-F70EC1B8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Well Workovers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B026-E06B-48EE-88A3-950B7590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45" y="982133"/>
            <a:ext cx="11620381" cy="5144031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6"/>
                </a:solidFill>
              </a:rPr>
              <a:t>Well Workover – process of pulling and replacing downhole completion or production equipment to extend the life of a well</a:t>
            </a:r>
          </a:p>
          <a:p>
            <a:r>
              <a:rPr lang="en-US" sz="2600" dirty="0">
                <a:solidFill>
                  <a:schemeClr val="accent6"/>
                </a:solidFill>
              </a:rPr>
              <a:t>Factors that could require a workover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Holes in production tubing may kill/damage a well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Paraffin buildup or blockage in the wellbore that restrict flow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Basically intended to bring a well “back around” and producing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Also, wells ultimately get </a:t>
            </a:r>
            <a:r>
              <a:rPr lang="en-US" sz="2200" dirty="0" err="1">
                <a:solidFill>
                  <a:schemeClr val="accent6"/>
                </a:solidFill>
              </a:rPr>
              <a:t>P&amp;A’d</a:t>
            </a:r>
            <a:r>
              <a:rPr lang="en-US" sz="2200" dirty="0">
                <a:solidFill>
                  <a:schemeClr val="accent6"/>
                </a:solidFill>
              </a:rPr>
              <a:t> via a workover rig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1858E-6ADE-4132-9EF9-82EF1450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CF376-CE30-4940-AB71-B0A0D6F36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907" y="2601800"/>
            <a:ext cx="2919148" cy="36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A9CE-9F4F-4F89-8993-F70EC1B8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Activities to Maintain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B026-E06B-48EE-88A3-950B7590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45" y="982133"/>
            <a:ext cx="11620381" cy="514403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After a production facility is built what activities do we do to ensure safe and streamlined operation:</a:t>
            </a:r>
          </a:p>
          <a:p>
            <a:pPr lvl="1"/>
            <a:r>
              <a:rPr lang="en-US" sz="2200" b="1" i="1" dirty="0">
                <a:solidFill>
                  <a:schemeClr val="accent6"/>
                </a:solidFill>
              </a:rPr>
              <a:t>Operation Control Center</a:t>
            </a:r>
            <a:r>
              <a:rPr lang="en-US" sz="2200" dirty="0">
                <a:solidFill>
                  <a:schemeClr val="accent6"/>
                </a:solidFill>
              </a:rPr>
              <a:t>! Set alarm thresholds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Audio, Visual, Olfactory (AVO) inspections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Optical Gas Imaging using IR cameras to find/fix leaks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Thief hatch &amp; PRV maintenance annually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Combustor maintenance on facilities with tank vapor controls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Ultrasonic integrity testing on tanks and vessels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Heat trace pumps are typically installed at these facilities to prevent lines from freezing</a:t>
            </a:r>
          </a:p>
          <a:p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1858E-6ADE-4132-9EF9-82EF1450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A9CE-9F4F-4F89-8993-F70EC1B8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Activities to Maintain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B026-E06B-48EE-88A3-950B7590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45" y="982133"/>
            <a:ext cx="11620381" cy="514403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Methanol injection to prevent hydrate formation in pipelines</a:t>
            </a:r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Pigging remove fluids from pipelines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Periodic pressure testing on lines</a:t>
            </a:r>
          </a:p>
          <a:p>
            <a:r>
              <a:rPr lang="en-US" sz="2400" b="1" i="1" dirty="0">
                <a:solidFill>
                  <a:schemeClr val="accent6"/>
                </a:solidFill>
              </a:rPr>
              <a:t>Operation Control Center</a:t>
            </a:r>
            <a:r>
              <a:rPr lang="en-US" sz="2400" dirty="0">
                <a:solidFill>
                  <a:schemeClr val="accent6"/>
                </a:solidFill>
              </a:rPr>
              <a:t>!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More recently, using IR cameras or aerial surveys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     to look for pipeline leaks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1858E-6ADE-4132-9EF9-82EF1450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A6037-7B01-4AB9-881A-907B0059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732" y="1441993"/>
            <a:ext cx="2939013" cy="22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7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A9CE-9F4F-4F89-8993-F70EC1B8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B026-E06B-48EE-88A3-950B7590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45" y="982133"/>
            <a:ext cx="11620381" cy="51440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1858E-6ADE-4132-9EF9-82EF1450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5691-5584-3149-9502-180C6F6949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591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15E7B"/>
      </a:dk2>
      <a:lt2>
        <a:srgbClr val="EEECE1"/>
      </a:lt2>
      <a:accent1>
        <a:srgbClr val="CDAD00"/>
      </a:accent1>
      <a:accent2>
        <a:srgbClr val="B8860B"/>
      </a:accent2>
      <a:accent3>
        <a:srgbClr val="7D5C08"/>
      </a:accent3>
      <a:accent4>
        <a:srgbClr val="804525"/>
      </a:accent4>
      <a:accent5>
        <a:srgbClr val="564874"/>
      </a:accent5>
      <a:accent6>
        <a:srgbClr val="384D7D"/>
      </a:accent6>
      <a:hlink>
        <a:srgbClr val="B8860B"/>
      </a:hlink>
      <a:folHlink>
        <a:srgbClr val="B88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302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Times New Roman</vt:lpstr>
      <vt:lpstr>1_Office Theme</vt:lpstr>
      <vt:lpstr>PowerPoint Presentation</vt:lpstr>
      <vt:lpstr>Common Activities to Maintain Well Production</vt:lpstr>
      <vt:lpstr>Well Workovers</vt:lpstr>
      <vt:lpstr>Activities to Maintain Facilities</vt:lpstr>
      <vt:lpstr>Activities to Maintain Pipelines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Fork Compressor Station</dc:title>
  <dc:creator>Jerry Dismukes</dc:creator>
  <cp:lastModifiedBy>Jerry Dismukes</cp:lastModifiedBy>
  <cp:revision>162</cp:revision>
  <dcterms:created xsi:type="dcterms:W3CDTF">2017-11-10T12:43:37Z</dcterms:created>
  <dcterms:modified xsi:type="dcterms:W3CDTF">2021-11-17T21:17:53Z</dcterms:modified>
</cp:coreProperties>
</file>