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FF56-0B9F-45CA-8C3E-D1FFA5257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BDDE1-B35B-4D7F-B583-B06F69BF2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39E29-D642-4F5D-A2B4-3AAACFBC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FEA2-C379-420D-BAB5-69A6DD96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E8D1-BC54-4938-95C3-D308F7E3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43DC-2CA2-4181-AB40-F7BEF70F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068A-51B7-4549-84F0-3A7C6CB88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4D492-58EB-4C86-8EB1-BF6CA908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DEC2-DF53-4615-92F6-0D193403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701E-01A1-4A77-B939-CB3E21C5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7082F-A1B0-45A2-96DC-DF9BD5098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1D65D-F30D-4E0D-A696-0EA9BC0A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1502-2A38-400F-8044-C4242B4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9255-92D4-43A5-8CE2-F4132D8D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27B5-E367-4841-B23E-B1F62360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6F97-AA0D-4603-A76D-668615BD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4575-0BED-40E4-A770-BACC76B2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EB621-6771-42DA-98F6-C15C9E57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F9B8-5FE2-4E17-8F07-3665C15A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AC05-4320-4CA6-A78D-6FFAC6A9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7ECB-A782-487F-B680-91296EFA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5A42B-E9EA-4EBE-884B-2A966CF5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8F2CE-BEB3-4053-98FF-C6F574C6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B600-F5E5-4281-82F0-F11E286E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4B8B7-4E55-4B40-AB0B-2573029E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BDA2-27E6-4B55-927C-E34BB8C2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A4DF-B569-4269-8A36-F291C9B44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487D8-2767-45CC-80B5-A4EC48CE2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90730-4A47-4D58-A677-D0E34AED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DCECF-EBC9-432F-9900-2EB95DC0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C78D1-2C73-40F5-A7D1-97928F8F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26AD-63EF-43A4-AC18-448CCDA5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DB302-79B3-4062-92A2-12D447EB5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43CF5-ACDA-45A3-83D2-BFFE8E32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43511-6A53-46C0-A9F4-FFDEFD08A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7A879-A1A4-475D-8A55-2B717E416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28E68-FAC4-4BB3-89CD-D401F465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15C40-D20B-4871-815B-2D4D0BBF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4172D-D973-4545-A83F-C1B82F42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6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A531-72AC-46D0-B36D-CE39FBED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94954-1E3E-4CDC-8F07-7112F062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51C68-2924-41EA-AC4D-6D1D3249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834CF-597C-47D3-9244-997A39FB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C8A60-AC3F-4F1C-99AD-57A1C0F7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FC84-B2A5-4D3E-8C32-BF81CC13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E042B-46E2-4C9F-96DD-3A5EBFDA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CC18-06CD-4645-BC3D-E4BA49ED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E8C9-6CD5-40CE-9351-507CD93CB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9CDC-18D1-4646-9E9E-042DC5951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ED9CE-8924-46F1-9927-DE98F520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61CE-913B-44E7-9ABC-7F3DBF4F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881EC-295B-403E-A4FC-AED5E10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1C07-8C8C-4BE3-939C-8B1032C0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282B0-C3B9-4945-9F07-13DC13724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19026-30C6-4F95-B282-DD36C1ED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48548-C210-4E9C-A123-60296D1A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D9780-34C3-49C7-ADC7-FD5EF181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F2A2-3058-4786-A770-2B5B49FC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A954B-6B5F-4198-BC60-556EBACE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7239A-4D69-46FC-A194-774EAFE8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71FE-47EE-40C8-A2CE-5DE5274A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0DC9-52BC-41B7-9C4C-3E1699E0FBB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CE844-CC38-4297-95EB-BE21275B0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09A5-6A9E-47E3-A05D-06D8B8957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78CA-6C18-4B94-81F0-785AE9A8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2DEB8-7B4D-4CE7-A351-DC78F965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"/>
            <a:ext cx="5181600" cy="1325563"/>
          </a:xfrm>
        </p:spPr>
        <p:txBody>
          <a:bodyPr/>
          <a:lstStyle/>
          <a:p>
            <a:pPr algn="ctr"/>
            <a:r>
              <a:rPr lang="en-US" dirty="0"/>
              <a:t>Uinta Basin Monitors</a:t>
            </a:r>
            <a:br>
              <a:rPr lang="en-US" dirty="0"/>
            </a:br>
            <a:r>
              <a:rPr lang="en-US" dirty="0"/>
              <a:t>Ozone 2023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F25D3E-C209-4C7D-9F94-7D3B09AC80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2915880"/>
              </p:ext>
            </p:extLst>
          </p:nvPr>
        </p:nvGraphicFramePr>
        <p:xfrm>
          <a:off x="0" y="1333156"/>
          <a:ext cx="6507332" cy="324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01">
                  <a:extLst>
                    <a:ext uri="{9D8B030D-6E8A-4147-A177-3AD203B41FA5}">
                      <a16:colId xmlns:a16="http://schemas.microsoft.com/office/drawing/2014/main" val="3103755997"/>
                    </a:ext>
                  </a:extLst>
                </a:gridCol>
                <a:gridCol w="736847">
                  <a:extLst>
                    <a:ext uri="{9D8B030D-6E8A-4147-A177-3AD203B41FA5}">
                      <a16:colId xmlns:a16="http://schemas.microsoft.com/office/drawing/2014/main" val="3685478772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923176796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56117215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516231349"/>
                    </a:ext>
                  </a:extLst>
                </a:gridCol>
                <a:gridCol w="736847">
                  <a:extLst>
                    <a:ext uri="{9D8B030D-6E8A-4147-A177-3AD203B41FA5}">
                      <a16:colId xmlns:a16="http://schemas.microsoft.com/office/drawing/2014/main" val="2422800479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4257438709"/>
                    </a:ext>
                  </a:extLst>
                </a:gridCol>
                <a:gridCol w="630314">
                  <a:extLst>
                    <a:ext uri="{9D8B030D-6E8A-4147-A177-3AD203B41FA5}">
                      <a16:colId xmlns:a16="http://schemas.microsoft.com/office/drawing/2014/main" val="3431335184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92668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8-hr*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Dinosaur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Myton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Whiterocks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Redwash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Rangely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Roosevelt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94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39277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84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5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 Max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62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60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81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Exceedences</a:t>
                      </a:r>
                      <a:r>
                        <a:rPr lang="en-US" sz="1600" dirty="0"/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5598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A3D29-DD22-4F05-8B4F-0BA2C873C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33691"/>
              </p:ext>
            </p:extLst>
          </p:nvPr>
        </p:nvGraphicFramePr>
        <p:xfrm>
          <a:off x="0" y="4629456"/>
          <a:ext cx="645406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6">
                  <a:extLst>
                    <a:ext uri="{9D8B030D-6E8A-4147-A177-3AD203B41FA5}">
                      <a16:colId xmlns:a16="http://schemas.microsoft.com/office/drawing/2014/main" val="1874766325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1001455443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3419515671"/>
                    </a:ext>
                  </a:extLst>
                </a:gridCol>
                <a:gridCol w="852256">
                  <a:extLst>
                    <a:ext uri="{9D8B030D-6E8A-4147-A177-3AD203B41FA5}">
                      <a16:colId xmlns:a16="http://schemas.microsoft.com/office/drawing/2014/main" val="3695372242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1006085373"/>
                    </a:ext>
                  </a:extLst>
                </a:gridCol>
                <a:gridCol w="719091">
                  <a:extLst>
                    <a:ext uri="{9D8B030D-6E8A-4147-A177-3AD203B41FA5}">
                      <a16:colId xmlns:a16="http://schemas.microsoft.com/office/drawing/2014/main" val="162347289"/>
                    </a:ext>
                  </a:extLst>
                </a:gridCol>
                <a:gridCol w="719830">
                  <a:extLst>
                    <a:ext uri="{9D8B030D-6E8A-4147-A177-3AD203B41FA5}">
                      <a16:colId xmlns:a16="http://schemas.microsoft.com/office/drawing/2014/main" val="3350769723"/>
                    </a:ext>
                  </a:extLst>
                </a:gridCol>
                <a:gridCol w="629576">
                  <a:extLst>
                    <a:ext uri="{9D8B030D-6E8A-4147-A177-3AD203B41FA5}">
                      <a16:colId xmlns:a16="http://schemas.microsoft.com/office/drawing/2014/main" val="1787810713"/>
                    </a:ext>
                  </a:extLst>
                </a:gridCol>
                <a:gridCol w="781234">
                  <a:extLst>
                    <a:ext uri="{9D8B030D-6E8A-4147-A177-3AD203B41FA5}">
                      <a16:colId xmlns:a16="http://schemas.microsoft.com/office/drawing/2014/main" val="74791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Design Value*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Dinosaur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Myton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Whiterocks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Redwash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Rangely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Roosevelt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13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76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2021-2023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1552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0E324B-F26F-4174-88A3-A3B817B2A0AE}"/>
              </a:ext>
            </a:extLst>
          </p:cNvPr>
          <p:cNvSpPr txBox="1"/>
          <p:nvPr/>
        </p:nvSpPr>
        <p:spPr>
          <a:xfrm>
            <a:off x="0" y="6300776"/>
            <a:ext cx="2265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*data not yet certified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FA06A-1BF4-431D-9C2D-3A9B7E81C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8" y="636972"/>
            <a:ext cx="6090081" cy="5584055"/>
          </a:xfrm>
        </p:spPr>
      </p:pic>
    </p:spTree>
    <p:extLst>
      <p:ext uri="{BB962C8B-B14F-4D97-AF65-F5344CB8AC3E}">
        <p14:creationId xmlns:p14="http://schemas.microsoft.com/office/powerpoint/2010/main" val="66163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117</Words>
  <Application>Microsoft Office PowerPoint</Application>
  <PresentationFormat>Widescreen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Uinta Basin Monitors Ozone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Uinta Basin Monitors</dc:title>
  <dc:creator>Sheila Vance</dc:creator>
  <cp:lastModifiedBy>Sheila Vance</cp:lastModifiedBy>
  <cp:revision>9</cp:revision>
  <dcterms:created xsi:type="dcterms:W3CDTF">2023-02-14T22:31:08Z</dcterms:created>
  <dcterms:modified xsi:type="dcterms:W3CDTF">2023-03-14T18:28:37Z</dcterms:modified>
</cp:coreProperties>
</file>