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95" r:id="rId1"/>
    <p:sldMasterId id="2147483831" r:id="rId2"/>
    <p:sldMasterId id="2147483807" r:id="rId3"/>
    <p:sldMasterId id="2147483819" r:id="rId4"/>
    <p:sldMasterId id="2147483843" r:id="rId5"/>
    <p:sldMasterId id="2147483850" r:id="rId6"/>
    <p:sldMasterId id="2147483900" r:id="rId7"/>
  </p:sldMasterIdLst>
  <p:notesMasterIdLst>
    <p:notesMasterId r:id="rId38"/>
  </p:notesMasterIdLst>
  <p:handoutMasterIdLst>
    <p:handoutMasterId r:id="rId39"/>
  </p:handoutMasterIdLst>
  <p:sldIdLst>
    <p:sldId id="485" r:id="rId8"/>
    <p:sldId id="734" r:id="rId9"/>
    <p:sldId id="717" r:id="rId10"/>
    <p:sldId id="716" r:id="rId11"/>
    <p:sldId id="707" r:id="rId12"/>
    <p:sldId id="708" r:id="rId13"/>
    <p:sldId id="741" r:id="rId14"/>
    <p:sldId id="746" r:id="rId15"/>
    <p:sldId id="777" r:id="rId16"/>
    <p:sldId id="768" r:id="rId17"/>
    <p:sldId id="745" r:id="rId18"/>
    <p:sldId id="756" r:id="rId19"/>
    <p:sldId id="757" r:id="rId20"/>
    <p:sldId id="759" r:id="rId21"/>
    <p:sldId id="760" r:id="rId22"/>
    <p:sldId id="758" r:id="rId23"/>
    <p:sldId id="762" r:id="rId24"/>
    <p:sldId id="750" r:id="rId25"/>
    <p:sldId id="765" r:id="rId26"/>
    <p:sldId id="766" r:id="rId27"/>
    <p:sldId id="769" r:id="rId28"/>
    <p:sldId id="764" r:id="rId29"/>
    <p:sldId id="778" r:id="rId30"/>
    <p:sldId id="771" r:id="rId31"/>
    <p:sldId id="775" r:id="rId32"/>
    <p:sldId id="774" r:id="rId33"/>
    <p:sldId id="773" r:id="rId34"/>
    <p:sldId id="772" r:id="rId35"/>
    <p:sldId id="776" r:id="rId36"/>
    <p:sldId id="770" r:id="rId37"/>
  </p:sldIdLst>
  <p:sldSz cx="12192000" cy="6858000"/>
  <p:notesSz cx="6950075" cy="9236075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296" userDrawn="1">
          <p15:clr>
            <a:srgbClr val="A4A3A4"/>
          </p15:clr>
        </p15:guide>
        <p15:guide id="2" pos="29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6C6F"/>
    <a:srgbClr val="B9B9B7"/>
    <a:srgbClr val="B1B1B1"/>
    <a:srgbClr val="FFAA00"/>
    <a:srgbClr val="E60000"/>
    <a:srgbClr val="082539"/>
    <a:srgbClr val="CD8C85"/>
    <a:srgbClr val="E7C8C5"/>
    <a:srgbClr val="FF66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629E26-5F00-4592-A038-9D01F8FCD153}" v="14" dt="2026-04-14T16:16:36.6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89" autoAdjust="0"/>
    <p:restoredTop sz="96578" autoAdjust="0"/>
  </p:normalViewPr>
  <p:slideViewPr>
    <p:cSldViewPr snapToGrid="0" showGuides="1">
      <p:cViewPr varScale="1">
        <p:scale>
          <a:sx n="102" d="100"/>
          <a:sy n="102" d="100"/>
        </p:scale>
        <p:origin x="186" y="138"/>
      </p:cViewPr>
      <p:guideLst>
        <p:guide orient="horz" pos="1296"/>
        <p:guide pos="294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3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th lyman" userId="210159561_tp_box_2" providerId="OAuth2" clId="{D93BD10B-0885-471A-8F37-A20A9DECE14C}"/>
    <pc:docChg chg="undo custSel addSld delSld modSld sldOrd">
      <pc:chgData name="seth lyman" userId="210159561_tp_box_2" providerId="OAuth2" clId="{D93BD10B-0885-471A-8F37-A20A9DECE14C}" dt="2026-04-10T23:28:17.819" v="1442" actId="20577"/>
      <pc:docMkLst>
        <pc:docMk/>
      </pc:docMkLst>
      <pc:sldChg chg="modSp mod">
        <pc:chgData name="seth lyman" userId="210159561_tp_box_2" providerId="OAuth2" clId="{D93BD10B-0885-471A-8F37-A20A9DECE14C}" dt="2026-04-10T22:28:22.719" v="62" actId="20577"/>
        <pc:sldMkLst>
          <pc:docMk/>
          <pc:sldMk cId="3632739991" sldId="485"/>
        </pc:sldMkLst>
        <pc:spChg chg="mod">
          <ac:chgData name="seth lyman" userId="210159561_tp_box_2" providerId="OAuth2" clId="{D93BD10B-0885-471A-8F37-A20A9DECE14C}" dt="2026-04-10T22:28:22.719" v="62" actId="20577"/>
          <ac:spMkLst>
            <pc:docMk/>
            <pc:sldMk cId="3632739991" sldId="485"/>
            <ac:spMk id="7" creationId="{69E355C3-0D55-4333-8973-6561E6CF1E2E}"/>
          </ac:spMkLst>
        </pc:spChg>
      </pc:sldChg>
      <pc:sldChg chg="modSp mod ord">
        <pc:chgData name="seth lyman" userId="210159561_tp_box_2" providerId="OAuth2" clId="{D93BD10B-0885-471A-8F37-A20A9DECE14C}" dt="2026-04-10T22:29:35.242" v="174" actId="20577"/>
        <pc:sldMkLst>
          <pc:docMk/>
          <pc:sldMk cId="2980553861" sldId="716"/>
        </pc:sldMkLst>
        <pc:spChg chg="mod">
          <ac:chgData name="seth lyman" userId="210159561_tp_box_2" providerId="OAuth2" clId="{D93BD10B-0885-471A-8F37-A20A9DECE14C}" dt="2026-04-10T22:29:35.242" v="174" actId="20577"/>
          <ac:spMkLst>
            <pc:docMk/>
            <pc:sldMk cId="2980553861" sldId="716"/>
            <ac:spMk id="2" creationId="{40A4304C-6C6D-F3B3-54F4-697C0CB8087B}"/>
          </ac:spMkLst>
        </pc:spChg>
      </pc:sldChg>
      <pc:sldChg chg="modSp mod ord">
        <pc:chgData name="seth lyman" userId="210159561_tp_box_2" providerId="OAuth2" clId="{D93BD10B-0885-471A-8F37-A20A9DECE14C}" dt="2026-04-10T22:29:17.739" v="144" actId="1076"/>
        <pc:sldMkLst>
          <pc:docMk/>
          <pc:sldMk cId="3617222696" sldId="717"/>
        </pc:sldMkLst>
        <pc:spChg chg="mod">
          <ac:chgData name="seth lyman" userId="210159561_tp_box_2" providerId="OAuth2" clId="{D93BD10B-0885-471A-8F37-A20A9DECE14C}" dt="2026-04-10T22:29:11.206" v="143" actId="20577"/>
          <ac:spMkLst>
            <pc:docMk/>
            <pc:sldMk cId="3617222696" sldId="717"/>
            <ac:spMk id="2" creationId="{11A9FB6B-5A60-930E-F87B-27D072E3CB8B}"/>
          </ac:spMkLst>
        </pc:spChg>
        <pc:spChg chg="mod">
          <ac:chgData name="seth lyman" userId="210159561_tp_box_2" providerId="OAuth2" clId="{D93BD10B-0885-471A-8F37-A20A9DECE14C}" dt="2026-04-10T22:29:17.739" v="144" actId="1076"/>
          <ac:spMkLst>
            <pc:docMk/>
            <pc:sldMk cId="3617222696" sldId="717"/>
            <ac:spMk id="5" creationId="{CD01640C-83F4-FADA-E21A-B3B72A54AE8F}"/>
          </ac:spMkLst>
        </pc:spChg>
      </pc:sldChg>
      <pc:sldChg chg="modSp mod">
        <pc:chgData name="seth lyman" userId="210159561_tp_box_2" providerId="OAuth2" clId="{D93BD10B-0885-471A-8F37-A20A9DECE14C}" dt="2026-04-10T22:28:36.016" v="110" actId="20577"/>
        <pc:sldMkLst>
          <pc:docMk/>
          <pc:sldMk cId="2866684426" sldId="734"/>
        </pc:sldMkLst>
        <pc:spChg chg="mod">
          <ac:chgData name="seth lyman" userId="210159561_tp_box_2" providerId="OAuth2" clId="{D93BD10B-0885-471A-8F37-A20A9DECE14C}" dt="2026-04-10T22:28:36.016" v="110" actId="20577"/>
          <ac:spMkLst>
            <pc:docMk/>
            <pc:sldMk cId="2866684426" sldId="734"/>
            <ac:spMk id="2" creationId="{4CC2745A-D675-14CD-5406-C29C772AE5C5}"/>
          </ac:spMkLst>
        </pc:spChg>
      </pc:sldChg>
      <pc:sldChg chg="modSp mod">
        <pc:chgData name="seth lyman" userId="210159561_tp_box_2" providerId="OAuth2" clId="{D93BD10B-0885-471A-8F37-A20A9DECE14C}" dt="2026-04-10T22:29:51.722" v="198" actId="20577"/>
        <pc:sldMkLst>
          <pc:docMk/>
          <pc:sldMk cId="1323697810" sldId="741"/>
        </pc:sldMkLst>
        <pc:spChg chg="mod">
          <ac:chgData name="seth lyman" userId="210159561_tp_box_2" providerId="OAuth2" clId="{D93BD10B-0885-471A-8F37-A20A9DECE14C}" dt="2026-04-10T22:29:51.722" v="198" actId="20577"/>
          <ac:spMkLst>
            <pc:docMk/>
            <pc:sldMk cId="1323697810" sldId="741"/>
            <ac:spMk id="2" creationId="{FBEC3138-6BBB-354A-ED74-7CF5427010F6}"/>
          </ac:spMkLst>
        </pc:spChg>
      </pc:sldChg>
      <pc:sldChg chg="modSp add mod">
        <pc:chgData name="seth lyman" userId="210159561_tp_box_2" providerId="OAuth2" clId="{D93BD10B-0885-471A-8F37-A20A9DECE14C}" dt="2026-04-10T22:34:15.616" v="303" actId="20577"/>
        <pc:sldMkLst>
          <pc:docMk/>
          <pc:sldMk cId="1553168806" sldId="745"/>
        </pc:sldMkLst>
        <pc:spChg chg="mod">
          <ac:chgData name="seth lyman" userId="210159561_tp_box_2" providerId="OAuth2" clId="{D93BD10B-0885-471A-8F37-A20A9DECE14C}" dt="2026-04-10T22:34:15.616" v="303" actId="20577"/>
          <ac:spMkLst>
            <pc:docMk/>
            <pc:sldMk cId="1553168806" sldId="745"/>
            <ac:spMk id="2" creationId="{1FE7BC4A-02B0-3B64-A795-D19729B798C2}"/>
          </ac:spMkLst>
        </pc:spChg>
      </pc:sldChg>
      <pc:sldChg chg="add">
        <pc:chgData name="seth lyman" userId="210159561_tp_box_2" providerId="OAuth2" clId="{D93BD10B-0885-471A-8F37-A20A9DECE14C}" dt="2026-04-10T22:36:56.387" v="508" actId="2890"/>
        <pc:sldMkLst>
          <pc:docMk/>
          <pc:sldMk cId="4057429368" sldId="746"/>
        </pc:sldMkLst>
      </pc:sldChg>
      <pc:sldChg chg="addSp delSp modSp add mod ord">
        <pc:chgData name="seth lyman" userId="210159561_tp_box_2" providerId="OAuth2" clId="{D93BD10B-0885-471A-8F37-A20A9DECE14C}" dt="2026-04-10T23:24:32.062" v="1219" actId="1076"/>
        <pc:sldMkLst>
          <pc:docMk/>
          <pc:sldMk cId="2722267539" sldId="750"/>
        </pc:sldMkLst>
        <pc:spChg chg="mod">
          <ac:chgData name="seth lyman" userId="210159561_tp_box_2" providerId="OAuth2" clId="{D93BD10B-0885-471A-8F37-A20A9DECE14C}" dt="2026-04-10T23:17:47.929" v="1122" actId="20577"/>
          <ac:spMkLst>
            <pc:docMk/>
            <pc:sldMk cId="2722267539" sldId="750"/>
            <ac:spMk id="4" creationId="{0821AF0E-EBE3-F2A2-18D9-FDCA4EE70782}"/>
          </ac:spMkLst>
        </pc:spChg>
        <pc:spChg chg="add mod">
          <ac:chgData name="seth lyman" userId="210159561_tp_box_2" providerId="OAuth2" clId="{D93BD10B-0885-471A-8F37-A20A9DECE14C}" dt="2026-04-10T23:19:20.023" v="1207" actId="14100"/>
          <ac:spMkLst>
            <pc:docMk/>
            <pc:sldMk cId="2722267539" sldId="750"/>
            <ac:spMk id="14" creationId="{90012690-C284-7247-3A2F-A6078324768A}"/>
          </ac:spMkLst>
        </pc:spChg>
        <pc:picChg chg="add mod modCrop">
          <ac:chgData name="seth lyman" userId="210159561_tp_box_2" providerId="OAuth2" clId="{D93BD10B-0885-471A-8F37-A20A9DECE14C}" dt="2026-04-10T23:24:32.062" v="1219" actId="1076"/>
          <ac:picMkLst>
            <pc:docMk/>
            <pc:sldMk cId="2722267539" sldId="750"/>
            <ac:picMk id="9" creationId="{C0582B8A-DFD5-07CB-A6A9-237C9D82B1C7}"/>
          </ac:picMkLst>
        </pc:picChg>
        <pc:picChg chg="add mod">
          <ac:chgData name="seth lyman" userId="210159561_tp_box_2" providerId="OAuth2" clId="{D93BD10B-0885-471A-8F37-A20A9DECE14C}" dt="2026-04-10T23:24:30.678" v="1218" actId="1076"/>
          <ac:picMkLst>
            <pc:docMk/>
            <pc:sldMk cId="2722267539" sldId="750"/>
            <ac:picMk id="16" creationId="{2CC417C8-6066-283B-3F80-40ECC34CFE2D}"/>
          </ac:picMkLst>
        </pc:picChg>
      </pc:sldChg>
      <pc:sldChg chg="add">
        <pc:chgData name="seth lyman" userId="210159561_tp_box_2" providerId="OAuth2" clId="{D93BD10B-0885-471A-8F37-A20A9DECE14C}" dt="2026-04-10T22:51:46.798" v="725" actId="2890"/>
        <pc:sldMkLst>
          <pc:docMk/>
          <pc:sldMk cId="1199885052" sldId="756"/>
        </pc:sldMkLst>
      </pc:sldChg>
      <pc:sldChg chg="addSp delSp modSp add mod ord">
        <pc:chgData name="seth lyman" userId="210159561_tp_box_2" providerId="OAuth2" clId="{D93BD10B-0885-471A-8F37-A20A9DECE14C}" dt="2026-04-10T22:59:50.578" v="830" actId="14100"/>
        <pc:sldMkLst>
          <pc:docMk/>
          <pc:sldMk cId="3613099616" sldId="757"/>
        </pc:sldMkLst>
        <pc:spChg chg="add mod">
          <ac:chgData name="seth lyman" userId="210159561_tp_box_2" providerId="OAuth2" clId="{D93BD10B-0885-471A-8F37-A20A9DECE14C}" dt="2026-04-10T22:56:18.149" v="816" actId="20577"/>
          <ac:spMkLst>
            <pc:docMk/>
            <pc:sldMk cId="3613099616" sldId="757"/>
            <ac:spMk id="6" creationId="{0C34DA79-C366-7563-C582-B23B606407F5}"/>
          </ac:spMkLst>
        </pc:spChg>
        <pc:picChg chg="add mod modCrop">
          <ac:chgData name="seth lyman" userId="210159561_tp_box_2" providerId="OAuth2" clId="{D93BD10B-0885-471A-8F37-A20A9DECE14C}" dt="2026-04-10T22:59:50.578" v="830" actId="14100"/>
          <ac:picMkLst>
            <pc:docMk/>
            <pc:sldMk cId="3613099616" sldId="757"/>
            <ac:picMk id="9" creationId="{A813352E-FAE5-A7FC-E6A7-9459F9B7D8D4}"/>
          </ac:picMkLst>
        </pc:picChg>
      </pc:sldChg>
      <pc:sldChg chg="addSp delSp modSp add mod">
        <pc:chgData name="seth lyman" userId="210159561_tp_box_2" providerId="OAuth2" clId="{D93BD10B-0885-471A-8F37-A20A9DECE14C}" dt="2026-04-10T23:07:34.719" v="953" actId="1076"/>
        <pc:sldMkLst>
          <pc:docMk/>
          <pc:sldMk cId="15039814" sldId="758"/>
        </pc:sldMkLst>
        <pc:spChg chg="add mod">
          <ac:chgData name="seth lyman" userId="210159561_tp_box_2" providerId="OAuth2" clId="{D93BD10B-0885-471A-8F37-A20A9DECE14C}" dt="2026-04-10T23:07:21.309" v="948" actId="20577"/>
          <ac:spMkLst>
            <pc:docMk/>
            <pc:sldMk cId="15039814" sldId="758"/>
            <ac:spMk id="6" creationId="{F6EEE2D1-47EA-B54B-7FBD-6B37DAF49A49}"/>
          </ac:spMkLst>
        </pc:spChg>
        <pc:picChg chg="add mod modCrop">
          <ac:chgData name="seth lyman" userId="210159561_tp_box_2" providerId="OAuth2" clId="{D93BD10B-0885-471A-8F37-A20A9DECE14C}" dt="2026-04-10T23:07:30.056" v="951" actId="14100"/>
          <ac:picMkLst>
            <pc:docMk/>
            <pc:sldMk cId="15039814" sldId="758"/>
            <ac:picMk id="5" creationId="{579C1BFA-6B03-B0F4-8381-307BFF9DE078}"/>
          </ac:picMkLst>
        </pc:picChg>
        <pc:picChg chg="add mod">
          <ac:chgData name="seth lyman" userId="210159561_tp_box_2" providerId="OAuth2" clId="{D93BD10B-0885-471A-8F37-A20A9DECE14C}" dt="2026-04-10T23:07:34.719" v="953" actId="1076"/>
          <ac:picMkLst>
            <pc:docMk/>
            <pc:sldMk cId="15039814" sldId="758"/>
            <ac:picMk id="7" creationId="{3F37FAFE-3C2D-FF93-420F-8A9390DC18AB}"/>
          </ac:picMkLst>
        </pc:picChg>
      </pc:sldChg>
      <pc:sldChg chg="add">
        <pc:chgData name="seth lyman" userId="210159561_tp_box_2" providerId="OAuth2" clId="{D93BD10B-0885-471A-8F37-A20A9DECE14C}" dt="2026-04-10T22:56:21.222" v="817" actId="2890"/>
        <pc:sldMkLst>
          <pc:docMk/>
          <pc:sldMk cId="1323407160" sldId="759"/>
        </pc:sldMkLst>
      </pc:sldChg>
      <pc:sldChg chg="addSp delSp modSp add mod ord">
        <pc:chgData name="seth lyman" userId="210159561_tp_box_2" providerId="OAuth2" clId="{D93BD10B-0885-471A-8F37-A20A9DECE14C}" dt="2026-04-10T23:05:46.420" v="877" actId="1076"/>
        <pc:sldMkLst>
          <pc:docMk/>
          <pc:sldMk cId="232122290" sldId="760"/>
        </pc:sldMkLst>
        <pc:spChg chg="mod">
          <ac:chgData name="seth lyman" userId="210159561_tp_box_2" providerId="OAuth2" clId="{D93BD10B-0885-471A-8F37-A20A9DECE14C}" dt="2026-04-10T23:00:29.949" v="861" actId="20577"/>
          <ac:spMkLst>
            <pc:docMk/>
            <pc:sldMk cId="232122290" sldId="760"/>
            <ac:spMk id="6" creationId="{2BAD31A3-C840-0D97-CEFA-F6AED0C2D16C}"/>
          </ac:spMkLst>
        </pc:spChg>
        <pc:picChg chg="add mod modCrop">
          <ac:chgData name="seth lyman" userId="210159561_tp_box_2" providerId="OAuth2" clId="{D93BD10B-0885-471A-8F37-A20A9DECE14C}" dt="2026-04-10T23:05:46.420" v="877" actId="1076"/>
          <ac:picMkLst>
            <pc:docMk/>
            <pc:sldMk cId="232122290" sldId="760"/>
            <ac:picMk id="5" creationId="{30007157-1F7E-1C87-5474-220B7D21E775}"/>
          </ac:picMkLst>
        </pc:picChg>
        <pc:picChg chg="add mod">
          <ac:chgData name="seth lyman" userId="210159561_tp_box_2" providerId="OAuth2" clId="{D93BD10B-0885-471A-8F37-A20A9DECE14C}" dt="2026-04-10T23:05:44.894" v="876" actId="1076"/>
          <ac:picMkLst>
            <pc:docMk/>
            <pc:sldMk cId="232122290" sldId="760"/>
            <ac:picMk id="8" creationId="{63691BE0-FF04-33CB-5004-FED8970A2B57}"/>
          </ac:picMkLst>
        </pc:picChg>
      </pc:sldChg>
      <pc:sldChg chg="add">
        <pc:chgData name="seth lyman" userId="210159561_tp_box_2" providerId="OAuth2" clId="{D93BD10B-0885-471A-8F37-A20A9DECE14C}" dt="2026-04-10T23:09:56.945" v="1051" actId="2890"/>
        <pc:sldMkLst>
          <pc:docMk/>
          <pc:sldMk cId="3157684243" sldId="762"/>
        </pc:sldMkLst>
      </pc:sldChg>
      <pc:sldChg chg="add">
        <pc:chgData name="seth lyman" userId="210159561_tp_box_2" providerId="OAuth2" clId="{D93BD10B-0885-471A-8F37-A20A9DECE14C}" dt="2026-04-10T23:10:52.422" v="1055" actId="2890"/>
        <pc:sldMkLst>
          <pc:docMk/>
          <pc:sldMk cId="2453940503" sldId="764"/>
        </pc:sldMkLst>
      </pc:sldChg>
      <pc:sldChg chg="addSp delSp modSp add mod">
        <pc:chgData name="seth lyman" userId="210159561_tp_box_2" providerId="OAuth2" clId="{D93BD10B-0885-471A-8F37-A20A9DECE14C}" dt="2026-04-10T23:19:11.559" v="1204" actId="1036"/>
        <pc:sldMkLst>
          <pc:docMk/>
          <pc:sldMk cId="229666740" sldId="765"/>
        </pc:sldMkLst>
        <pc:spChg chg="mod">
          <ac:chgData name="seth lyman" userId="210159561_tp_box_2" providerId="OAuth2" clId="{D93BD10B-0885-471A-8F37-A20A9DECE14C}" dt="2026-04-10T23:18:13.192" v="1188" actId="20577"/>
          <ac:spMkLst>
            <pc:docMk/>
            <pc:sldMk cId="229666740" sldId="765"/>
            <ac:spMk id="4" creationId="{3F7394DF-C666-7658-6827-30703341D157}"/>
          </ac:spMkLst>
        </pc:spChg>
        <pc:spChg chg="add mod">
          <ac:chgData name="seth lyman" userId="210159561_tp_box_2" providerId="OAuth2" clId="{D93BD10B-0885-471A-8F37-A20A9DECE14C}" dt="2026-04-10T23:19:11.559" v="1204" actId="1036"/>
          <ac:spMkLst>
            <pc:docMk/>
            <pc:sldMk cId="229666740" sldId="765"/>
            <ac:spMk id="5" creationId="{72375768-13F3-5B5D-8DE7-798D3DD952F1}"/>
          </ac:spMkLst>
        </pc:spChg>
        <pc:picChg chg="add mod modCrop">
          <ac:chgData name="seth lyman" userId="210159561_tp_box_2" providerId="OAuth2" clId="{D93BD10B-0885-471A-8F37-A20A9DECE14C}" dt="2026-04-10T23:18:35.498" v="1195" actId="1076"/>
          <ac:picMkLst>
            <pc:docMk/>
            <pc:sldMk cId="229666740" sldId="765"/>
            <ac:picMk id="2" creationId="{81F49460-B068-416A-6985-8C14F6EE71AE}"/>
          </ac:picMkLst>
        </pc:picChg>
        <pc:picChg chg="mod">
          <ac:chgData name="seth lyman" userId="210159561_tp_box_2" providerId="OAuth2" clId="{D93BD10B-0885-471A-8F37-A20A9DECE14C}" dt="2026-04-10T23:18:15.432" v="1189" actId="1076"/>
          <ac:picMkLst>
            <pc:docMk/>
            <pc:sldMk cId="229666740" sldId="765"/>
            <ac:picMk id="9" creationId="{077E9E52-61E7-EF9C-C534-006C20C8F4CA}"/>
          </ac:picMkLst>
        </pc:picChg>
      </pc:sldChg>
      <pc:sldChg chg="addSp delSp modSp add mod">
        <pc:chgData name="seth lyman" userId="210159561_tp_box_2" providerId="OAuth2" clId="{D93BD10B-0885-471A-8F37-A20A9DECE14C}" dt="2026-04-10T23:21:30.303" v="1214" actId="1076"/>
        <pc:sldMkLst>
          <pc:docMk/>
          <pc:sldMk cId="2107042224" sldId="766"/>
        </pc:sldMkLst>
        <pc:picChg chg="add mod modCrop">
          <ac:chgData name="seth lyman" userId="210159561_tp_box_2" providerId="OAuth2" clId="{D93BD10B-0885-471A-8F37-A20A9DECE14C}" dt="2026-04-10T23:21:30.303" v="1214" actId="1076"/>
          <ac:picMkLst>
            <pc:docMk/>
            <pc:sldMk cId="2107042224" sldId="766"/>
            <ac:picMk id="6" creationId="{8C93AB21-8095-F239-C5FD-17BAFF495757}"/>
          </ac:picMkLst>
        </pc:picChg>
      </pc:sldChg>
    </pc:docChg>
  </pc:docChgLst>
  <pc:docChgLst>
    <pc:chgData name="seth lyman" userId="210159561_tp_box_2" providerId="OAuth2" clId="{541D13B0-C3A9-4F45-8569-45CFF2006074}"/>
    <pc:docChg chg="custSel addSld delSld modSld sldOrd">
      <pc:chgData name="seth lyman" userId="210159561_tp_box_2" providerId="OAuth2" clId="{541D13B0-C3A9-4F45-8569-45CFF2006074}" dt="2026-04-14T16:16:50.334" v="1578" actId="478"/>
      <pc:docMkLst>
        <pc:docMk/>
      </pc:docMkLst>
      <pc:sldChg chg="modSp mod">
        <pc:chgData name="seth lyman" userId="210159561_tp_box_2" providerId="OAuth2" clId="{541D13B0-C3A9-4F45-8569-45CFF2006074}" dt="2026-04-14T16:04:28.767" v="1421" actId="20577"/>
        <pc:sldMkLst>
          <pc:docMk/>
          <pc:sldMk cId="2980553861" sldId="716"/>
        </pc:sldMkLst>
        <pc:spChg chg="mod">
          <ac:chgData name="seth lyman" userId="210159561_tp_box_2" providerId="OAuth2" clId="{541D13B0-C3A9-4F45-8569-45CFF2006074}" dt="2026-04-14T16:04:28.767" v="1421" actId="20577"/>
          <ac:spMkLst>
            <pc:docMk/>
            <pc:sldMk cId="2980553861" sldId="716"/>
            <ac:spMk id="2" creationId="{40A4304C-6C6D-F3B3-54F4-697C0CB8087B}"/>
          </ac:spMkLst>
        </pc:spChg>
      </pc:sldChg>
      <pc:sldChg chg="modSp mod">
        <pc:chgData name="seth lyman" userId="210159561_tp_box_2" providerId="OAuth2" clId="{541D13B0-C3A9-4F45-8569-45CFF2006074}" dt="2026-04-14T16:04:06.274" v="1405" actId="20577"/>
        <pc:sldMkLst>
          <pc:docMk/>
          <pc:sldMk cId="3617222696" sldId="717"/>
        </pc:sldMkLst>
        <pc:spChg chg="mod">
          <ac:chgData name="seth lyman" userId="210159561_tp_box_2" providerId="OAuth2" clId="{541D13B0-C3A9-4F45-8569-45CFF2006074}" dt="2026-04-14T16:04:06.274" v="1405" actId="20577"/>
          <ac:spMkLst>
            <pc:docMk/>
            <pc:sldMk cId="3617222696" sldId="717"/>
            <ac:spMk id="2" creationId="{11A9FB6B-5A60-930E-F87B-27D072E3CB8B}"/>
          </ac:spMkLst>
        </pc:spChg>
      </pc:sldChg>
      <pc:sldChg chg="modSp mod">
        <pc:chgData name="seth lyman" userId="210159561_tp_box_2" providerId="OAuth2" clId="{541D13B0-C3A9-4F45-8569-45CFF2006074}" dt="2026-04-14T15:17:53.453" v="104" actId="20577"/>
        <pc:sldMkLst>
          <pc:docMk/>
          <pc:sldMk cId="2866684426" sldId="734"/>
        </pc:sldMkLst>
        <pc:spChg chg="mod">
          <ac:chgData name="seth lyman" userId="210159561_tp_box_2" providerId="OAuth2" clId="{541D13B0-C3A9-4F45-8569-45CFF2006074}" dt="2026-04-14T15:17:53.453" v="104" actId="20577"/>
          <ac:spMkLst>
            <pc:docMk/>
            <pc:sldMk cId="2866684426" sldId="734"/>
            <ac:spMk id="2" creationId="{4CC2745A-D675-14CD-5406-C29C772AE5C5}"/>
          </ac:spMkLst>
        </pc:spChg>
      </pc:sldChg>
      <pc:sldChg chg="addSp delSp modSp mod ord">
        <pc:chgData name="seth lyman" userId="210159561_tp_box_2" providerId="OAuth2" clId="{541D13B0-C3A9-4F45-8569-45CFF2006074}" dt="2026-04-14T16:05:02.983" v="1433" actId="1076"/>
        <pc:sldMkLst>
          <pc:docMk/>
          <pc:sldMk cId="1323697810" sldId="741"/>
        </pc:sldMkLst>
        <pc:spChg chg="mod">
          <ac:chgData name="seth lyman" userId="210159561_tp_box_2" providerId="OAuth2" clId="{541D13B0-C3A9-4F45-8569-45CFF2006074}" dt="2026-04-14T16:04:57.779" v="1431" actId="255"/>
          <ac:spMkLst>
            <pc:docMk/>
            <pc:sldMk cId="1323697810" sldId="741"/>
            <ac:spMk id="2" creationId="{FBEC3138-6BBB-354A-ED74-7CF5427010F6}"/>
          </ac:spMkLst>
        </pc:spChg>
        <pc:spChg chg="add del mod">
          <ac:chgData name="seth lyman" userId="210159561_tp_box_2" providerId="OAuth2" clId="{541D13B0-C3A9-4F45-8569-45CFF2006074}" dt="2026-04-14T15:19:20" v="112"/>
          <ac:spMkLst>
            <pc:docMk/>
            <pc:sldMk cId="1323697810" sldId="741"/>
            <ac:spMk id="4" creationId="{863FB790-05D6-9A1E-EEDB-D73C860A2CD5}"/>
          </ac:spMkLst>
        </pc:spChg>
        <pc:graphicFrameChg chg="add del mod">
          <ac:chgData name="seth lyman" userId="210159561_tp_box_2" providerId="OAuth2" clId="{541D13B0-C3A9-4F45-8569-45CFF2006074}" dt="2026-04-14T15:20:05.143" v="120" actId="478"/>
          <ac:graphicFrameMkLst>
            <pc:docMk/>
            <pc:sldMk cId="1323697810" sldId="741"/>
            <ac:graphicFrameMk id="6" creationId="{4798DF96-70A7-47D9-B66E-1A357F3AA5F9}"/>
          </ac:graphicFrameMkLst>
        </pc:graphicFrameChg>
        <pc:picChg chg="add del mod">
          <ac:chgData name="seth lyman" userId="210159561_tp_box_2" providerId="OAuth2" clId="{541D13B0-C3A9-4F45-8569-45CFF2006074}" dt="2026-04-14T15:19:20" v="110" actId="478"/>
          <ac:picMkLst>
            <pc:docMk/>
            <pc:sldMk cId="1323697810" sldId="741"/>
            <ac:picMk id="3" creationId="{963F9AFD-0D30-B8B3-6E28-73A28C69A02B}"/>
          </ac:picMkLst>
        </pc:picChg>
        <pc:picChg chg="add mod">
          <ac:chgData name="seth lyman" userId="210159561_tp_box_2" providerId="OAuth2" clId="{541D13B0-C3A9-4F45-8569-45CFF2006074}" dt="2026-04-14T16:05:01.453" v="1432" actId="1076"/>
          <ac:picMkLst>
            <pc:docMk/>
            <pc:sldMk cId="1323697810" sldId="741"/>
            <ac:picMk id="5" creationId="{37809E08-53EB-2A91-9668-08B9A6B53A05}"/>
          </ac:picMkLst>
        </pc:picChg>
        <pc:picChg chg="add mod">
          <ac:chgData name="seth lyman" userId="210159561_tp_box_2" providerId="OAuth2" clId="{541D13B0-C3A9-4F45-8569-45CFF2006074}" dt="2026-04-14T16:05:02.983" v="1433" actId="1076"/>
          <ac:picMkLst>
            <pc:docMk/>
            <pc:sldMk cId="1323697810" sldId="741"/>
            <ac:picMk id="7" creationId="{FDA22AFA-5630-5016-B712-8641D18DA9AE}"/>
          </ac:picMkLst>
        </pc:picChg>
      </pc:sldChg>
      <pc:sldChg chg="del">
        <pc:chgData name="seth lyman" userId="210159561_tp_box_2" providerId="OAuth2" clId="{541D13B0-C3A9-4F45-8569-45CFF2006074}" dt="2026-04-14T15:25:56.203" v="139" actId="47"/>
        <pc:sldMkLst>
          <pc:docMk/>
          <pc:sldMk cId="4171683441" sldId="742"/>
        </pc:sldMkLst>
      </pc:sldChg>
      <pc:sldChg chg="addSp modSp mod ord">
        <pc:chgData name="seth lyman" userId="210159561_tp_box_2" providerId="OAuth2" clId="{541D13B0-C3A9-4F45-8569-45CFF2006074}" dt="2026-04-14T15:30:57.702" v="431"/>
        <pc:sldMkLst>
          <pc:docMk/>
          <pc:sldMk cId="1553168806" sldId="745"/>
        </pc:sldMkLst>
        <pc:spChg chg="add mod">
          <ac:chgData name="seth lyman" userId="210159561_tp_box_2" providerId="OAuth2" clId="{541D13B0-C3A9-4F45-8569-45CFF2006074}" dt="2026-04-14T15:23:04.239" v="136" actId="1038"/>
          <ac:spMkLst>
            <pc:docMk/>
            <pc:sldMk cId="1553168806" sldId="745"/>
            <ac:spMk id="5" creationId="{81F0A25D-4EFD-067F-A9E2-D905CB9BF8CC}"/>
          </ac:spMkLst>
        </pc:spChg>
        <pc:picChg chg="add mod">
          <ac:chgData name="seth lyman" userId="210159561_tp_box_2" providerId="OAuth2" clId="{541D13B0-C3A9-4F45-8569-45CFF2006074}" dt="2026-04-14T15:22:10.677" v="128" actId="1076"/>
          <ac:picMkLst>
            <pc:docMk/>
            <pc:sldMk cId="1553168806" sldId="745"/>
            <ac:picMk id="4" creationId="{71803DEA-5FAA-7485-DB0B-7E9EBAE15C38}"/>
          </ac:picMkLst>
        </pc:picChg>
      </pc:sldChg>
      <pc:sldChg chg="modSp mod">
        <pc:chgData name="seth lyman" userId="210159561_tp_box_2" providerId="OAuth2" clId="{541D13B0-C3A9-4F45-8569-45CFF2006074}" dt="2026-04-14T16:05:38.778" v="1465" actId="255"/>
        <pc:sldMkLst>
          <pc:docMk/>
          <pc:sldMk cId="4057429368" sldId="746"/>
        </pc:sldMkLst>
        <pc:spChg chg="mod">
          <ac:chgData name="seth lyman" userId="210159561_tp_box_2" providerId="OAuth2" clId="{541D13B0-C3A9-4F45-8569-45CFF2006074}" dt="2026-04-14T16:05:38.778" v="1465" actId="255"/>
          <ac:spMkLst>
            <pc:docMk/>
            <pc:sldMk cId="4057429368" sldId="746"/>
            <ac:spMk id="4" creationId="{C0408AB4-3FA0-A6AE-3E0A-5E7720B42B6B}"/>
          </ac:spMkLst>
        </pc:spChg>
      </pc:sldChg>
      <pc:sldChg chg="del">
        <pc:chgData name="seth lyman" userId="210159561_tp_box_2" providerId="OAuth2" clId="{541D13B0-C3A9-4F45-8569-45CFF2006074}" dt="2026-04-14T15:25:51.145" v="138" actId="47"/>
        <pc:sldMkLst>
          <pc:docMk/>
          <pc:sldMk cId="485107474" sldId="747"/>
        </pc:sldMkLst>
      </pc:sldChg>
      <pc:sldChg chg="del">
        <pc:chgData name="seth lyman" userId="210159561_tp_box_2" providerId="OAuth2" clId="{541D13B0-C3A9-4F45-8569-45CFF2006074}" dt="2026-04-14T15:25:51.145" v="138" actId="47"/>
        <pc:sldMkLst>
          <pc:docMk/>
          <pc:sldMk cId="721769060" sldId="748"/>
        </pc:sldMkLst>
      </pc:sldChg>
      <pc:sldChg chg="del">
        <pc:chgData name="seth lyman" userId="210159561_tp_box_2" providerId="OAuth2" clId="{541D13B0-C3A9-4F45-8569-45CFF2006074}" dt="2026-04-14T15:25:25.832" v="137" actId="47"/>
        <pc:sldMkLst>
          <pc:docMk/>
          <pc:sldMk cId="2105079257" sldId="749"/>
        </pc:sldMkLst>
      </pc:sldChg>
      <pc:sldChg chg="del">
        <pc:chgData name="seth lyman" userId="210159561_tp_box_2" providerId="OAuth2" clId="{541D13B0-C3A9-4F45-8569-45CFF2006074}" dt="2026-04-14T15:25:57.626" v="140" actId="47"/>
        <pc:sldMkLst>
          <pc:docMk/>
          <pc:sldMk cId="1750325052" sldId="755"/>
        </pc:sldMkLst>
      </pc:sldChg>
      <pc:sldChg chg="modSp mod">
        <pc:chgData name="seth lyman" userId="210159561_tp_box_2" providerId="OAuth2" clId="{541D13B0-C3A9-4F45-8569-45CFF2006074}" dt="2026-04-14T15:29:42.670" v="333" actId="20577"/>
        <pc:sldMkLst>
          <pc:docMk/>
          <pc:sldMk cId="1199885052" sldId="756"/>
        </pc:sldMkLst>
        <pc:spChg chg="mod">
          <ac:chgData name="seth lyman" userId="210159561_tp_box_2" providerId="OAuth2" clId="{541D13B0-C3A9-4F45-8569-45CFF2006074}" dt="2026-04-14T15:29:42.670" v="333" actId="20577"/>
          <ac:spMkLst>
            <pc:docMk/>
            <pc:sldMk cId="1199885052" sldId="756"/>
            <ac:spMk id="4" creationId="{A8DB1509-091B-AD30-1660-8D5F19B852B5}"/>
          </ac:spMkLst>
        </pc:spChg>
      </pc:sldChg>
      <pc:sldChg chg="modSp mod">
        <pc:chgData name="seth lyman" userId="210159561_tp_box_2" providerId="OAuth2" clId="{541D13B0-C3A9-4F45-8569-45CFF2006074}" dt="2026-04-14T16:09:05.966" v="1540" actId="20577"/>
        <pc:sldMkLst>
          <pc:docMk/>
          <pc:sldMk cId="15039814" sldId="758"/>
        </pc:sldMkLst>
        <pc:spChg chg="mod">
          <ac:chgData name="seth lyman" userId="210159561_tp_box_2" providerId="OAuth2" clId="{541D13B0-C3A9-4F45-8569-45CFF2006074}" dt="2026-04-14T16:09:05.966" v="1540" actId="20577"/>
          <ac:spMkLst>
            <pc:docMk/>
            <pc:sldMk cId="15039814" sldId="758"/>
            <ac:spMk id="6" creationId="{F6EEE2D1-47EA-B54B-7FBD-6B37DAF49A49}"/>
          </ac:spMkLst>
        </pc:spChg>
        <pc:picChg chg="mod">
          <ac:chgData name="seth lyman" userId="210159561_tp_box_2" providerId="OAuth2" clId="{541D13B0-C3A9-4F45-8569-45CFF2006074}" dt="2026-04-14T15:28:00.983" v="187" actId="1076"/>
          <ac:picMkLst>
            <pc:docMk/>
            <pc:sldMk cId="15039814" sldId="758"/>
            <ac:picMk id="5" creationId="{579C1BFA-6B03-B0F4-8381-307BFF9DE078}"/>
          </ac:picMkLst>
        </pc:picChg>
        <pc:picChg chg="mod">
          <ac:chgData name="seth lyman" userId="210159561_tp_box_2" providerId="OAuth2" clId="{541D13B0-C3A9-4F45-8569-45CFF2006074}" dt="2026-04-14T15:28:00.983" v="187" actId="1076"/>
          <ac:picMkLst>
            <pc:docMk/>
            <pc:sldMk cId="15039814" sldId="758"/>
            <ac:picMk id="7" creationId="{3F37FAFE-3C2D-FF93-420F-8A9390DC18AB}"/>
          </ac:picMkLst>
        </pc:picChg>
      </pc:sldChg>
      <pc:sldChg chg="modSp mod">
        <pc:chgData name="seth lyman" userId="210159561_tp_box_2" providerId="OAuth2" clId="{541D13B0-C3A9-4F45-8569-45CFF2006074}" dt="2026-04-14T16:07:35.935" v="1504" actId="20577"/>
        <pc:sldMkLst>
          <pc:docMk/>
          <pc:sldMk cId="1323407160" sldId="759"/>
        </pc:sldMkLst>
        <pc:spChg chg="mod">
          <ac:chgData name="seth lyman" userId="210159561_tp_box_2" providerId="OAuth2" clId="{541D13B0-C3A9-4F45-8569-45CFF2006074}" dt="2026-04-14T16:07:35.935" v="1504" actId="20577"/>
          <ac:spMkLst>
            <pc:docMk/>
            <pc:sldMk cId="1323407160" sldId="759"/>
            <ac:spMk id="6" creationId="{4AFCC336-E6D8-84CC-E7E8-0A580D4AA9EA}"/>
          </ac:spMkLst>
        </pc:spChg>
      </pc:sldChg>
      <pc:sldChg chg="modSp mod">
        <pc:chgData name="seth lyman" userId="210159561_tp_box_2" providerId="OAuth2" clId="{541D13B0-C3A9-4F45-8569-45CFF2006074}" dt="2026-04-14T15:26:55.201" v="160" actId="20577"/>
        <pc:sldMkLst>
          <pc:docMk/>
          <pc:sldMk cId="232122290" sldId="760"/>
        </pc:sldMkLst>
        <pc:spChg chg="mod">
          <ac:chgData name="seth lyman" userId="210159561_tp_box_2" providerId="OAuth2" clId="{541D13B0-C3A9-4F45-8569-45CFF2006074}" dt="2026-04-14T15:26:55.201" v="160" actId="20577"/>
          <ac:spMkLst>
            <pc:docMk/>
            <pc:sldMk cId="232122290" sldId="760"/>
            <ac:spMk id="6" creationId="{2BAD31A3-C840-0D97-CEFA-F6AED0C2D16C}"/>
          </ac:spMkLst>
        </pc:spChg>
      </pc:sldChg>
      <pc:sldChg chg="del">
        <pc:chgData name="seth lyman" userId="210159561_tp_box_2" providerId="OAuth2" clId="{541D13B0-C3A9-4F45-8569-45CFF2006074}" dt="2026-04-14T15:29:53.049" v="334" actId="47"/>
        <pc:sldMkLst>
          <pc:docMk/>
          <pc:sldMk cId="1207336607" sldId="761"/>
        </pc:sldMkLst>
      </pc:sldChg>
      <pc:sldChg chg="del">
        <pc:chgData name="seth lyman" userId="210159561_tp_box_2" providerId="OAuth2" clId="{541D13B0-C3A9-4F45-8569-45CFF2006074}" dt="2026-04-14T15:29:53.049" v="334" actId="47"/>
        <pc:sldMkLst>
          <pc:docMk/>
          <pc:sldMk cId="3558442673" sldId="763"/>
        </pc:sldMkLst>
      </pc:sldChg>
      <pc:sldChg chg="addSp delSp modSp mod">
        <pc:chgData name="seth lyman" userId="210159561_tp_box_2" providerId="OAuth2" clId="{541D13B0-C3A9-4F45-8569-45CFF2006074}" dt="2026-04-14T16:13:13.695" v="1550" actId="20577"/>
        <pc:sldMkLst>
          <pc:docMk/>
          <pc:sldMk cId="2453940503" sldId="764"/>
        </pc:sldMkLst>
        <pc:spChg chg="mod">
          <ac:chgData name="seth lyman" userId="210159561_tp_box_2" providerId="OAuth2" clId="{541D13B0-C3A9-4F45-8569-45CFF2006074}" dt="2026-04-14T16:13:13.695" v="1550" actId="20577"/>
          <ac:spMkLst>
            <pc:docMk/>
            <pc:sldMk cId="2453940503" sldId="764"/>
            <ac:spMk id="4" creationId="{75DF74FB-594F-13D3-C9CA-25137766EF89}"/>
          </ac:spMkLst>
        </pc:spChg>
        <pc:spChg chg="add mod">
          <ac:chgData name="seth lyman" userId="210159561_tp_box_2" providerId="OAuth2" clId="{541D13B0-C3A9-4F45-8569-45CFF2006074}" dt="2026-04-14T15:56:33.767" v="832" actId="1076"/>
          <ac:spMkLst>
            <pc:docMk/>
            <pc:sldMk cId="2453940503" sldId="764"/>
            <ac:spMk id="7" creationId="{E6F8F4ED-2F38-6C22-C8DE-96C3F45136EB}"/>
          </ac:spMkLst>
        </pc:spChg>
        <pc:spChg chg="add mod">
          <ac:chgData name="seth lyman" userId="210159561_tp_box_2" providerId="OAuth2" clId="{541D13B0-C3A9-4F45-8569-45CFF2006074}" dt="2026-04-14T15:56:38.425" v="834" actId="1076"/>
          <ac:spMkLst>
            <pc:docMk/>
            <pc:sldMk cId="2453940503" sldId="764"/>
            <ac:spMk id="8" creationId="{442FE8B2-2046-E965-550B-E444960553A0}"/>
          </ac:spMkLst>
        </pc:spChg>
        <pc:spChg chg="add mod">
          <ac:chgData name="seth lyman" userId="210159561_tp_box_2" providerId="OAuth2" clId="{541D13B0-C3A9-4F45-8569-45CFF2006074}" dt="2026-04-14T15:56:44.802" v="836" actId="1076"/>
          <ac:spMkLst>
            <pc:docMk/>
            <pc:sldMk cId="2453940503" sldId="764"/>
            <ac:spMk id="9" creationId="{FF7A5EA2-1CD5-AAC6-D6AC-CFC732D77F9A}"/>
          </ac:spMkLst>
        </pc:spChg>
        <pc:picChg chg="add del mod">
          <ac:chgData name="seth lyman" userId="210159561_tp_box_2" providerId="OAuth2" clId="{541D13B0-C3A9-4F45-8569-45CFF2006074}" dt="2026-04-14T15:55:47.165" v="821" actId="478"/>
          <ac:picMkLst>
            <pc:docMk/>
            <pc:sldMk cId="2453940503" sldId="764"/>
            <ac:picMk id="3" creationId="{93B49022-3447-D66E-0FBF-68D00533C389}"/>
          </ac:picMkLst>
        </pc:picChg>
        <pc:picChg chg="add mod modCrop">
          <ac:chgData name="seth lyman" userId="210159561_tp_box_2" providerId="OAuth2" clId="{541D13B0-C3A9-4F45-8569-45CFF2006074}" dt="2026-04-14T15:57:02.700" v="845" actId="732"/>
          <ac:picMkLst>
            <pc:docMk/>
            <pc:sldMk cId="2453940503" sldId="764"/>
            <ac:picMk id="6" creationId="{3527C006-2E09-FBDC-E622-365206030A7F}"/>
          </ac:picMkLst>
        </pc:picChg>
      </pc:sldChg>
      <pc:sldChg chg="addSp modSp mod">
        <pc:chgData name="seth lyman" userId="210159561_tp_box_2" providerId="OAuth2" clId="{541D13B0-C3A9-4F45-8569-45CFF2006074}" dt="2026-04-14T15:34:17.931" v="476" actId="113"/>
        <pc:sldMkLst>
          <pc:docMk/>
          <pc:sldMk cId="229666740" sldId="765"/>
        </pc:sldMkLst>
        <pc:spChg chg="add mod">
          <ac:chgData name="seth lyman" userId="210159561_tp_box_2" providerId="OAuth2" clId="{541D13B0-C3A9-4F45-8569-45CFF2006074}" dt="2026-04-14T15:33:15.421" v="470" actId="1036"/>
          <ac:spMkLst>
            <pc:docMk/>
            <pc:sldMk cId="229666740" sldId="765"/>
            <ac:spMk id="3" creationId="{BE242326-0FB0-75E0-E33E-A99C38F029AF}"/>
          </ac:spMkLst>
        </pc:spChg>
        <pc:spChg chg="mod">
          <ac:chgData name="seth lyman" userId="210159561_tp_box_2" providerId="OAuth2" clId="{541D13B0-C3A9-4F45-8569-45CFF2006074}" dt="2026-04-14T15:34:17.931" v="476" actId="113"/>
          <ac:spMkLst>
            <pc:docMk/>
            <pc:sldMk cId="229666740" sldId="765"/>
            <ac:spMk id="4" creationId="{3F7394DF-C666-7658-6827-30703341D157}"/>
          </ac:spMkLst>
        </pc:spChg>
        <pc:spChg chg="add mod">
          <ac:chgData name="seth lyman" userId="210159561_tp_box_2" providerId="OAuth2" clId="{541D13B0-C3A9-4F45-8569-45CFF2006074}" dt="2026-04-14T15:33:10.678" v="465" actId="14100"/>
          <ac:spMkLst>
            <pc:docMk/>
            <pc:sldMk cId="229666740" sldId="765"/>
            <ac:spMk id="6" creationId="{4BF98924-BB49-2B65-5960-FDE021B43400}"/>
          </ac:spMkLst>
        </pc:spChg>
      </pc:sldChg>
      <pc:sldChg chg="addSp modSp mod">
        <pc:chgData name="seth lyman" userId="210159561_tp_box_2" providerId="OAuth2" clId="{541D13B0-C3A9-4F45-8569-45CFF2006074}" dt="2026-04-14T15:34:22.178" v="477" actId="113"/>
        <pc:sldMkLst>
          <pc:docMk/>
          <pc:sldMk cId="2107042224" sldId="766"/>
        </pc:sldMkLst>
        <pc:spChg chg="add mod">
          <ac:chgData name="seth lyman" userId="210159561_tp_box_2" providerId="OAuth2" clId="{541D13B0-C3A9-4F45-8569-45CFF2006074}" dt="2026-04-14T15:33:57.479" v="472" actId="1076"/>
          <ac:spMkLst>
            <pc:docMk/>
            <pc:sldMk cId="2107042224" sldId="766"/>
            <ac:spMk id="2" creationId="{78ACCEB5-17E8-7C7E-F690-D3778330024A}"/>
          </ac:spMkLst>
        </pc:spChg>
        <pc:spChg chg="add mod">
          <ac:chgData name="seth lyman" userId="210159561_tp_box_2" providerId="OAuth2" clId="{541D13B0-C3A9-4F45-8569-45CFF2006074}" dt="2026-04-14T15:34:01.974" v="473" actId="1076"/>
          <ac:spMkLst>
            <pc:docMk/>
            <pc:sldMk cId="2107042224" sldId="766"/>
            <ac:spMk id="3" creationId="{EB8318BB-46FA-83B9-9FFD-A907D076C74E}"/>
          </ac:spMkLst>
        </pc:spChg>
        <pc:spChg chg="mod">
          <ac:chgData name="seth lyman" userId="210159561_tp_box_2" providerId="OAuth2" clId="{541D13B0-C3A9-4F45-8569-45CFF2006074}" dt="2026-04-14T15:34:22.178" v="477" actId="113"/>
          <ac:spMkLst>
            <pc:docMk/>
            <pc:sldMk cId="2107042224" sldId="766"/>
            <ac:spMk id="4" creationId="{7F5AC51C-7CC6-7690-B134-6835E533F8E9}"/>
          </ac:spMkLst>
        </pc:spChg>
      </pc:sldChg>
      <pc:sldChg chg="modSp del mod">
        <pc:chgData name="seth lyman" userId="210159561_tp_box_2" providerId="OAuth2" clId="{541D13B0-C3A9-4F45-8569-45CFF2006074}" dt="2026-04-14T15:42:50.743" v="645" actId="47"/>
        <pc:sldMkLst>
          <pc:docMk/>
          <pc:sldMk cId="3500547075" sldId="767"/>
        </pc:sldMkLst>
        <pc:spChg chg="mod">
          <ac:chgData name="seth lyman" userId="210159561_tp_box_2" providerId="OAuth2" clId="{541D13B0-C3A9-4F45-8569-45CFF2006074}" dt="2026-04-14T15:35:11.565" v="557" actId="20577"/>
          <ac:spMkLst>
            <pc:docMk/>
            <pc:sldMk cId="3500547075" sldId="767"/>
            <ac:spMk id="4" creationId="{2605C0AD-6459-DC7D-B093-A10675C067B6}"/>
          </ac:spMkLst>
        </pc:spChg>
      </pc:sldChg>
      <pc:sldChg chg="addSp modSp add mod">
        <pc:chgData name="seth lyman" userId="210159561_tp_box_2" providerId="OAuth2" clId="{541D13B0-C3A9-4F45-8569-45CFF2006074}" dt="2026-04-14T15:31:32.526" v="457" actId="1036"/>
        <pc:sldMkLst>
          <pc:docMk/>
          <pc:sldMk cId="22909653" sldId="768"/>
        </pc:sldMkLst>
        <pc:spChg chg="add mod">
          <ac:chgData name="seth lyman" userId="210159561_tp_box_2" providerId="OAuth2" clId="{541D13B0-C3A9-4F45-8569-45CFF2006074}" dt="2026-04-14T15:31:32.526" v="457" actId="1036"/>
          <ac:spMkLst>
            <pc:docMk/>
            <pc:sldMk cId="22909653" sldId="768"/>
            <ac:spMk id="2" creationId="{AA5948C8-3D82-CF9F-8323-5AE66B12312C}"/>
          </ac:spMkLst>
        </pc:spChg>
      </pc:sldChg>
      <pc:sldChg chg="addSp modSp add mod ord">
        <pc:chgData name="seth lyman" userId="210159561_tp_box_2" providerId="OAuth2" clId="{541D13B0-C3A9-4F45-8569-45CFF2006074}" dt="2026-04-14T15:46:06.193" v="787" actId="20577"/>
        <pc:sldMkLst>
          <pc:docMk/>
          <pc:sldMk cId="260412382" sldId="769"/>
        </pc:sldMkLst>
        <pc:spChg chg="add mod">
          <ac:chgData name="seth lyman" userId="210159561_tp_box_2" providerId="OAuth2" clId="{541D13B0-C3A9-4F45-8569-45CFF2006074}" dt="2026-04-14T15:38:02.686" v="563" actId="14100"/>
          <ac:spMkLst>
            <pc:docMk/>
            <pc:sldMk cId="260412382" sldId="769"/>
            <ac:spMk id="2" creationId="{1AF78A34-26F7-5D17-D118-A665FE1F5A19}"/>
          </ac:spMkLst>
        </pc:spChg>
        <pc:spChg chg="mod">
          <ac:chgData name="seth lyman" userId="210159561_tp_box_2" providerId="OAuth2" clId="{541D13B0-C3A9-4F45-8569-45CFF2006074}" dt="2026-04-14T15:46:06.193" v="787" actId="20577"/>
          <ac:spMkLst>
            <pc:docMk/>
            <pc:sldMk cId="260412382" sldId="769"/>
            <ac:spMk id="4" creationId="{147E7F36-B58F-E81D-4D3A-DBB2CD6299A2}"/>
          </ac:spMkLst>
        </pc:spChg>
      </pc:sldChg>
      <pc:sldChg chg="delSp add mod">
        <pc:chgData name="seth lyman" userId="210159561_tp_box_2" providerId="OAuth2" clId="{541D13B0-C3A9-4F45-8569-45CFF2006074}" dt="2026-04-14T15:50:10.334" v="817" actId="478"/>
        <pc:sldMkLst>
          <pc:docMk/>
          <pc:sldMk cId="370369284" sldId="770"/>
        </pc:sldMkLst>
        <pc:spChg chg="del">
          <ac:chgData name="seth lyman" userId="210159561_tp_box_2" providerId="OAuth2" clId="{541D13B0-C3A9-4F45-8569-45CFF2006074}" dt="2026-04-14T15:50:10.334" v="817" actId="478"/>
          <ac:spMkLst>
            <pc:docMk/>
            <pc:sldMk cId="370369284" sldId="770"/>
            <ac:spMk id="4" creationId="{CCB7B565-4FA7-1B46-3BD9-E2D2172EE80C}"/>
          </ac:spMkLst>
        </pc:spChg>
      </pc:sldChg>
      <pc:sldChg chg="delSp modSp add mod">
        <pc:chgData name="seth lyman" userId="210159561_tp_box_2" providerId="OAuth2" clId="{541D13B0-C3A9-4F45-8569-45CFF2006074}" dt="2026-04-14T16:02:23.026" v="1365" actId="20577"/>
        <pc:sldMkLst>
          <pc:docMk/>
          <pc:sldMk cId="2762567209" sldId="771"/>
        </pc:sldMkLst>
        <pc:spChg chg="mod">
          <ac:chgData name="seth lyman" userId="210159561_tp_box_2" providerId="OAuth2" clId="{541D13B0-C3A9-4F45-8569-45CFF2006074}" dt="2026-04-14T16:02:23.026" v="1365" actId="20577"/>
          <ac:spMkLst>
            <pc:docMk/>
            <pc:sldMk cId="2762567209" sldId="771"/>
            <ac:spMk id="4" creationId="{3E854480-0370-9199-4EE8-4623B24789C9}"/>
          </ac:spMkLst>
        </pc:spChg>
        <pc:spChg chg="del">
          <ac:chgData name="seth lyman" userId="210159561_tp_box_2" providerId="OAuth2" clId="{541D13B0-C3A9-4F45-8569-45CFF2006074}" dt="2026-04-14T15:57:27.903" v="849" actId="478"/>
          <ac:spMkLst>
            <pc:docMk/>
            <pc:sldMk cId="2762567209" sldId="771"/>
            <ac:spMk id="7" creationId="{CF8DFC52-AD2C-0299-35BA-0F5364BE59CD}"/>
          </ac:spMkLst>
        </pc:spChg>
        <pc:spChg chg="del">
          <ac:chgData name="seth lyman" userId="210159561_tp_box_2" providerId="OAuth2" clId="{541D13B0-C3A9-4F45-8569-45CFF2006074}" dt="2026-04-14T15:57:27.903" v="849" actId="478"/>
          <ac:spMkLst>
            <pc:docMk/>
            <pc:sldMk cId="2762567209" sldId="771"/>
            <ac:spMk id="8" creationId="{BEF39A13-E89C-AEA5-C3BF-1BE23B33C912}"/>
          </ac:spMkLst>
        </pc:spChg>
        <pc:spChg chg="del">
          <ac:chgData name="seth lyman" userId="210159561_tp_box_2" providerId="OAuth2" clId="{541D13B0-C3A9-4F45-8569-45CFF2006074}" dt="2026-04-14T15:57:27.903" v="849" actId="478"/>
          <ac:spMkLst>
            <pc:docMk/>
            <pc:sldMk cId="2762567209" sldId="771"/>
            <ac:spMk id="9" creationId="{D674506E-28CD-76EE-ED50-AE95DBEE7CA2}"/>
          </ac:spMkLst>
        </pc:spChg>
        <pc:picChg chg="del">
          <ac:chgData name="seth lyman" userId="210159561_tp_box_2" providerId="OAuth2" clId="{541D13B0-C3A9-4F45-8569-45CFF2006074}" dt="2026-04-14T15:57:25.853" v="848" actId="478"/>
          <ac:picMkLst>
            <pc:docMk/>
            <pc:sldMk cId="2762567209" sldId="771"/>
            <ac:picMk id="6" creationId="{351DF450-061A-02F0-6E9A-533C430B681B}"/>
          </ac:picMkLst>
        </pc:picChg>
      </pc:sldChg>
      <pc:sldChg chg="modSp add mod">
        <pc:chgData name="seth lyman" userId="210159561_tp_box_2" providerId="OAuth2" clId="{541D13B0-C3A9-4F45-8569-45CFF2006074}" dt="2026-04-14T16:02:53.075" v="1373" actId="20577"/>
        <pc:sldMkLst>
          <pc:docMk/>
          <pc:sldMk cId="3854416764" sldId="772"/>
        </pc:sldMkLst>
        <pc:spChg chg="mod">
          <ac:chgData name="seth lyman" userId="210159561_tp_box_2" providerId="OAuth2" clId="{541D13B0-C3A9-4F45-8569-45CFF2006074}" dt="2026-04-14T16:02:53.075" v="1373" actId="20577"/>
          <ac:spMkLst>
            <pc:docMk/>
            <pc:sldMk cId="3854416764" sldId="772"/>
            <ac:spMk id="4" creationId="{F04D58AC-C647-7B75-36DF-0CCF45899E3C}"/>
          </ac:spMkLst>
        </pc:spChg>
      </pc:sldChg>
      <pc:sldChg chg="modSp add mod">
        <pc:chgData name="seth lyman" userId="210159561_tp_box_2" providerId="OAuth2" clId="{541D13B0-C3A9-4F45-8569-45CFF2006074}" dt="2026-04-14T16:02:43.616" v="1370" actId="207"/>
        <pc:sldMkLst>
          <pc:docMk/>
          <pc:sldMk cId="764452721" sldId="773"/>
        </pc:sldMkLst>
        <pc:spChg chg="mod">
          <ac:chgData name="seth lyman" userId="210159561_tp_box_2" providerId="OAuth2" clId="{541D13B0-C3A9-4F45-8569-45CFF2006074}" dt="2026-04-14T16:02:43.616" v="1370" actId="207"/>
          <ac:spMkLst>
            <pc:docMk/>
            <pc:sldMk cId="764452721" sldId="773"/>
            <ac:spMk id="4" creationId="{4D52C61F-9E21-4345-5D25-73CB4437E819}"/>
          </ac:spMkLst>
        </pc:spChg>
      </pc:sldChg>
      <pc:sldChg chg="modSp add mod">
        <pc:chgData name="seth lyman" userId="210159561_tp_box_2" providerId="OAuth2" clId="{541D13B0-C3A9-4F45-8569-45CFF2006074}" dt="2026-04-14T16:02:33.566" v="1368" actId="207"/>
        <pc:sldMkLst>
          <pc:docMk/>
          <pc:sldMk cId="1249645617" sldId="774"/>
        </pc:sldMkLst>
        <pc:spChg chg="mod">
          <ac:chgData name="seth lyman" userId="210159561_tp_box_2" providerId="OAuth2" clId="{541D13B0-C3A9-4F45-8569-45CFF2006074}" dt="2026-04-14T16:02:33.566" v="1368" actId="207"/>
          <ac:spMkLst>
            <pc:docMk/>
            <pc:sldMk cId="1249645617" sldId="774"/>
            <ac:spMk id="4" creationId="{D6F89924-DFAA-019F-9633-33A452FC9B8A}"/>
          </ac:spMkLst>
        </pc:spChg>
      </pc:sldChg>
      <pc:sldChg chg="modSp add mod">
        <pc:chgData name="seth lyman" userId="210159561_tp_box_2" providerId="OAuth2" clId="{541D13B0-C3A9-4F45-8569-45CFF2006074}" dt="2026-04-14T16:02:25.795" v="1366" actId="20577"/>
        <pc:sldMkLst>
          <pc:docMk/>
          <pc:sldMk cId="1177003578" sldId="775"/>
        </pc:sldMkLst>
        <pc:spChg chg="mod">
          <ac:chgData name="seth lyman" userId="210159561_tp_box_2" providerId="OAuth2" clId="{541D13B0-C3A9-4F45-8569-45CFF2006074}" dt="2026-04-14T16:02:25.795" v="1366" actId="20577"/>
          <ac:spMkLst>
            <pc:docMk/>
            <pc:sldMk cId="1177003578" sldId="775"/>
            <ac:spMk id="4" creationId="{64D135BD-7E9E-1AAD-75D4-363B0F402D6B}"/>
          </ac:spMkLst>
        </pc:spChg>
      </pc:sldChg>
      <pc:sldChg chg="modSp add mod">
        <pc:chgData name="seth lyman" userId="210159561_tp_box_2" providerId="OAuth2" clId="{541D13B0-C3A9-4F45-8569-45CFF2006074}" dt="2026-04-14T16:02:57.482" v="1374" actId="207"/>
        <pc:sldMkLst>
          <pc:docMk/>
          <pc:sldMk cId="2682519416" sldId="776"/>
        </pc:sldMkLst>
        <pc:spChg chg="mod">
          <ac:chgData name="seth lyman" userId="210159561_tp_box_2" providerId="OAuth2" clId="{541D13B0-C3A9-4F45-8569-45CFF2006074}" dt="2026-04-14T16:02:57.482" v="1374" actId="207"/>
          <ac:spMkLst>
            <pc:docMk/>
            <pc:sldMk cId="2682519416" sldId="776"/>
            <ac:spMk id="4" creationId="{FDBF1406-30D8-978C-3FC5-F4D2C356E043}"/>
          </ac:spMkLst>
        </pc:spChg>
      </pc:sldChg>
      <pc:sldChg chg="add">
        <pc:chgData name="seth lyman" userId="210159561_tp_box_2" providerId="OAuth2" clId="{541D13B0-C3A9-4F45-8569-45CFF2006074}" dt="2026-04-14T16:05:19.471" v="1434" actId="2890"/>
        <pc:sldMkLst>
          <pc:docMk/>
          <pc:sldMk cId="3785486953" sldId="777"/>
        </pc:sldMkLst>
      </pc:sldChg>
      <pc:sldChg chg="addSp delSp modSp add mod">
        <pc:chgData name="seth lyman" userId="210159561_tp_box_2" providerId="OAuth2" clId="{541D13B0-C3A9-4F45-8569-45CFF2006074}" dt="2026-04-14T16:16:50.334" v="1578" actId="478"/>
        <pc:sldMkLst>
          <pc:docMk/>
          <pc:sldMk cId="2974209866" sldId="778"/>
        </pc:sldMkLst>
        <pc:spChg chg="mod">
          <ac:chgData name="seth lyman" userId="210159561_tp_box_2" providerId="OAuth2" clId="{541D13B0-C3A9-4F45-8569-45CFF2006074}" dt="2026-04-14T16:15:15.902" v="1573" actId="20577"/>
          <ac:spMkLst>
            <pc:docMk/>
            <pc:sldMk cId="2974209866" sldId="778"/>
            <ac:spMk id="4" creationId="{8A20BF57-057A-1B50-07D6-4E39A45B5C01}"/>
          </ac:spMkLst>
        </pc:spChg>
        <pc:spChg chg="add del mod">
          <ac:chgData name="seth lyman" userId="210159561_tp_box_2" providerId="OAuth2" clId="{541D13B0-C3A9-4F45-8569-45CFF2006074}" dt="2026-04-14T16:16:50.334" v="1578" actId="478"/>
          <ac:spMkLst>
            <pc:docMk/>
            <pc:sldMk cId="2974209866" sldId="778"/>
            <ac:spMk id="5" creationId="{F469A5A0-5E9E-05AB-8E53-3AAF246579BB}"/>
          </ac:spMkLst>
        </pc:spChg>
        <pc:spChg chg="del">
          <ac:chgData name="seth lyman" userId="210159561_tp_box_2" providerId="OAuth2" clId="{541D13B0-C3A9-4F45-8569-45CFF2006074}" dt="2026-04-14T16:13:41.774" v="1553" actId="478"/>
          <ac:spMkLst>
            <pc:docMk/>
            <pc:sldMk cId="2974209866" sldId="778"/>
            <ac:spMk id="7" creationId="{AFC110B6-3C89-A4E9-48A8-2109C81ED818}"/>
          </ac:spMkLst>
        </pc:spChg>
        <pc:spChg chg="del">
          <ac:chgData name="seth lyman" userId="210159561_tp_box_2" providerId="OAuth2" clId="{541D13B0-C3A9-4F45-8569-45CFF2006074}" dt="2026-04-14T16:13:41.774" v="1553" actId="478"/>
          <ac:spMkLst>
            <pc:docMk/>
            <pc:sldMk cId="2974209866" sldId="778"/>
            <ac:spMk id="8" creationId="{9728EC92-5487-D392-D722-00488489C320}"/>
          </ac:spMkLst>
        </pc:spChg>
        <pc:spChg chg="del">
          <ac:chgData name="seth lyman" userId="210159561_tp_box_2" providerId="OAuth2" clId="{541D13B0-C3A9-4F45-8569-45CFF2006074}" dt="2026-04-14T16:13:41.774" v="1553" actId="478"/>
          <ac:spMkLst>
            <pc:docMk/>
            <pc:sldMk cId="2974209866" sldId="778"/>
            <ac:spMk id="9" creationId="{110A6AD9-9008-A9BD-8BD5-0D4E7FA943EA}"/>
          </ac:spMkLst>
        </pc:spChg>
        <pc:picChg chg="add mod modCrop">
          <ac:chgData name="seth lyman" userId="210159561_tp_box_2" providerId="OAuth2" clId="{541D13B0-C3A9-4F45-8569-45CFF2006074}" dt="2026-04-14T16:16:31.368" v="1574" actId="1076"/>
          <ac:picMkLst>
            <pc:docMk/>
            <pc:sldMk cId="2974209866" sldId="778"/>
            <ac:picMk id="3" creationId="{CB04CFB6-C0B0-5D5A-ADB4-A055A1568730}"/>
          </ac:picMkLst>
        </pc:picChg>
        <pc:picChg chg="del">
          <ac:chgData name="seth lyman" userId="210159561_tp_box_2" providerId="OAuth2" clId="{541D13B0-C3A9-4F45-8569-45CFF2006074}" dt="2026-04-14T16:13:33.580" v="1552" actId="478"/>
          <ac:picMkLst>
            <pc:docMk/>
            <pc:sldMk cId="2974209866" sldId="778"/>
            <ac:picMk id="6" creationId="{A2FEF934-0631-960F-ACE6-F436D78771B1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700" cy="461804"/>
          </a:xfrm>
          <a:prstGeom prst="rect">
            <a:avLst/>
          </a:prstGeom>
        </p:spPr>
        <p:txBody>
          <a:bodyPr vert="horz" lIns="92480" tIns="46240" rIns="92480" bIns="4624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700" cy="461804"/>
          </a:xfrm>
          <a:prstGeom prst="rect">
            <a:avLst/>
          </a:prstGeom>
        </p:spPr>
        <p:txBody>
          <a:bodyPr vert="horz" lIns="92480" tIns="46240" rIns="92480" bIns="46240" rtlCol="0"/>
          <a:lstStyle>
            <a:lvl1pPr algn="r">
              <a:defRPr sz="1200" smtClean="0"/>
            </a:lvl1pPr>
          </a:lstStyle>
          <a:p>
            <a:pPr>
              <a:defRPr/>
            </a:pPr>
            <a:fld id="{83A2BCEA-F2AE-2547-ADDC-A99EEE205E64}" type="datetimeFigureOut">
              <a:rPr lang="en-US"/>
              <a:pPr>
                <a:defRPr/>
              </a:pPr>
              <a:t>4/14/2026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700" cy="461804"/>
          </a:xfrm>
          <a:prstGeom prst="rect">
            <a:avLst/>
          </a:prstGeom>
        </p:spPr>
        <p:txBody>
          <a:bodyPr vert="horz" lIns="92480" tIns="46240" rIns="92480" bIns="4624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8"/>
            <a:ext cx="3011700" cy="461804"/>
          </a:xfrm>
          <a:prstGeom prst="rect">
            <a:avLst/>
          </a:prstGeom>
        </p:spPr>
        <p:txBody>
          <a:bodyPr vert="horz" lIns="92480" tIns="46240" rIns="92480" bIns="4624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C8C6C3D9-4B78-B048-9E28-2693BB4951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1684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6875" y="692150"/>
            <a:ext cx="6156325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266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480" tIns="46240" rIns="92480" bIns="462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70884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608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54D51F-6547-C8BB-6D80-4C021296E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3DE9A8-457C-5CDB-7D40-031C1E4A50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F504BF-1F6B-EBB2-D6AC-BB3516B0AF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97DB4E-D676-C4D9-E1D6-A90BADD7D2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90023" tIns="45011" rIns="90023" bIns="45011"/>
          <a:lstStyle/>
          <a:p>
            <a:pPr algn="r" defTabSz="900227" fontAlgn="auto">
              <a:spcBef>
                <a:spcPts val="0"/>
              </a:spcBef>
              <a:spcAft>
                <a:spcPts val="0"/>
              </a:spcAft>
              <a:defRPr/>
            </a:pPr>
            <a:fld id="{427D005D-F5A3-4B46-A033-F1520BBC1563}" type="slidenum">
              <a:rPr lang="en-US" sz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defTabSz="900227" fontAlgn="auto">
                <a:spcBef>
                  <a:spcPts val="0"/>
                </a:spcBef>
                <a:spcAft>
                  <a:spcPts val="0"/>
                </a:spcAft>
                <a:defRPr/>
              </a:pPr>
              <a:t>10</a:t>
            </a:fld>
            <a:endParaRPr lang="en-US" sz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735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657B7-8FA6-FAB8-9581-114664A6A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0D522C-9114-5AE2-EAAB-50A1DD5608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F37C20-E390-5DC0-8ED2-F30F9455F2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C0A404-4F3E-01FA-A4E8-84A6D67B07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90023" tIns="45011" rIns="90023" bIns="45011"/>
          <a:lstStyle/>
          <a:p>
            <a:pPr algn="r" defTabSz="900227" fontAlgn="auto">
              <a:spcBef>
                <a:spcPts val="0"/>
              </a:spcBef>
              <a:spcAft>
                <a:spcPts val="0"/>
              </a:spcAft>
              <a:defRPr/>
            </a:pPr>
            <a:fld id="{427D005D-F5A3-4B46-A033-F1520BBC1563}" type="slidenum">
              <a:rPr lang="en-US" sz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defTabSz="900227" fontAlgn="auto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lang="en-US" sz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3631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482AE-23CE-FCAD-F661-F74B75B64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A23713-F24E-2158-C96E-AA288FCEE7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3E9414-9A67-031D-AA5F-458F6D94BD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DDE869-5698-8623-01C4-727FD03ACF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90023" tIns="45011" rIns="90023" bIns="45011"/>
          <a:lstStyle/>
          <a:p>
            <a:pPr algn="r" defTabSz="900227" fontAlgn="auto">
              <a:spcBef>
                <a:spcPts val="0"/>
              </a:spcBef>
              <a:spcAft>
                <a:spcPts val="0"/>
              </a:spcAft>
              <a:defRPr/>
            </a:pPr>
            <a:fld id="{427D005D-F5A3-4B46-A033-F1520BBC1563}" type="slidenum">
              <a:rPr lang="en-US" sz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defTabSz="900227" fontAlgn="auto">
                <a:spcBef>
                  <a:spcPts val="0"/>
                </a:spcBef>
                <a:spcAft>
                  <a:spcPts val="0"/>
                </a:spcAft>
                <a:defRPr/>
              </a:pPr>
              <a:t>12</a:t>
            </a:fld>
            <a:endParaRPr lang="en-US" sz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5999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074CFE-EEF0-824E-E18E-9DCCD0169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E5F7F7-0B15-3FC9-B79D-FB3FCC5D4A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D1F928-D68E-6B00-F755-30E3FB53A8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2E83DA-2D7F-BB18-A749-A1C28A5E8F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90023" tIns="45011" rIns="90023" bIns="45011"/>
          <a:lstStyle/>
          <a:p>
            <a:pPr algn="r" defTabSz="900227" fontAlgn="auto">
              <a:spcBef>
                <a:spcPts val="0"/>
              </a:spcBef>
              <a:spcAft>
                <a:spcPts val="0"/>
              </a:spcAft>
              <a:defRPr/>
            </a:pPr>
            <a:fld id="{427D005D-F5A3-4B46-A033-F1520BBC1563}" type="slidenum">
              <a:rPr lang="en-US" sz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defTabSz="900227" fontAlgn="auto">
                <a:spcBef>
                  <a:spcPts val="0"/>
                </a:spcBef>
                <a:spcAft>
                  <a:spcPts val="0"/>
                </a:spcAft>
                <a:defRPr/>
              </a:pPr>
              <a:t>13</a:t>
            </a:fld>
            <a:endParaRPr lang="en-US" sz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4508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9E4E2-128A-2C6A-E375-80F612B70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487680-739C-4150-9B1E-15391BF76C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3CD4DD-2A92-1D48-3388-1671CC0AD5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9C85F9-FA65-9084-2D97-1B46C6943F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90023" tIns="45011" rIns="90023" bIns="45011"/>
          <a:lstStyle/>
          <a:p>
            <a:pPr algn="r" defTabSz="900227" fontAlgn="auto">
              <a:spcBef>
                <a:spcPts val="0"/>
              </a:spcBef>
              <a:spcAft>
                <a:spcPts val="0"/>
              </a:spcAft>
              <a:defRPr/>
            </a:pPr>
            <a:fld id="{427D005D-F5A3-4B46-A033-F1520BBC1563}" type="slidenum">
              <a:rPr lang="en-US" sz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defTabSz="900227" fontAlgn="auto">
                <a:spcBef>
                  <a:spcPts val="0"/>
                </a:spcBef>
                <a:spcAft>
                  <a:spcPts val="0"/>
                </a:spcAft>
                <a:defRPr/>
              </a:pPr>
              <a:t>14</a:t>
            </a:fld>
            <a:endParaRPr lang="en-US" sz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1881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77C48-FD41-0DD9-0DE5-2059A0778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3AB16F-F533-D022-F5FC-E48EF31229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7A0F6C-E0A6-6D12-C19C-C45BC101CF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A0BBE7-57D2-4560-42D6-D80127E2F6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90023" tIns="45011" rIns="90023" bIns="45011"/>
          <a:lstStyle/>
          <a:p>
            <a:pPr algn="r" defTabSz="900227" fontAlgn="auto">
              <a:spcBef>
                <a:spcPts val="0"/>
              </a:spcBef>
              <a:spcAft>
                <a:spcPts val="0"/>
              </a:spcAft>
              <a:defRPr/>
            </a:pPr>
            <a:fld id="{427D005D-F5A3-4B46-A033-F1520BBC1563}" type="slidenum">
              <a:rPr lang="en-US" sz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defTabSz="900227" fontAlgn="auto">
                <a:spcBef>
                  <a:spcPts val="0"/>
                </a:spcBef>
                <a:spcAft>
                  <a:spcPts val="0"/>
                </a:spcAft>
                <a:defRPr/>
              </a:pPr>
              <a:t>15</a:t>
            </a:fld>
            <a:endParaRPr lang="en-US" sz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1714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90F41-F808-F1EA-972C-7A729808A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0F5379-85DF-27A6-7E41-7F4A833D1D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A4D0F5-E370-CC42-CCAD-603018BA6A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B6E63-E920-6B73-0122-1113FEFF72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90023" tIns="45011" rIns="90023" bIns="45011"/>
          <a:lstStyle/>
          <a:p>
            <a:pPr algn="r" defTabSz="900227" fontAlgn="auto">
              <a:spcBef>
                <a:spcPts val="0"/>
              </a:spcBef>
              <a:spcAft>
                <a:spcPts val="0"/>
              </a:spcAft>
              <a:defRPr/>
            </a:pPr>
            <a:fld id="{427D005D-F5A3-4B46-A033-F1520BBC1563}" type="slidenum">
              <a:rPr lang="en-US" sz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defTabSz="900227" fontAlgn="auto">
                <a:spcBef>
                  <a:spcPts val="0"/>
                </a:spcBef>
                <a:spcAft>
                  <a:spcPts val="0"/>
                </a:spcAft>
                <a:defRPr/>
              </a:pPr>
              <a:t>16</a:t>
            </a:fld>
            <a:endParaRPr lang="en-US" sz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8970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D0EA9-7D92-7486-A9FF-B729EDBE1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11D73F-D37F-B6ED-BAE3-2F9AAC2C2E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CE558C-5736-5A0A-3F13-E1657FA7CC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35AA02-94A4-295F-FACB-77AA66AD97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90023" tIns="45011" rIns="90023" bIns="45011"/>
          <a:lstStyle/>
          <a:p>
            <a:pPr algn="r" defTabSz="900227" fontAlgn="auto">
              <a:spcBef>
                <a:spcPts val="0"/>
              </a:spcBef>
              <a:spcAft>
                <a:spcPts val="0"/>
              </a:spcAft>
              <a:defRPr/>
            </a:pPr>
            <a:fld id="{427D005D-F5A3-4B46-A033-F1520BBC1563}" type="slidenum">
              <a:rPr lang="en-US" sz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defTabSz="900227" fontAlgn="auto">
                <a:spcBef>
                  <a:spcPts val="0"/>
                </a:spcBef>
                <a:spcAft>
                  <a:spcPts val="0"/>
                </a:spcAft>
                <a:defRPr/>
              </a:pPr>
              <a:t>17</a:t>
            </a:fld>
            <a:endParaRPr lang="en-US" sz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8624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0931D-1019-4171-5EF5-C2FCF3622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468675-F54D-7EE6-8DF6-7F367C03EA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7D9449-FB40-2F7B-72D8-38BBF064F6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AB34F-3F0B-89A4-DC1D-921C31031A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90023" tIns="45011" rIns="90023" bIns="45011"/>
          <a:lstStyle/>
          <a:p>
            <a:pPr algn="r" defTabSz="900227" fontAlgn="auto">
              <a:spcBef>
                <a:spcPts val="0"/>
              </a:spcBef>
              <a:spcAft>
                <a:spcPts val="0"/>
              </a:spcAft>
              <a:defRPr/>
            </a:pPr>
            <a:fld id="{427D005D-F5A3-4B46-A033-F1520BBC1563}" type="slidenum">
              <a:rPr lang="en-US" sz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defTabSz="900227" fontAlgn="auto">
                <a:spcBef>
                  <a:spcPts val="0"/>
                </a:spcBef>
                <a:spcAft>
                  <a:spcPts val="0"/>
                </a:spcAft>
                <a:defRPr/>
              </a:pPr>
              <a:t>18</a:t>
            </a:fld>
            <a:endParaRPr lang="en-US" sz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5472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B5480-B71A-3DF1-4341-928DAB933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B9906E-DA30-E70B-69D0-6D590EEEF3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0E18F4-5154-7B86-B9C5-E8953AC626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30FDD-4BDB-F6D3-B690-7071415240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90023" tIns="45011" rIns="90023" bIns="45011"/>
          <a:lstStyle/>
          <a:p>
            <a:pPr algn="r" defTabSz="900227" fontAlgn="auto">
              <a:spcBef>
                <a:spcPts val="0"/>
              </a:spcBef>
              <a:spcAft>
                <a:spcPts val="0"/>
              </a:spcAft>
              <a:defRPr/>
            </a:pPr>
            <a:fld id="{427D005D-F5A3-4B46-A033-F1520BBC1563}" type="slidenum">
              <a:rPr lang="en-US" sz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defTabSz="900227" fontAlgn="auto">
                <a:spcBef>
                  <a:spcPts val="0"/>
                </a:spcBef>
                <a:spcAft>
                  <a:spcPts val="0"/>
                </a:spcAft>
                <a:defRPr/>
              </a:pPr>
              <a:t>19</a:t>
            </a:fld>
            <a:endParaRPr lang="en-US" sz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08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A0253E-925F-9CC2-B466-0C073F94F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A08A50-7771-2521-FFF6-31123D0D9E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30850D-E2AE-B8CB-2F91-998DAF17BA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594A96-5A3A-1121-CEB0-3E2C0A9F45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90023" tIns="45011" rIns="90023" bIns="45011"/>
          <a:lstStyle/>
          <a:p>
            <a:pPr algn="r" defTabSz="900227" fontAlgn="auto">
              <a:spcBef>
                <a:spcPts val="0"/>
              </a:spcBef>
              <a:spcAft>
                <a:spcPts val="0"/>
              </a:spcAft>
              <a:defRPr/>
            </a:pPr>
            <a:fld id="{427D005D-F5A3-4B46-A033-F1520BBC1563}" type="slidenum">
              <a:rPr lang="en-US" sz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defTabSz="900227" fontAlgn="auto">
                <a:spcBef>
                  <a:spcPts val="0"/>
                </a:spcBef>
                <a:spcAft>
                  <a:spcPts val="0"/>
                </a:spcAft>
                <a:defRPr/>
              </a:pPr>
              <a:t>2</a:t>
            </a:fld>
            <a:endParaRPr lang="en-US" sz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8746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28A82-C33D-7142-F751-526E1F6B2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837510-440D-87E5-9DB6-26590E88A0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07FE5A-A707-A912-2754-B0E1992233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B52DF1-AF2C-CE21-774E-790C8545EB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90023" tIns="45011" rIns="90023" bIns="45011"/>
          <a:lstStyle/>
          <a:p>
            <a:pPr algn="r" defTabSz="900227" fontAlgn="auto">
              <a:spcBef>
                <a:spcPts val="0"/>
              </a:spcBef>
              <a:spcAft>
                <a:spcPts val="0"/>
              </a:spcAft>
              <a:defRPr/>
            </a:pPr>
            <a:fld id="{427D005D-F5A3-4B46-A033-F1520BBC1563}" type="slidenum">
              <a:rPr lang="en-US" sz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defTabSz="900227" fontAlgn="auto">
                <a:spcBef>
                  <a:spcPts val="0"/>
                </a:spcBef>
                <a:spcAft>
                  <a:spcPts val="0"/>
                </a:spcAft>
                <a:defRPr/>
              </a:pPr>
              <a:t>20</a:t>
            </a:fld>
            <a:endParaRPr lang="en-US" sz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5446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D35256-8F26-678B-95BD-C4918154D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D9505D-43DB-B6F9-2667-F9FCD0C575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A84375-EC22-B3E0-0334-FCD1B45B68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99F5CC-5CE6-6789-ACD0-01DF92E32B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90023" tIns="45011" rIns="90023" bIns="45011"/>
          <a:lstStyle/>
          <a:p>
            <a:pPr algn="r" defTabSz="900227" fontAlgn="auto">
              <a:spcBef>
                <a:spcPts val="0"/>
              </a:spcBef>
              <a:spcAft>
                <a:spcPts val="0"/>
              </a:spcAft>
              <a:defRPr/>
            </a:pPr>
            <a:fld id="{427D005D-F5A3-4B46-A033-F1520BBC1563}" type="slidenum">
              <a:rPr lang="en-US" sz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defTabSz="900227" fontAlgn="auto">
                <a:spcBef>
                  <a:spcPts val="0"/>
                </a:spcBef>
                <a:spcAft>
                  <a:spcPts val="0"/>
                </a:spcAft>
                <a:defRPr/>
              </a:pPr>
              <a:t>21</a:t>
            </a:fld>
            <a:endParaRPr lang="en-US" sz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257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0BA8E-F4FE-E828-7F15-25DCEE43A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A5AAD4-FA2A-E00B-E498-408DA0305B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DC82DE-3CD4-7BFC-469D-65E0E315F0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18BB27-596B-2402-E47F-02E4C2F627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90023" tIns="45011" rIns="90023" bIns="45011"/>
          <a:lstStyle/>
          <a:p>
            <a:pPr algn="r" defTabSz="900227" fontAlgn="auto">
              <a:spcBef>
                <a:spcPts val="0"/>
              </a:spcBef>
              <a:spcAft>
                <a:spcPts val="0"/>
              </a:spcAft>
              <a:defRPr/>
            </a:pPr>
            <a:fld id="{427D005D-F5A3-4B46-A033-F1520BBC1563}" type="slidenum">
              <a:rPr lang="en-US" sz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defTabSz="900227" fontAlgn="auto">
                <a:spcBef>
                  <a:spcPts val="0"/>
                </a:spcBef>
                <a:spcAft>
                  <a:spcPts val="0"/>
                </a:spcAft>
                <a:defRPr/>
              </a:pPr>
              <a:t>22</a:t>
            </a:fld>
            <a:endParaRPr lang="en-US" sz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4182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CDB5A-29A7-1E7E-25BC-CC0A88405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B121A8-EBA1-5ADF-4CF5-CFC28FD53B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D80650-2677-C568-557B-8198A848EE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7BA1A-54BF-24C0-2A2D-AC630A30FE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90023" tIns="45011" rIns="90023" bIns="45011"/>
          <a:lstStyle/>
          <a:p>
            <a:pPr algn="r" defTabSz="900227" fontAlgn="auto">
              <a:spcBef>
                <a:spcPts val="0"/>
              </a:spcBef>
              <a:spcAft>
                <a:spcPts val="0"/>
              </a:spcAft>
              <a:defRPr/>
            </a:pPr>
            <a:fld id="{427D005D-F5A3-4B46-A033-F1520BBC1563}" type="slidenum">
              <a:rPr lang="en-US" sz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defTabSz="900227" fontAlgn="auto">
                <a:spcBef>
                  <a:spcPts val="0"/>
                </a:spcBef>
                <a:spcAft>
                  <a:spcPts val="0"/>
                </a:spcAft>
                <a:defRPr/>
              </a:pPr>
              <a:t>23</a:t>
            </a:fld>
            <a:endParaRPr lang="en-US" sz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6240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55399-C915-39F0-6421-9574A9532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9FB3A0-C162-0B12-BE9B-57F3EC2672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21334A-D843-CF9E-2C0C-CAE0A8C131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4F4659-B34B-203F-1829-5FCD8B05FB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90023" tIns="45011" rIns="90023" bIns="45011"/>
          <a:lstStyle/>
          <a:p>
            <a:pPr algn="r" defTabSz="900227" fontAlgn="auto">
              <a:spcBef>
                <a:spcPts val="0"/>
              </a:spcBef>
              <a:spcAft>
                <a:spcPts val="0"/>
              </a:spcAft>
              <a:defRPr/>
            </a:pPr>
            <a:fld id="{427D005D-F5A3-4B46-A033-F1520BBC1563}" type="slidenum">
              <a:rPr lang="en-US" sz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defTabSz="900227" fontAlgn="auto">
                <a:spcBef>
                  <a:spcPts val="0"/>
                </a:spcBef>
                <a:spcAft>
                  <a:spcPts val="0"/>
                </a:spcAft>
                <a:defRPr/>
              </a:pPr>
              <a:t>24</a:t>
            </a:fld>
            <a:endParaRPr lang="en-US" sz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5020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B440C-FD06-B06E-66E2-1898704A0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114F26-A44C-4CB7-27FA-ED0DB4DC59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284FFA-0C3E-75EE-C229-6FC5737B02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ADEFFF-1621-061A-3944-44A666C1FE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90023" tIns="45011" rIns="90023" bIns="45011"/>
          <a:lstStyle/>
          <a:p>
            <a:pPr algn="r" defTabSz="900227" fontAlgn="auto">
              <a:spcBef>
                <a:spcPts val="0"/>
              </a:spcBef>
              <a:spcAft>
                <a:spcPts val="0"/>
              </a:spcAft>
              <a:defRPr/>
            </a:pPr>
            <a:fld id="{427D005D-F5A3-4B46-A033-F1520BBC1563}" type="slidenum">
              <a:rPr lang="en-US" sz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defTabSz="900227" fontAlgn="auto">
                <a:spcBef>
                  <a:spcPts val="0"/>
                </a:spcBef>
                <a:spcAft>
                  <a:spcPts val="0"/>
                </a:spcAft>
                <a:defRPr/>
              </a:pPr>
              <a:t>25</a:t>
            </a:fld>
            <a:endParaRPr lang="en-US" sz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6169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85718-410E-9629-CD53-C5DC4BF55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867854-1139-215C-5CE4-11F322AB90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B798A8-251D-6C23-9B28-7E373A2B55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99B942-2277-BD30-B9A7-2E2A9B7E25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90023" tIns="45011" rIns="90023" bIns="45011"/>
          <a:lstStyle/>
          <a:p>
            <a:pPr algn="r" defTabSz="900227" fontAlgn="auto">
              <a:spcBef>
                <a:spcPts val="0"/>
              </a:spcBef>
              <a:spcAft>
                <a:spcPts val="0"/>
              </a:spcAft>
              <a:defRPr/>
            </a:pPr>
            <a:fld id="{427D005D-F5A3-4B46-A033-F1520BBC1563}" type="slidenum">
              <a:rPr lang="en-US" sz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defTabSz="900227" fontAlgn="auto">
                <a:spcBef>
                  <a:spcPts val="0"/>
                </a:spcBef>
                <a:spcAft>
                  <a:spcPts val="0"/>
                </a:spcAft>
                <a:defRPr/>
              </a:pPr>
              <a:t>26</a:t>
            </a:fld>
            <a:endParaRPr lang="en-US" sz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2620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12441-EEB8-9325-5ECA-3AB371C29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4CAC7A-E455-EF90-5430-3630CD74A1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C506E6-4C6E-70E3-F444-067364870E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E39F65-8CEC-5B4E-327E-EFEFF8E79D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90023" tIns="45011" rIns="90023" bIns="45011"/>
          <a:lstStyle/>
          <a:p>
            <a:pPr algn="r" defTabSz="900227" fontAlgn="auto">
              <a:spcBef>
                <a:spcPts val="0"/>
              </a:spcBef>
              <a:spcAft>
                <a:spcPts val="0"/>
              </a:spcAft>
              <a:defRPr/>
            </a:pPr>
            <a:fld id="{427D005D-F5A3-4B46-A033-F1520BBC1563}" type="slidenum">
              <a:rPr lang="en-US" sz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defTabSz="900227" fontAlgn="auto">
                <a:spcBef>
                  <a:spcPts val="0"/>
                </a:spcBef>
                <a:spcAft>
                  <a:spcPts val="0"/>
                </a:spcAft>
                <a:defRPr/>
              </a:pPr>
              <a:t>27</a:t>
            </a:fld>
            <a:endParaRPr lang="en-US" sz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9778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9C2E0-137E-A3EE-9D13-A14775A96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0EDED8-B789-28D6-3BFD-C646E3A272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D66F14-A5B8-017D-B9D8-D3FE30D20B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C52172-8EF9-9A3D-6412-C075177642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90023" tIns="45011" rIns="90023" bIns="45011"/>
          <a:lstStyle/>
          <a:p>
            <a:pPr algn="r" defTabSz="900227" fontAlgn="auto">
              <a:spcBef>
                <a:spcPts val="0"/>
              </a:spcBef>
              <a:spcAft>
                <a:spcPts val="0"/>
              </a:spcAft>
              <a:defRPr/>
            </a:pPr>
            <a:fld id="{427D005D-F5A3-4B46-A033-F1520BBC1563}" type="slidenum">
              <a:rPr lang="en-US" sz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defTabSz="900227" fontAlgn="auto">
                <a:spcBef>
                  <a:spcPts val="0"/>
                </a:spcBef>
                <a:spcAft>
                  <a:spcPts val="0"/>
                </a:spcAft>
                <a:defRPr/>
              </a:pPr>
              <a:t>28</a:t>
            </a:fld>
            <a:endParaRPr lang="en-US" sz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7739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3C000-4525-37B2-4909-7A8BF23B4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0512BC-3E5E-3501-B4A7-CF8E1C2CB4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508921-6374-D632-71EA-57975D3DD6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2281C5-349D-4E23-AEA6-187D6AA182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90023" tIns="45011" rIns="90023" bIns="45011"/>
          <a:lstStyle/>
          <a:p>
            <a:pPr algn="r" defTabSz="900227" fontAlgn="auto">
              <a:spcBef>
                <a:spcPts val="0"/>
              </a:spcBef>
              <a:spcAft>
                <a:spcPts val="0"/>
              </a:spcAft>
              <a:defRPr/>
            </a:pPr>
            <a:fld id="{427D005D-F5A3-4B46-A033-F1520BBC1563}" type="slidenum">
              <a:rPr lang="en-US" sz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defTabSz="900227" fontAlgn="auto">
                <a:spcBef>
                  <a:spcPts val="0"/>
                </a:spcBef>
                <a:spcAft>
                  <a:spcPts val="0"/>
                </a:spcAft>
                <a:defRPr/>
              </a:pPr>
              <a:t>29</a:t>
            </a:fld>
            <a:endParaRPr lang="en-US" sz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950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EFDFF-49BF-EC1F-D8BB-219D4A248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F7B2C3-74D4-1076-C235-F936FF31FD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7C3AE7-F840-18FD-D665-E6BDA2BB4D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3DE14A-2859-2005-34A4-1015714DBD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90023" tIns="45011" rIns="90023" bIns="45011"/>
          <a:lstStyle/>
          <a:p>
            <a:pPr algn="r" defTabSz="900227" fontAlgn="auto">
              <a:spcBef>
                <a:spcPts val="0"/>
              </a:spcBef>
              <a:spcAft>
                <a:spcPts val="0"/>
              </a:spcAft>
              <a:defRPr/>
            </a:pPr>
            <a:fld id="{427D005D-F5A3-4B46-A033-F1520BBC1563}" type="slidenum">
              <a:rPr lang="en-US" sz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defTabSz="900227" fontAlgn="auto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lang="en-US" sz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5672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27898-E3ED-F5AD-4051-223EF1CF0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34BCCB-1E82-C263-EE21-F131FBF144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29B62B-0CD9-DDCE-FAA2-0E2F3C5AAA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2679C-BA3C-4887-4653-EAFF121779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90023" tIns="45011" rIns="90023" bIns="45011"/>
          <a:lstStyle/>
          <a:p>
            <a:pPr algn="r" defTabSz="900227" fontAlgn="auto">
              <a:spcBef>
                <a:spcPts val="0"/>
              </a:spcBef>
              <a:spcAft>
                <a:spcPts val="0"/>
              </a:spcAft>
              <a:defRPr/>
            </a:pPr>
            <a:fld id="{427D005D-F5A3-4B46-A033-F1520BBC1563}" type="slidenum">
              <a:rPr lang="en-US" sz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defTabSz="900227" fontAlgn="auto">
                <a:spcBef>
                  <a:spcPts val="0"/>
                </a:spcBef>
                <a:spcAft>
                  <a:spcPts val="0"/>
                </a:spcAft>
                <a:defRPr/>
              </a:pPr>
              <a:t>30</a:t>
            </a:fld>
            <a:endParaRPr lang="en-US" sz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148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63DDF-A022-0ED1-A125-F9BF381EB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04389D-60DF-8077-1EC1-024A54B595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962B70-74B6-D5E4-FDCB-A58E791623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4C52AE-CD49-F1F0-7878-9DD0DDC12F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90023" tIns="45011" rIns="90023" bIns="45011"/>
          <a:lstStyle/>
          <a:p>
            <a:pPr algn="r" defTabSz="900227" fontAlgn="auto">
              <a:spcBef>
                <a:spcPts val="0"/>
              </a:spcBef>
              <a:spcAft>
                <a:spcPts val="0"/>
              </a:spcAft>
              <a:defRPr/>
            </a:pPr>
            <a:fld id="{427D005D-F5A3-4B46-A033-F1520BBC1563}" type="slidenum">
              <a:rPr lang="en-US" sz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defTabSz="900227" fontAlgn="auto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en-US" sz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228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45497-746E-177C-0943-B8927070F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ECF7C3-1F13-D02F-15BE-84B544D822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9CF9C5-AE14-0E70-B28F-64DD04888D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593E7B-BC62-3D1E-61B1-B4D5CC7D58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90023" tIns="45011" rIns="90023" bIns="45011"/>
          <a:lstStyle/>
          <a:p>
            <a:pPr algn="r" defTabSz="900227" fontAlgn="auto">
              <a:spcBef>
                <a:spcPts val="0"/>
              </a:spcBef>
              <a:spcAft>
                <a:spcPts val="0"/>
              </a:spcAft>
              <a:defRPr/>
            </a:pPr>
            <a:fld id="{427D005D-F5A3-4B46-A033-F1520BBC1563}" type="slidenum">
              <a:rPr lang="en-US" sz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defTabSz="900227"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en-US" sz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626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7A245E-9B28-EE62-69CF-8F6F9A016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BCD7EF-9ED8-D7C2-7FD6-793B9918CD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F523E8-A7FE-5069-4960-A337D1AD03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DDA668-EB15-540D-3EAD-75F7E08F1F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90023" tIns="45011" rIns="90023" bIns="45011"/>
          <a:lstStyle/>
          <a:p>
            <a:pPr algn="r" defTabSz="900227" fontAlgn="auto">
              <a:spcBef>
                <a:spcPts val="0"/>
              </a:spcBef>
              <a:spcAft>
                <a:spcPts val="0"/>
              </a:spcAft>
              <a:defRPr/>
            </a:pPr>
            <a:fld id="{427D005D-F5A3-4B46-A033-F1520BBC1563}" type="slidenum">
              <a:rPr lang="en-US" sz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defTabSz="900227" fontAlgn="auto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en-US" sz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606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67642-02F5-9E92-1049-94BA905D2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7BEBA4-7945-53C1-27F9-C3B2CB5196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F172C3-3C35-2982-B8B9-BE6B4AF62A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35CA8C-65EC-854B-9A4E-A4B49671B2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90023" tIns="45011" rIns="90023" bIns="45011"/>
          <a:lstStyle/>
          <a:p>
            <a:pPr algn="r" defTabSz="900227" fontAlgn="auto">
              <a:spcBef>
                <a:spcPts val="0"/>
              </a:spcBef>
              <a:spcAft>
                <a:spcPts val="0"/>
              </a:spcAft>
              <a:defRPr/>
            </a:pPr>
            <a:fld id="{427D005D-F5A3-4B46-A033-F1520BBC1563}" type="slidenum">
              <a:rPr lang="en-US" sz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defTabSz="900227" fontAlgn="auto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lang="en-US" sz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30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A7208-07A4-0EAD-CA2E-DEC886094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643578-A929-7E6A-C1B4-E211F287DB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AEC9C4-3E6D-D4AF-5843-CB72D643A4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81388E-0794-CE86-FD41-762142AB7A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90023" tIns="45011" rIns="90023" bIns="45011"/>
          <a:lstStyle/>
          <a:p>
            <a:pPr algn="r" defTabSz="900227" fontAlgn="auto">
              <a:spcBef>
                <a:spcPts val="0"/>
              </a:spcBef>
              <a:spcAft>
                <a:spcPts val="0"/>
              </a:spcAft>
              <a:defRPr/>
            </a:pPr>
            <a:fld id="{427D005D-F5A3-4B46-A033-F1520BBC1563}" type="slidenum">
              <a:rPr lang="en-US" sz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defTabSz="900227" fontAlgn="auto">
                <a:spcBef>
                  <a:spcPts val="0"/>
                </a:spcBef>
                <a:spcAft>
                  <a:spcPts val="0"/>
                </a:spcAft>
                <a:defRPr/>
              </a:pPr>
              <a:t>8</a:t>
            </a:fld>
            <a:endParaRPr lang="en-US" sz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1621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64C7E3-6695-4EA5-79B5-05047D4A1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EEBA8F-812D-8C38-9ED8-C8F30158E0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E94BD1-2E82-D154-C515-280C8FB47A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3EF0CA-0D5E-A7EC-A8C3-50A80B29DB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90023" tIns="45011" rIns="90023" bIns="45011"/>
          <a:lstStyle/>
          <a:p>
            <a:pPr algn="r" defTabSz="900227" fontAlgn="auto">
              <a:spcBef>
                <a:spcPts val="0"/>
              </a:spcBef>
              <a:spcAft>
                <a:spcPts val="0"/>
              </a:spcAft>
              <a:defRPr/>
            </a:pPr>
            <a:fld id="{427D005D-F5A3-4B46-A033-F1520BBC1563}" type="slidenum">
              <a:rPr lang="en-US" sz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defTabSz="900227" fontAlgn="auto">
                <a:spcBef>
                  <a:spcPts val="0"/>
                </a:spcBef>
                <a:spcAft>
                  <a:spcPts val="0"/>
                </a:spcAft>
                <a:defRPr/>
              </a:pPr>
              <a:t>9</a:t>
            </a:fld>
            <a:endParaRPr lang="en-US" sz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106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49568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29137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62034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8190-495F-1044-A1F5-724EBB0B60AC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8ECEB-DB8B-E743-A342-E14CD5596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01740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8190-495F-1044-A1F5-724EBB0B60AC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8ECEB-DB8B-E743-A342-E14CD5596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78399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8190-495F-1044-A1F5-724EBB0B60AC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8ECEB-DB8B-E743-A342-E14CD5596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53716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8190-495F-1044-A1F5-724EBB0B60AC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8ECEB-DB8B-E743-A342-E14CD5596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85654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8190-495F-1044-A1F5-724EBB0B60AC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8ECEB-DB8B-E743-A342-E14CD5596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23030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8190-495F-1044-A1F5-724EBB0B60AC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8ECEB-DB8B-E743-A342-E14CD5596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48246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8190-495F-1044-A1F5-724EBB0B60AC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8ECEB-DB8B-E743-A342-E14CD5596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30760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8190-495F-1044-A1F5-724EBB0B60AC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8ECEB-DB8B-E743-A342-E14CD5596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819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696616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8190-495F-1044-A1F5-724EBB0B60AC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8ECEB-DB8B-E743-A342-E14CD5596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20576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8190-495F-1044-A1F5-724EBB0B60AC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8ECEB-DB8B-E743-A342-E14CD5596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1633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8190-495F-1044-A1F5-724EBB0B60AC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8ECEB-DB8B-E743-A342-E14CD5596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21477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45F2-A088-9C47-8958-F986C2025653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52CDF-BED5-8E4F-89FB-EDE7EA16C0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019346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45F2-A088-9C47-8958-F986C2025653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52CDF-BED5-8E4F-89FB-EDE7EA16C0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18792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45F2-A088-9C47-8958-F986C2025653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52CDF-BED5-8E4F-89FB-EDE7EA16C0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19193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45F2-A088-9C47-8958-F986C2025653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52CDF-BED5-8E4F-89FB-EDE7EA16C0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492104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45F2-A088-9C47-8958-F986C2025653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52CDF-BED5-8E4F-89FB-EDE7EA16C0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80181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45F2-A088-9C47-8958-F986C2025653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52CDF-BED5-8E4F-89FB-EDE7EA16C0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351035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45F2-A088-9C47-8958-F986C2025653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52CDF-BED5-8E4F-89FB-EDE7EA16C0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14473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40136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45F2-A088-9C47-8958-F986C2025653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52CDF-BED5-8E4F-89FB-EDE7EA16C0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035191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45F2-A088-9C47-8958-F986C2025653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52CDF-BED5-8E4F-89FB-EDE7EA16C0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2324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45F2-A088-9C47-8958-F986C2025653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52CDF-BED5-8E4F-89FB-EDE7EA16C0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585801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45F2-A088-9C47-8958-F986C2025653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52CDF-BED5-8E4F-89FB-EDE7EA16C0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282303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52250332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9028269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408037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0185" y="3883026"/>
            <a:ext cx="5372100" cy="2728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484" y="3883026"/>
            <a:ext cx="5374216" cy="2728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9029474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3467563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385351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681919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208224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13703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>
                <a:sym typeface="Arial" charset="0"/>
              </a:rPr>
              <a:t>Drag picture to placeholder or click icon to add</a:t>
            </a:r>
            <a:endParaRPr lang="en-US" noProof="0" dirty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7241008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1050601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2852" y="649288"/>
            <a:ext cx="2736849" cy="59626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0184" y="649288"/>
            <a:ext cx="8009467" cy="59626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5310828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466840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9136503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29041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462647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37492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76955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31292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928563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815611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50849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084463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600284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284703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561768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299357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88885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64700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61696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563804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EA5F5-B6D5-4F1D-A2D8-6EE70BEEBA1B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18E85-5156-47B7-9A58-03A8C0067EB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4C2E96-0E5A-457C-9004-3C3579E79D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1" y="-1"/>
            <a:ext cx="5292649" cy="25307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3ACE29-126F-41D0-A799-30B8F29A19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7" y="5572126"/>
            <a:ext cx="4572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008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18E85-5156-47B7-9A58-03A8C0067EB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B88744-0639-4723-8AB5-AA65077B78F7}"/>
              </a:ext>
            </a:extLst>
          </p:cNvPr>
          <p:cNvSpPr/>
          <p:nvPr userDrawn="1"/>
        </p:nvSpPr>
        <p:spPr>
          <a:xfrm>
            <a:off x="0" y="0"/>
            <a:ext cx="12192000" cy="152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0B74B1-20D3-4F49-A70A-235B45C1B10F}"/>
              </a:ext>
            </a:extLst>
          </p:cNvPr>
          <p:cNvSpPr/>
          <p:nvPr userDrawn="1"/>
        </p:nvSpPr>
        <p:spPr>
          <a:xfrm>
            <a:off x="101600" y="76200"/>
            <a:ext cx="11988800" cy="1371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FADECB-626A-45C9-A6AF-B72446FAD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952" y="4114800"/>
            <a:ext cx="5737049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C49642-7E62-45AF-B601-E501076687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2200"/>
            <a:ext cx="24384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5680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18E85-5156-47B7-9A58-03A8C0067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5702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18E85-5156-47B7-9A58-03A8C0067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132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18E85-5156-47B7-9A58-03A8C0067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4308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18E85-5156-47B7-9A58-03A8C0067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6410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18E85-5156-47B7-9A58-03A8C0067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4497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18E85-5156-47B7-9A58-03A8C0067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36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726020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18E85-5156-47B7-9A58-03A8C0067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1480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18E85-5156-47B7-9A58-03A8C0067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3287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18E85-5156-47B7-9A58-03A8C0067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4310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6401"/>
            <a:ext cx="10972800" cy="4144963"/>
          </a:xfrm>
        </p:spPr>
        <p:txBody>
          <a:bodyPr/>
          <a:lstStyle>
            <a:lvl1pPr marL="164592" indent="-256032">
              <a:buFont typeface="Arial"/>
              <a:buChar char="•"/>
              <a:defRPr sz="2800">
                <a:solidFill>
                  <a:schemeClr val="accent6">
                    <a:lumMod val="75000"/>
                  </a:schemeClr>
                </a:solidFill>
              </a:defRPr>
            </a:lvl1pPr>
            <a:lvl2pPr marL="594360" indent="-283464">
              <a:buClr>
                <a:srgbClr val="1D66B2"/>
              </a:buClr>
              <a:buFont typeface="Lucida Grande"/>
              <a:buChar char="»"/>
              <a:defRPr sz="2400">
                <a:solidFill>
                  <a:srgbClr val="1D66B2"/>
                </a:solidFill>
              </a:defRPr>
            </a:lvl2pPr>
            <a:lvl3pPr marL="868680" indent="-228600">
              <a:buClr>
                <a:schemeClr val="accent6">
                  <a:lumMod val="75000"/>
                </a:schemeClr>
              </a:buClr>
              <a:buFont typeface="Arial"/>
              <a:buChar char="•"/>
              <a:defRPr sz="2000">
                <a:solidFill>
                  <a:schemeClr val="accent6">
                    <a:lumMod val="75000"/>
                  </a:schemeClr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09600" y="838200"/>
            <a:ext cx="10972800" cy="685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37448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11448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32568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A1914-F368-BA4B-9724-0EC606E5BB2A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336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ransition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F8190-495F-1044-A1F5-724EBB0B60AC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8ECEB-DB8B-E743-A342-E14CD5596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49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ransition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E45F2-A088-9C47-8958-F986C2025653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52CDF-BED5-8E4F-89FB-EDE7EA16C0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45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ransition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26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20185" y="649288"/>
            <a:ext cx="10949516" cy="316071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0185" y="3883026"/>
            <a:ext cx="10949516" cy="272891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pic>
        <p:nvPicPr>
          <p:cNvPr id="1029" name="Picture 1" descr="crd horizontal white.eps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5722939"/>
            <a:ext cx="3251200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419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ransition/>
  <p:hf sldNum="0"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+mj-lt"/>
          <a:ea typeface="+mj-ea"/>
          <a:cs typeface="+mj-cs"/>
          <a:sym typeface="Arial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9pPr>
    </p:titleStyle>
    <p:bodyStyle>
      <a:lvl1pPr marL="342900" indent="-342900" algn="l" rtl="0" eaLnBrk="1" fontAlgn="base" hangingPunct="1">
        <a:spcBef>
          <a:spcPts val="500"/>
        </a:spcBef>
        <a:spcAft>
          <a:spcPct val="0"/>
        </a:spcAft>
        <a:buChar char="•"/>
        <a:defRPr sz="2000" b="1">
          <a:solidFill>
            <a:srgbClr val="D8D8D8"/>
          </a:solidFill>
          <a:latin typeface="+mn-lt"/>
          <a:ea typeface="+mn-ea"/>
          <a:cs typeface="+mn-cs"/>
          <a:sym typeface="Arial" charset="0"/>
        </a:defRPr>
      </a:lvl1pPr>
      <a:lvl2pPr marL="419100" indent="38100" algn="ctr" rtl="0" eaLnBrk="1" fontAlgn="base" hangingPunct="1">
        <a:spcBef>
          <a:spcPts val="500"/>
        </a:spcBef>
        <a:spcAft>
          <a:spcPct val="0"/>
        </a:spcAft>
        <a:buChar char="–"/>
        <a:defRPr sz="2000" b="1">
          <a:solidFill>
            <a:srgbClr val="C3C3C3"/>
          </a:solidFill>
          <a:latin typeface="+mn-lt"/>
          <a:ea typeface="ヒラギノ角ゴ ProN W3" charset="0"/>
          <a:cs typeface="ヒラギノ角ゴ ProN W3" charset="0"/>
          <a:sym typeface="Arial" charset="0"/>
        </a:defRPr>
      </a:lvl2pPr>
      <a:lvl3pPr marL="876300" indent="38100" algn="ctr" rtl="0" eaLnBrk="1" fontAlgn="base" hangingPunct="1">
        <a:spcBef>
          <a:spcPts val="500"/>
        </a:spcBef>
        <a:spcAft>
          <a:spcPct val="0"/>
        </a:spcAft>
        <a:buChar char="•"/>
        <a:defRPr sz="2000" b="1">
          <a:solidFill>
            <a:srgbClr val="C3C3C3"/>
          </a:solidFill>
          <a:latin typeface="+mn-lt"/>
          <a:ea typeface="ヒラギノ角ゴ ProN W3" charset="0"/>
          <a:cs typeface="ヒラギノ角ゴ ProN W3" charset="0"/>
          <a:sym typeface="Arial" charset="0"/>
        </a:defRPr>
      </a:lvl3pPr>
      <a:lvl4pPr marL="1333500" indent="38100" algn="ctr" rtl="0" eaLnBrk="1" fontAlgn="base" hangingPunct="1">
        <a:spcBef>
          <a:spcPts val="500"/>
        </a:spcBef>
        <a:spcAft>
          <a:spcPct val="0"/>
        </a:spcAft>
        <a:buChar char="–"/>
        <a:defRPr sz="2000" b="1">
          <a:solidFill>
            <a:srgbClr val="C3C3C3"/>
          </a:solidFill>
          <a:latin typeface="+mn-lt"/>
          <a:ea typeface="ヒラギノ角ゴ ProN W3" charset="0"/>
          <a:cs typeface="ヒラギノ角ゴ ProN W3" charset="0"/>
          <a:sym typeface="Arial" charset="0"/>
        </a:defRPr>
      </a:lvl4pPr>
      <a:lvl5pPr marL="1790700" indent="38100" algn="ctr" rtl="0" eaLnBrk="1" fontAlgn="base" hangingPunct="1">
        <a:spcBef>
          <a:spcPts val="500"/>
        </a:spcBef>
        <a:spcAft>
          <a:spcPct val="0"/>
        </a:spcAft>
        <a:buChar char="»"/>
        <a:defRPr sz="2000" b="1">
          <a:solidFill>
            <a:srgbClr val="C3C3C3"/>
          </a:solidFill>
          <a:latin typeface="+mn-lt"/>
          <a:ea typeface="ヒラギノ角ゴ ProN W3" charset="0"/>
          <a:cs typeface="ヒラギノ角ゴ ProN W3" charset="0"/>
          <a:sym typeface="Arial" charset="0"/>
        </a:defRPr>
      </a:lvl5pPr>
      <a:lvl6pPr marL="2247900" algn="ctr" rtl="0" eaLnBrk="1" fontAlgn="base" hangingPunct="1">
        <a:spcBef>
          <a:spcPts val="500"/>
        </a:spcBef>
        <a:spcAft>
          <a:spcPct val="0"/>
        </a:spcAft>
        <a:defRPr sz="2000" b="1">
          <a:solidFill>
            <a:srgbClr val="C3C3C3"/>
          </a:solidFill>
          <a:latin typeface="+mn-lt"/>
          <a:ea typeface="ヒラギノ角ゴ ProN W3" charset="0"/>
          <a:cs typeface="ヒラギノ角ゴ ProN W3" charset="0"/>
          <a:sym typeface="Arial" charset="0"/>
        </a:defRPr>
      </a:lvl6pPr>
      <a:lvl7pPr marL="2705100" algn="ctr" rtl="0" eaLnBrk="1" fontAlgn="base" hangingPunct="1">
        <a:spcBef>
          <a:spcPts val="500"/>
        </a:spcBef>
        <a:spcAft>
          <a:spcPct val="0"/>
        </a:spcAft>
        <a:defRPr sz="2000" b="1">
          <a:solidFill>
            <a:srgbClr val="C3C3C3"/>
          </a:solidFill>
          <a:latin typeface="+mn-lt"/>
          <a:ea typeface="ヒラギノ角ゴ ProN W3" charset="0"/>
          <a:cs typeface="ヒラギノ角ゴ ProN W3" charset="0"/>
          <a:sym typeface="Arial" charset="0"/>
        </a:defRPr>
      </a:lvl7pPr>
      <a:lvl8pPr marL="3162300" algn="ctr" rtl="0" eaLnBrk="1" fontAlgn="base" hangingPunct="1">
        <a:spcBef>
          <a:spcPts val="500"/>
        </a:spcBef>
        <a:spcAft>
          <a:spcPct val="0"/>
        </a:spcAft>
        <a:defRPr sz="2000" b="1">
          <a:solidFill>
            <a:srgbClr val="C3C3C3"/>
          </a:solidFill>
          <a:latin typeface="+mn-lt"/>
          <a:ea typeface="ヒラギノ角ゴ ProN W3" charset="0"/>
          <a:cs typeface="ヒラギノ角ゴ ProN W3" charset="0"/>
          <a:sym typeface="Arial" charset="0"/>
        </a:defRPr>
      </a:lvl8pPr>
      <a:lvl9pPr marL="3619500" algn="ctr" rtl="0" eaLnBrk="1" fontAlgn="base" hangingPunct="1">
        <a:spcBef>
          <a:spcPts val="500"/>
        </a:spcBef>
        <a:spcAft>
          <a:spcPct val="0"/>
        </a:spcAft>
        <a:defRPr sz="2000" b="1">
          <a:solidFill>
            <a:srgbClr val="C3C3C3"/>
          </a:solidFill>
          <a:latin typeface="+mn-lt"/>
          <a:ea typeface="ヒラギノ角ゴ ProN W3" charset="0"/>
          <a:cs typeface="ヒラギノ角ゴ ProN W3" charset="0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solidFill>
            <a:schemeClr val="accent1">
              <a:alpha val="89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none"/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solidFill>
            <a:schemeClr val="accent1">
              <a:alpha val="89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none"/>
        </p:style>
        <p:txBody>
          <a:bodyPr vert="horz" lIns="182880" tIns="9144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794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Arial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457200" indent="-457200" algn="l" defTabSz="457200" rtl="0" eaLnBrk="0" fontAlgn="base" hangingPunct="0">
        <a:spcBef>
          <a:spcPts val="625"/>
        </a:spcBef>
        <a:spcAft>
          <a:spcPct val="0"/>
        </a:spcAft>
        <a:buSzPct val="120000"/>
        <a:buFont typeface="Arial" charset="0"/>
        <a:buChar char="•"/>
        <a:defRPr sz="2800" kern="1200">
          <a:solidFill>
            <a:schemeClr val="bg1"/>
          </a:solidFill>
          <a:latin typeface="Arial"/>
          <a:ea typeface="+mn-ea"/>
          <a:cs typeface="+mn-cs"/>
        </a:defRPr>
      </a:lvl1pPr>
      <a:lvl2pPr marL="922338" indent="-285750" algn="l" defTabSz="457200" rtl="0" eaLnBrk="0" fontAlgn="base" hangingPunct="0">
        <a:spcBef>
          <a:spcPct val="20000"/>
        </a:spcBef>
        <a:spcAft>
          <a:spcPct val="0"/>
        </a:spcAft>
        <a:buSzPct val="85000"/>
        <a:buFont typeface="Courier New" pitchFamily="49" charset="0"/>
        <a:buChar char="o"/>
        <a:defRPr sz="2400" kern="1200">
          <a:solidFill>
            <a:schemeClr val="bg1"/>
          </a:solidFill>
          <a:latin typeface="Arial"/>
          <a:ea typeface="+mn-ea"/>
          <a:cs typeface="+mn-cs"/>
        </a:defRPr>
      </a:lvl2pPr>
      <a:lvl3pPr marL="1325563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 kern="1200">
          <a:solidFill>
            <a:schemeClr val="bg1"/>
          </a:solidFill>
          <a:latin typeface="Arial"/>
          <a:ea typeface="+mn-ea"/>
          <a:cs typeface="+mn-cs"/>
        </a:defRPr>
      </a:lvl3pPr>
      <a:lvl4pPr marL="1690688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000" kern="1200">
          <a:solidFill>
            <a:schemeClr val="bg1"/>
          </a:solidFill>
          <a:latin typeface="Arial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A1914-F368-BA4B-9724-0EC606E5BB2A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953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ransition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A1914-F368-BA4B-9724-0EC606E5BB2A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7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6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3840B4E-4765-1800-8C6B-337B900BB8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67" t="7179" b="11966"/>
          <a:stretch/>
        </p:blipFill>
        <p:spPr>
          <a:xfrm>
            <a:off x="0" y="-11724"/>
            <a:ext cx="12192000" cy="68697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E355C3-0D55-4333-8973-6561E6CF1E2E}"/>
              </a:ext>
            </a:extLst>
          </p:cNvPr>
          <p:cNvSpPr txBox="1"/>
          <p:nvPr/>
        </p:nvSpPr>
        <p:spPr>
          <a:xfrm>
            <a:off x="198689" y="165764"/>
            <a:ext cx="118629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en-US" sz="5400" b="1" dirty="0">
                <a:solidFill>
                  <a:schemeClr val="bg1"/>
                </a:solidFill>
              </a:rPr>
              <a:t>Trends in Uinta Basin-wide methane, VOC, and NOx emissions</a:t>
            </a:r>
          </a:p>
          <a:p>
            <a:pPr algn="l">
              <a:defRPr/>
            </a:pPr>
            <a:endParaRPr lang="en-US" sz="3600" b="1" dirty="0">
              <a:solidFill>
                <a:schemeClr val="bg1"/>
              </a:solidFill>
            </a:endParaRPr>
          </a:p>
          <a:p>
            <a:pPr algn="l">
              <a:defRPr/>
            </a:pPr>
            <a:r>
              <a:rPr lang="en-US" sz="2400" b="1" dirty="0">
                <a:solidFill>
                  <a:schemeClr val="bg1"/>
                </a:solidFill>
              </a:rPr>
              <a:t>Seth Lyman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535C5BC-1C20-EC82-5DEF-614FE282129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6250"/>
          <a:stretch/>
        </p:blipFill>
        <p:spPr>
          <a:xfrm>
            <a:off x="3592111" y="5545015"/>
            <a:ext cx="2097263" cy="1147221"/>
          </a:xfrm>
          <a:prstGeom prst="rect">
            <a:avLst/>
          </a:prstGeom>
        </p:spPr>
      </p:pic>
      <p:pic>
        <p:nvPicPr>
          <p:cNvPr id="16" name="Picture 15" descr="White text on a black background&#10;&#10;Description automatically generated">
            <a:extLst>
              <a:ext uri="{FF2B5EF4-FFF2-40B4-BE49-F238E27FC236}">
                <a16:creationId xmlns:a16="http://schemas.microsoft.com/office/drawing/2014/main" id="{141D4C61-87F1-1E29-A699-3351A6F254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3159" y="5533292"/>
            <a:ext cx="6278434" cy="121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73999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13B44-ADE0-635D-22B5-B8021D818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E8C209-AC07-8E42-6315-3928CF1533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293" b="50000"/>
          <a:stretch>
            <a:fillRect/>
          </a:stretch>
        </p:blipFill>
        <p:spPr>
          <a:xfrm>
            <a:off x="62163" y="1938992"/>
            <a:ext cx="12559044" cy="47834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1FA4D1-65A1-D9B7-A867-D91FF4FCAA30}"/>
              </a:ext>
            </a:extLst>
          </p:cNvPr>
          <p:cNvSpPr txBox="1"/>
          <p:nvPr/>
        </p:nvSpPr>
        <p:spPr>
          <a:xfrm>
            <a:off x="85183" y="0"/>
            <a:ext cx="120029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/>
              <a:t>Less steady declines for NOx and VOC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/>
              <a:t>Nadir in 2020 / 2021 for all 3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/>
              <a:t>NOx and methane decline again in 2024, VOC doesn’t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5948C8-3D82-CF9F-8323-5AE66B12312C}"/>
              </a:ext>
            </a:extLst>
          </p:cNvPr>
          <p:cNvSpPr/>
          <p:nvPr/>
        </p:nvSpPr>
        <p:spPr>
          <a:xfrm>
            <a:off x="5200650" y="2171700"/>
            <a:ext cx="790575" cy="462691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965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F225C-726D-D59A-1376-688EE9741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E7BC4A-02B0-3B64-A795-D19729B798C2}"/>
              </a:ext>
            </a:extLst>
          </p:cNvPr>
          <p:cNvSpPr txBox="1"/>
          <p:nvPr/>
        </p:nvSpPr>
        <p:spPr>
          <a:xfrm>
            <a:off x="0" y="0"/>
            <a:ext cx="1219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000" dirty="0"/>
              <a:t>Our method produced VOC similar to, NOx lower than, 2017 inventory</a:t>
            </a:r>
          </a:p>
          <a:p>
            <a:pPr algn="l"/>
            <a:endParaRPr lang="en-US" sz="6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803DEA-5FAA-7485-DB0B-7E9EBAE15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2545912"/>
            <a:ext cx="11906250" cy="17661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1F0A25D-4EFD-067F-A9E2-D905CB9BF8CC}"/>
              </a:ext>
            </a:extLst>
          </p:cNvPr>
          <p:cNvSpPr/>
          <p:nvPr/>
        </p:nvSpPr>
        <p:spPr>
          <a:xfrm>
            <a:off x="6629400" y="2409825"/>
            <a:ext cx="5467350" cy="204787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16880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2F985-9657-2E04-A05F-E8EA315A1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DB1509-091B-AD30-1660-8D5F19B852B5}"/>
              </a:ext>
            </a:extLst>
          </p:cNvPr>
          <p:cNvSpPr txBox="1"/>
          <p:nvPr/>
        </p:nvSpPr>
        <p:spPr>
          <a:xfrm>
            <a:off x="85183" y="0"/>
            <a:ext cx="120029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dirty="0"/>
              <a:t>Methane declines more steadily than NOx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dirty="0"/>
              <a:t>NOx rebounds strongly after 2020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dirty="0"/>
              <a:t>Both decline again in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11FDCD-131E-647A-DB99-B40A5F377A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093" b="67056"/>
          <a:stretch>
            <a:fillRect/>
          </a:stretch>
        </p:blipFill>
        <p:spPr>
          <a:xfrm>
            <a:off x="443196" y="2326990"/>
            <a:ext cx="11610402" cy="31404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4A51F1-030B-7E8B-E8F6-58934FC492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5480"/>
          <a:stretch>
            <a:fillRect/>
          </a:stretch>
        </p:blipFill>
        <p:spPr>
          <a:xfrm>
            <a:off x="581598" y="5467482"/>
            <a:ext cx="11610402" cy="52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88505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8AFCC-2CD5-DB95-6537-F94A54CF7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C34DA79-C366-7563-C582-B23B606407F5}"/>
              </a:ext>
            </a:extLst>
          </p:cNvPr>
          <p:cNvSpPr txBox="1"/>
          <p:nvPr/>
        </p:nvSpPr>
        <p:spPr>
          <a:xfrm>
            <a:off x="85183" y="0"/>
            <a:ext cx="12002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/>
              <a:t>Methane emissions are driven mostly by gas production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13352E-FAE5-A7FC-E6A7-9459F9B7D8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605" t="3402" b="63678"/>
          <a:stretch>
            <a:fillRect/>
          </a:stretch>
        </p:blipFill>
        <p:spPr>
          <a:xfrm>
            <a:off x="2390052" y="707886"/>
            <a:ext cx="6779173" cy="585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9961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08C402-EB36-8214-1E78-F0CEE5121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09966A-F6AE-0F4D-BBD0-3A2D9D47BD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73" t="3311" r="66225" b="63770"/>
          <a:stretch>
            <a:fillRect/>
          </a:stretch>
        </p:blipFill>
        <p:spPr>
          <a:xfrm>
            <a:off x="6637497" y="1021605"/>
            <a:ext cx="5184300" cy="44614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E396CA-A293-61C1-BEF3-09A3B1D317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2895" t="3062" b="48556"/>
          <a:stretch>
            <a:fillRect/>
          </a:stretch>
        </p:blipFill>
        <p:spPr>
          <a:xfrm>
            <a:off x="178078" y="1021605"/>
            <a:ext cx="6390051" cy="45241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FCC336-E6D8-84CC-E7E8-0A580D4AA9EA}"/>
              </a:ext>
            </a:extLst>
          </p:cNvPr>
          <p:cNvSpPr txBox="1"/>
          <p:nvPr/>
        </p:nvSpPr>
        <p:spPr>
          <a:xfrm>
            <a:off x="85183" y="0"/>
            <a:ext cx="12002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/>
              <a:t>Methane emissions correlate negatively with </a:t>
            </a:r>
            <a:r>
              <a:rPr lang="en-US" sz="4000" dirty="0" err="1"/>
              <a:t>oil:gas</a:t>
            </a:r>
            <a:r>
              <a:rPr lang="en-US" sz="4000" dirty="0"/>
              <a:t> ratio</a:t>
            </a:r>
          </a:p>
        </p:txBody>
      </p:sp>
    </p:spTree>
    <p:extLst>
      <p:ext uri="{BB962C8B-B14F-4D97-AF65-F5344CB8AC3E}">
        <p14:creationId xmlns:p14="http://schemas.microsoft.com/office/powerpoint/2010/main" val="132340716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CEC23-0ABB-9E57-3DAD-1A56AB20F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AD31A3-C840-0D97-CEFA-F6AED0C2D16C}"/>
              </a:ext>
            </a:extLst>
          </p:cNvPr>
          <p:cNvSpPr txBox="1"/>
          <p:nvPr/>
        </p:nvSpPr>
        <p:spPr>
          <a:xfrm>
            <a:off x="85183" y="0"/>
            <a:ext cx="12002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/>
              <a:t>NOx emissions are correlated with drilling/completions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007157-1F7E-1C87-5474-220B7D21E7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517" r="67067" b="47310"/>
          <a:stretch>
            <a:fillRect/>
          </a:stretch>
        </p:blipFill>
        <p:spPr>
          <a:xfrm>
            <a:off x="387268" y="813501"/>
            <a:ext cx="5830652" cy="5522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691BE0-FF04-33CB-5004-FED8970A2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920" y="2512755"/>
            <a:ext cx="5728796" cy="309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2229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01C16-B966-20CF-7D58-0BD3D0496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9C1BFA-6B03-B0F4-8381-307BFF9DE0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433" t="68230"/>
          <a:stretch>
            <a:fillRect/>
          </a:stretch>
        </p:blipFill>
        <p:spPr>
          <a:xfrm>
            <a:off x="6096000" y="1860591"/>
            <a:ext cx="6093004" cy="48999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EEE2D1-47EA-B54B-7FBD-6B37DAF49A49}"/>
              </a:ext>
            </a:extLst>
          </p:cNvPr>
          <p:cNvSpPr txBox="1"/>
          <p:nvPr/>
        </p:nvSpPr>
        <p:spPr>
          <a:xfrm>
            <a:off x="85183" y="0"/>
            <a:ext cx="120029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/>
              <a:t>Higher </a:t>
            </a:r>
            <a:r>
              <a:rPr lang="en-US" sz="4000" dirty="0" err="1"/>
              <a:t>NOx:methane</a:t>
            </a:r>
            <a:r>
              <a:rPr lang="en-US" sz="4000" dirty="0"/>
              <a:t> ratio as </a:t>
            </a:r>
            <a:r>
              <a:rPr lang="en-US" sz="4000" dirty="0" err="1"/>
              <a:t>oil:gas</a:t>
            </a:r>
            <a:r>
              <a:rPr lang="en-US" sz="4000" dirty="0"/>
              <a:t> ratio increases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3200" dirty="0"/>
              <a:t>Oil activity emits more NOx?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3200" dirty="0"/>
              <a:t>Or just less methane overall?</a:t>
            </a:r>
            <a:r>
              <a:rPr lang="en-US" sz="40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37FAFE-3C2D-FF93-420F-8A9390DC18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2895" t="3062" b="48556"/>
          <a:stretch>
            <a:fillRect/>
          </a:stretch>
        </p:blipFill>
        <p:spPr>
          <a:xfrm>
            <a:off x="143552" y="2175900"/>
            <a:ext cx="6030054" cy="426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81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96E0F-A42F-39BC-5F5B-D7C74E58F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A8823A-D711-2470-5DC4-A44C03CCF5C6}"/>
              </a:ext>
            </a:extLst>
          </p:cNvPr>
          <p:cNvSpPr txBox="1"/>
          <p:nvPr/>
        </p:nvSpPr>
        <p:spPr>
          <a:xfrm>
            <a:off x="85183" y="0"/>
            <a:ext cx="120029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dirty="0"/>
              <a:t>Little change in VOC until 2019, then rapid decline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dirty="0"/>
              <a:t>VOC didn’t drop in 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4F36D2-40D1-6C77-9A59-C1B8B6B2C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5" y="2482320"/>
            <a:ext cx="12097492" cy="366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8424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D964E-3A9A-0552-2BF2-127FECD4D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821AF0E-EBE3-F2A2-18D9-FDCA4EE70782}"/>
              </a:ext>
            </a:extLst>
          </p:cNvPr>
          <p:cNvSpPr txBox="1"/>
          <p:nvPr/>
        </p:nvSpPr>
        <p:spPr>
          <a:xfrm>
            <a:off x="85183" y="0"/>
            <a:ext cx="12002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/>
              <a:t>VOC correlates best with gas well COUNT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582B8A-DFD5-07CB-A6A9-237C9D82B1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9433" r="68866"/>
          <a:stretch>
            <a:fillRect/>
          </a:stretch>
        </p:blipFill>
        <p:spPr>
          <a:xfrm>
            <a:off x="6096000" y="1154039"/>
            <a:ext cx="5497515" cy="491884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0012690-C284-7247-3A2F-A6078324768A}"/>
              </a:ext>
            </a:extLst>
          </p:cNvPr>
          <p:cNvSpPr/>
          <p:nvPr/>
        </p:nvSpPr>
        <p:spPr>
          <a:xfrm>
            <a:off x="6608905" y="1598077"/>
            <a:ext cx="4899932" cy="2081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C417C8-6066-283B-3F80-40ECC34CF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25190"/>
            <a:ext cx="6296610" cy="311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6753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A1E90-C9EE-FFD9-D5C4-81DFE0360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F7394DF-C666-7658-6827-30703341D157}"/>
              </a:ext>
            </a:extLst>
          </p:cNvPr>
          <p:cNvSpPr txBox="1"/>
          <p:nvPr/>
        </p:nvSpPr>
        <p:spPr>
          <a:xfrm>
            <a:off x="85183" y="0"/>
            <a:ext cx="12002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/>
              <a:t>VOC correlates best with </a:t>
            </a:r>
            <a:r>
              <a:rPr lang="en-US" sz="4000" b="1" dirty="0"/>
              <a:t>gas well COUNT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7E9E52-61E7-EF9C-C534-006C20C8F4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9433" r="68866"/>
          <a:stretch>
            <a:fillRect/>
          </a:stretch>
        </p:blipFill>
        <p:spPr>
          <a:xfrm>
            <a:off x="6096000" y="1368449"/>
            <a:ext cx="5497515" cy="49188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1F49460-B068-416A-6985-8C14F6EE71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729" t="69237" r="35137" b="196"/>
          <a:stretch>
            <a:fillRect/>
          </a:stretch>
        </p:blipFill>
        <p:spPr>
          <a:xfrm>
            <a:off x="295341" y="1368449"/>
            <a:ext cx="5497515" cy="49188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375768-13F3-5B5D-8DE7-798D3DD952F1}"/>
              </a:ext>
            </a:extLst>
          </p:cNvPr>
          <p:cNvSpPr/>
          <p:nvPr/>
        </p:nvSpPr>
        <p:spPr>
          <a:xfrm>
            <a:off x="157655" y="1866637"/>
            <a:ext cx="11023250" cy="2081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242326-0FB0-75E0-E33E-A99C38F029AF}"/>
              </a:ext>
            </a:extLst>
          </p:cNvPr>
          <p:cNvSpPr/>
          <p:nvPr/>
        </p:nvSpPr>
        <p:spPr>
          <a:xfrm>
            <a:off x="1905000" y="1399979"/>
            <a:ext cx="1009650" cy="38119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F98924-BB49-2B65-5960-FDE021B43400}"/>
              </a:ext>
            </a:extLst>
          </p:cNvPr>
          <p:cNvSpPr/>
          <p:nvPr/>
        </p:nvSpPr>
        <p:spPr>
          <a:xfrm>
            <a:off x="8172449" y="1368450"/>
            <a:ext cx="561975" cy="37462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6674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4047A-E1D3-DAFD-3A41-C4D6CF12F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C2745A-D675-14CD-5406-C29C772AE5C5}"/>
              </a:ext>
            </a:extLst>
          </p:cNvPr>
          <p:cNvSpPr txBox="1"/>
          <p:nvPr/>
        </p:nvSpPr>
        <p:spPr>
          <a:xfrm>
            <a:off x="210064" y="198341"/>
            <a:ext cx="117718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/>
              <a:t>This work was funded by the Utah Legislature, Uintah Special Service District 1, and the National Oceanic and Atmospheric Administration.</a:t>
            </a:r>
          </a:p>
          <a:p>
            <a:pPr algn="l"/>
            <a:endParaRPr lang="en-US" sz="4000" dirty="0"/>
          </a:p>
          <a:p>
            <a:pPr algn="l"/>
            <a:r>
              <a:rPr lang="en-US" sz="4000" dirty="0"/>
              <a:t>This workup is preliminary and subject to change.</a:t>
            </a:r>
          </a:p>
        </p:txBody>
      </p:sp>
    </p:spTree>
    <p:extLst>
      <p:ext uri="{BB962C8B-B14F-4D97-AF65-F5344CB8AC3E}">
        <p14:creationId xmlns:p14="http://schemas.microsoft.com/office/powerpoint/2010/main" val="2866684426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05C1D-F5C1-DC50-EDD3-AACF964D3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5AC51C-7CC6-7690-B134-6835E533F8E9}"/>
              </a:ext>
            </a:extLst>
          </p:cNvPr>
          <p:cNvSpPr txBox="1"/>
          <p:nvPr/>
        </p:nvSpPr>
        <p:spPr>
          <a:xfrm>
            <a:off x="85183" y="0"/>
            <a:ext cx="12002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/>
              <a:t>Methane correlates best with </a:t>
            </a:r>
            <a:r>
              <a:rPr lang="en-US" sz="4000" b="1" dirty="0"/>
              <a:t>gas PRODUCTION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93AB21-8095-F239-C5FD-17BAFF4957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964"/>
          <a:stretch>
            <a:fillRect/>
          </a:stretch>
        </p:blipFill>
        <p:spPr>
          <a:xfrm>
            <a:off x="85183" y="1639614"/>
            <a:ext cx="12192000" cy="49730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8ACCEB5-17E8-7C7E-F690-D3778330024A}"/>
              </a:ext>
            </a:extLst>
          </p:cNvPr>
          <p:cNvSpPr/>
          <p:nvPr/>
        </p:nvSpPr>
        <p:spPr>
          <a:xfrm>
            <a:off x="1285875" y="1594603"/>
            <a:ext cx="1009650" cy="38119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8318BB-46FA-83B9-9FFD-A907D076C74E}"/>
              </a:ext>
            </a:extLst>
          </p:cNvPr>
          <p:cNvSpPr/>
          <p:nvPr/>
        </p:nvSpPr>
        <p:spPr>
          <a:xfrm>
            <a:off x="7600949" y="1601174"/>
            <a:ext cx="561975" cy="37462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042224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E41D7-721B-158C-0B40-F33F4CEDF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7E7F36-B58F-E81D-4D3A-DBB2CD6299A2}"/>
              </a:ext>
            </a:extLst>
          </p:cNvPr>
          <p:cNvSpPr txBox="1"/>
          <p:nvPr/>
        </p:nvSpPr>
        <p:spPr>
          <a:xfrm>
            <a:off x="85183" y="0"/>
            <a:ext cx="1200298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/>
              <a:t>Why did VOC and methane diverge in 2024?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/>
              <a:t>U&amp;O FIP implemented in Feb 2024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/>
              <a:t>Did FIP primarily lead to reductions in methane-rich sources?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5B7281-D5D6-A8CE-5033-F229B3BCD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5" y="2482320"/>
            <a:ext cx="12097492" cy="36624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AF78A34-26F7-5D17-D118-A665FE1F5A19}"/>
              </a:ext>
            </a:extLst>
          </p:cNvPr>
          <p:cNvSpPr/>
          <p:nvPr/>
        </p:nvSpPr>
        <p:spPr>
          <a:xfrm>
            <a:off x="10648950" y="3524250"/>
            <a:ext cx="790575" cy="283621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1238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A2468-7CC7-8ADD-B881-36B61240C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DF74FB-594F-13D3-C9CA-25137766EF89}"/>
              </a:ext>
            </a:extLst>
          </p:cNvPr>
          <p:cNvSpPr txBox="1"/>
          <p:nvPr/>
        </p:nvSpPr>
        <p:spPr>
          <a:xfrm>
            <a:off x="85183" y="0"/>
            <a:ext cx="12002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/>
              <a:t>Methane, VOC, and NOx emissions trend summary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27C006-2E09-FBDC-E622-365206030A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024"/>
          <a:stretch>
            <a:fillRect/>
          </a:stretch>
        </p:blipFill>
        <p:spPr>
          <a:xfrm>
            <a:off x="473329" y="1206631"/>
            <a:ext cx="10868269" cy="52528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F8F4ED-2F38-6C22-C8DE-96C3F45136EB}"/>
              </a:ext>
            </a:extLst>
          </p:cNvPr>
          <p:cNvSpPr txBox="1"/>
          <p:nvPr/>
        </p:nvSpPr>
        <p:spPr>
          <a:xfrm>
            <a:off x="2050859" y="6436788"/>
            <a:ext cx="790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Mg/</a:t>
            </a:r>
            <a:r>
              <a:rPr lang="en-US" sz="1800" dirty="0" err="1"/>
              <a:t>hr</a:t>
            </a:r>
            <a:endParaRPr lang="en-US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2FE8B2-2046-E965-550B-E444960553A0}"/>
              </a:ext>
            </a:extLst>
          </p:cNvPr>
          <p:cNvSpPr txBox="1"/>
          <p:nvPr/>
        </p:nvSpPr>
        <p:spPr>
          <a:xfrm>
            <a:off x="5700603" y="6436788"/>
            <a:ext cx="790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Mg/</a:t>
            </a:r>
            <a:r>
              <a:rPr lang="en-US" sz="1800" dirty="0" err="1"/>
              <a:t>hr</a:t>
            </a:r>
            <a:endParaRPr lang="en-US" sz="1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7A5EA2-1CD5-AAC6-D6AC-CFC732D77F9A}"/>
              </a:ext>
            </a:extLst>
          </p:cNvPr>
          <p:cNvSpPr txBox="1"/>
          <p:nvPr/>
        </p:nvSpPr>
        <p:spPr>
          <a:xfrm>
            <a:off x="9308969" y="6436788"/>
            <a:ext cx="790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Mg/</a:t>
            </a:r>
            <a:r>
              <a:rPr lang="en-US" sz="1800" dirty="0" err="1"/>
              <a:t>hr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53940503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8DC2B-0BAD-1EDF-832E-9A9907F00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20BF57-057A-1B50-07D6-4E39A45B5C01}"/>
              </a:ext>
            </a:extLst>
          </p:cNvPr>
          <p:cNvSpPr txBox="1"/>
          <p:nvPr/>
        </p:nvSpPr>
        <p:spPr>
          <a:xfrm>
            <a:off x="85183" y="0"/>
            <a:ext cx="12002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/>
              <a:t>Methane, VOC, and NOx efficiency trends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04CFB6-C0B0-5D5A-ADB4-A055A15687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479"/>
          <a:stretch>
            <a:fillRect/>
          </a:stretch>
        </p:blipFill>
        <p:spPr>
          <a:xfrm>
            <a:off x="201473" y="886119"/>
            <a:ext cx="11770403" cy="439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0986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BD30E-A15C-70DD-91E7-7E29609BD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854480-0370-9199-4EE8-4623B24789C9}"/>
              </a:ext>
            </a:extLst>
          </p:cNvPr>
          <p:cNvSpPr txBox="1"/>
          <p:nvPr/>
        </p:nvSpPr>
        <p:spPr>
          <a:xfrm>
            <a:off x="85183" y="0"/>
            <a:ext cx="12002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/>
              <a:t>Takeaways (preliminary):</a:t>
            </a:r>
          </a:p>
        </p:txBody>
      </p:sp>
    </p:spTree>
    <p:extLst>
      <p:ext uri="{BB962C8B-B14F-4D97-AF65-F5344CB8AC3E}">
        <p14:creationId xmlns:p14="http://schemas.microsoft.com/office/powerpoint/2010/main" val="2762567209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92F04-043F-9529-9F4B-BFD835975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4D135BD-7E9E-1AAD-75D4-363B0F402D6B}"/>
              </a:ext>
            </a:extLst>
          </p:cNvPr>
          <p:cNvSpPr txBox="1"/>
          <p:nvPr/>
        </p:nvSpPr>
        <p:spPr>
          <a:xfrm>
            <a:off x="85183" y="0"/>
            <a:ext cx="120029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/>
              <a:t>Takeaways (preliminary):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dirty="0"/>
              <a:t>Methane, VOC, and NOx emissions are a lot lower than a decade ago</a:t>
            </a:r>
          </a:p>
        </p:txBody>
      </p:sp>
    </p:spTree>
    <p:extLst>
      <p:ext uri="{BB962C8B-B14F-4D97-AF65-F5344CB8AC3E}">
        <p14:creationId xmlns:p14="http://schemas.microsoft.com/office/powerpoint/2010/main" val="1177003578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F794D-3087-624E-15E5-AAFEFACF4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F89924-DFAA-019F-9633-33A452FC9B8A}"/>
              </a:ext>
            </a:extLst>
          </p:cNvPr>
          <p:cNvSpPr txBox="1"/>
          <p:nvPr/>
        </p:nvSpPr>
        <p:spPr>
          <a:xfrm>
            <a:off x="85183" y="0"/>
            <a:ext cx="1200298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/>
              <a:t>Takeaways (preliminary):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>
                    <a:lumMod val="65000"/>
                  </a:schemeClr>
                </a:solidFill>
              </a:rPr>
              <a:t>Methane, VOC, and NOx emissions are a lot lower than a decade ago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dirty="0"/>
              <a:t>Methane and VOC trends seem to track gas industry more than oil, but there are unexplored nuances</a:t>
            </a:r>
          </a:p>
        </p:txBody>
      </p:sp>
    </p:spTree>
    <p:extLst>
      <p:ext uri="{BB962C8B-B14F-4D97-AF65-F5344CB8AC3E}">
        <p14:creationId xmlns:p14="http://schemas.microsoft.com/office/powerpoint/2010/main" val="1249645617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6426F-A0BC-846E-7A3E-42A4B6861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D52C61F-9E21-4345-5D25-73CB4437E819}"/>
              </a:ext>
            </a:extLst>
          </p:cNvPr>
          <p:cNvSpPr txBox="1"/>
          <p:nvPr/>
        </p:nvSpPr>
        <p:spPr>
          <a:xfrm>
            <a:off x="85183" y="0"/>
            <a:ext cx="120029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/>
              <a:t>Takeaways (preliminary):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>
                    <a:lumMod val="65000"/>
                  </a:schemeClr>
                </a:solidFill>
              </a:rPr>
              <a:t>Methane, VOC, and NOx emissions are a lot lower than a decade ago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>
                    <a:lumMod val="65000"/>
                  </a:schemeClr>
                </a:solidFill>
              </a:rPr>
              <a:t>Methane and VOC trends seem to track gas industry more than oil, but there are unexplored nuances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dirty="0"/>
              <a:t>NOx seems to track new well construction and maybe oil industry more than gas</a:t>
            </a:r>
          </a:p>
        </p:txBody>
      </p:sp>
    </p:spTree>
    <p:extLst>
      <p:ext uri="{BB962C8B-B14F-4D97-AF65-F5344CB8AC3E}">
        <p14:creationId xmlns:p14="http://schemas.microsoft.com/office/powerpoint/2010/main" val="764452721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EFBE2-286B-06CC-794D-59D10AE16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4D58AC-C647-7B75-36DF-0CCF45899E3C}"/>
              </a:ext>
            </a:extLst>
          </p:cNvPr>
          <p:cNvSpPr txBox="1"/>
          <p:nvPr/>
        </p:nvSpPr>
        <p:spPr>
          <a:xfrm>
            <a:off x="85183" y="0"/>
            <a:ext cx="1200298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/>
              <a:t>Takeaways (preliminary):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>
                    <a:lumMod val="65000"/>
                  </a:schemeClr>
                </a:solidFill>
              </a:rPr>
              <a:t>Methane, VOC, and NOx emissions are a lot lower than a decade ago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>
                    <a:lumMod val="65000"/>
                  </a:schemeClr>
                </a:solidFill>
              </a:rPr>
              <a:t>Methane and VOC trends seem to track gas industry more than oil, but there are unexplored nuances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>
                    <a:lumMod val="65000"/>
                  </a:schemeClr>
                </a:solidFill>
              </a:rPr>
              <a:t>NOx seems to track new well construction and maybe oil industry more than gas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dirty="0"/>
              <a:t>VOC is on the rise, including in 2024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4000" dirty="0"/>
              <a:t>VOC matters more than NOx for winter ozone</a:t>
            </a:r>
          </a:p>
        </p:txBody>
      </p:sp>
    </p:spTree>
    <p:extLst>
      <p:ext uri="{BB962C8B-B14F-4D97-AF65-F5344CB8AC3E}">
        <p14:creationId xmlns:p14="http://schemas.microsoft.com/office/powerpoint/2010/main" val="3854416764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3C1C2-9977-C5CC-52A5-EEC34657B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BF1406-30D8-978C-3FC5-F4D2C356E043}"/>
              </a:ext>
            </a:extLst>
          </p:cNvPr>
          <p:cNvSpPr txBox="1"/>
          <p:nvPr/>
        </p:nvSpPr>
        <p:spPr>
          <a:xfrm>
            <a:off x="85183" y="0"/>
            <a:ext cx="12002984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/>
              <a:t>Takeaways (preliminary):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>
                    <a:lumMod val="65000"/>
                  </a:schemeClr>
                </a:solidFill>
              </a:rPr>
              <a:t>Methane, VOC, and NOx emissions are a lot lower than a decade ago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>
                    <a:lumMod val="65000"/>
                  </a:schemeClr>
                </a:solidFill>
              </a:rPr>
              <a:t>Methane and VOC trends seem to track gas industry more than oil, but there are unexplored nuances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>
                    <a:lumMod val="65000"/>
                  </a:schemeClr>
                </a:solidFill>
              </a:rPr>
              <a:t>NOx seems to track new well construction and maybe oil industry more than gas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>
                    <a:lumMod val="65000"/>
                  </a:schemeClr>
                </a:solidFill>
              </a:rPr>
              <a:t>VOC is on the rise, including in 2024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>
                    <a:lumMod val="65000"/>
                  </a:schemeClr>
                </a:solidFill>
              </a:rPr>
              <a:t>VOC matters more than NOx for winter ozone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dirty="0"/>
              <a:t>Emissions are improving, but are not yet decoupled from oil and gas activity</a:t>
            </a:r>
          </a:p>
        </p:txBody>
      </p:sp>
    </p:spTree>
    <p:extLst>
      <p:ext uri="{BB962C8B-B14F-4D97-AF65-F5344CB8AC3E}">
        <p14:creationId xmlns:p14="http://schemas.microsoft.com/office/powerpoint/2010/main" val="268251941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8C44C-72BB-7CED-AA1F-9B2CF43F4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A9FB6B-5A60-930E-F87B-27D072E3CB8B}"/>
              </a:ext>
            </a:extLst>
          </p:cNvPr>
          <p:cNvSpPr txBox="1"/>
          <p:nvPr/>
        </p:nvSpPr>
        <p:spPr>
          <a:xfrm>
            <a:off x="0" y="0"/>
            <a:ext cx="41116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/>
              <a:t>Methane emissions method 1</a:t>
            </a:r>
          </a:p>
        </p:txBody>
      </p:sp>
      <p:pic>
        <p:nvPicPr>
          <p:cNvPr id="4" name="Picture 3" descr="A map of a mountain range&#10;&#10;AI-generated content may be incorrect.">
            <a:extLst>
              <a:ext uri="{FF2B5EF4-FFF2-40B4-BE49-F238E27FC236}">
                <a16:creationId xmlns:a16="http://schemas.microsoft.com/office/drawing/2014/main" id="{408BC86B-63D9-60FD-08E3-A773F538B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2804" y="0"/>
            <a:ext cx="766350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01640C-83F4-FADA-E21A-B3B72A54AE8F}"/>
              </a:ext>
            </a:extLst>
          </p:cNvPr>
          <p:cNvSpPr txBox="1"/>
          <p:nvPr/>
        </p:nvSpPr>
        <p:spPr>
          <a:xfrm>
            <a:off x="766289" y="3627228"/>
            <a:ext cx="27120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/>
              <a:t>Lin et al., 2021 </a:t>
            </a:r>
          </a:p>
        </p:txBody>
      </p:sp>
    </p:spTree>
    <p:extLst>
      <p:ext uri="{BB962C8B-B14F-4D97-AF65-F5344CB8AC3E}">
        <p14:creationId xmlns:p14="http://schemas.microsoft.com/office/powerpoint/2010/main" val="3617222696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D4F83-8DE8-4301-7D20-E1FC6AF33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36928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A1BE53-D88A-02E6-13B0-7BA2DA914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A4304C-6C6D-F3B3-54F4-697C0CB8087B}"/>
              </a:ext>
            </a:extLst>
          </p:cNvPr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/>
              <a:t>Methane emissions method 2 (2019-2024)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FE4869-A616-626E-5115-8EC09B44B6CF}"/>
              </a:ext>
            </a:extLst>
          </p:cNvPr>
          <p:cNvSpPr txBox="1"/>
          <p:nvPr/>
        </p:nvSpPr>
        <p:spPr>
          <a:xfrm>
            <a:off x="323746" y="2215607"/>
            <a:ext cx="35046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/>
              <a:t>Integrated Methane Inversion</a:t>
            </a:r>
          </a:p>
          <a:p>
            <a:pPr algn="l"/>
            <a:endParaRPr lang="en-US" sz="3200" dirty="0"/>
          </a:p>
          <a:p>
            <a:pPr algn="l"/>
            <a:r>
              <a:rPr lang="en-US" sz="3200" dirty="0"/>
              <a:t>Varon et al., 2022 </a:t>
            </a:r>
          </a:p>
        </p:txBody>
      </p:sp>
      <p:pic>
        <p:nvPicPr>
          <p:cNvPr id="3" name="Picture 2" descr="A satellite in space above the earth&#10;&#10;AI-generated content may be incorrect.">
            <a:extLst>
              <a:ext uri="{FF2B5EF4-FFF2-40B4-BE49-F238E27FC236}">
                <a16:creationId xmlns:a16="http://schemas.microsoft.com/office/drawing/2014/main" id="{9C9F03F8-C506-F67D-B66D-9553D9A237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598" t="-1418" r="38202" b="1418"/>
          <a:stretch>
            <a:fillRect/>
          </a:stretch>
        </p:blipFill>
        <p:spPr>
          <a:xfrm>
            <a:off x="7422749" y="4228305"/>
            <a:ext cx="1579120" cy="1423583"/>
          </a:xfrm>
          <a:prstGeom prst="rect">
            <a:avLst/>
          </a:prstGeom>
        </p:spPr>
      </p:pic>
      <p:pic>
        <p:nvPicPr>
          <p:cNvPr id="7" name="Picture 6" descr="A logo with a globe in the middle&#10;&#10;AI-generated content may be incorrect.">
            <a:extLst>
              <a:ext uri="{FF2B5EF4-FFF2-40B4-BE49-F238E27FC236}">
                <a16:creationId xmlns:a16="http://schemas.microsoft.com/office/drawing/2014/main" id="{D83930B4-8904-BFC1-C886-1F71C0F2B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0210" y="1687490"/>
            <a:ext cx="1868988" cy="186898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B8B6BFD-3A5E-CA02-05F3-9B041E6EC7FE}"/>
              </a:ext>
            </a:extLst>
          </p:cNvPr>
          <p:cNvSpPr/>
          <p:nvPr/>
        </p:nvSpPr>
        <p:spPr>
          <a:xfrm>
            <a:off x="4240060" y="1822537"/>
            <a:ext cx="2054269" cy="179748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Prior Emissions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2E4BC3-3F22-4E7B-BB3E-E34B93CB5435}"/>
              </a:ext>
            </a:extLst>
          </p:cNvPr>
          <p:cNvSpPr/>
          <p:nvPr/>
        </p:nvSpPr>
        <p:spPr>
          <a:xfrm>
            <a:off x="9941490" y="1822536"/>
            <a:ext cx="2054269" cy="179748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Posterior Emissions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E583A445-90F8-F62E-640C-374EAA0E4C15}"/>
              </a:ext>
            </a:extLst>
          </p:cNvPr>
          <p:cNvSpPr/>
          <p:nvPr/>
        </p:nvSpPr>
        <p:spPr>
          <a:xfrm>
            <a:off x="6432115" y="2494506"/>
            <a:ext cx="569934" cy="25495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E886A7E6-9140-6299-0BB6-7037BFF7F964}"/>
              </a:ext>
            </a:extLst>
          </p:cNvPr>
          <p:cNvSpPr/>
          <p:nvPr/>
        </p:nvSpPr>
        <p:spPr>
          <a:xfrm>
            <a:off x="9230377" y="2494506"/>
            <a:ext cx="569934" cy="25495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1A6AED56-A988-8C73-DCAC-D516AB666E85}"/>
              </a:ext>
            </a:extLst>
          </p:cNvPr>
          <p:cNvSpPr/>
          <p:nvPr/>
        </p:nvSpPr>
        <p:spPr>
          <a:xfrm rot="16200000">
            <a:off x="7927342" y="3630821"/>
            <a:ext cx="569934" cy="25495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55386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4B36F-4BF8-4B76-27CD-01E211D0F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1C59C5A-0950-41B5-A447-03E94A5E4501}"/>
              </a:ext>
            </a:extLst>
          </p:cNvPr>
          <p:cNvSpPr txBox="1"/>
          <p:nvPr/>
        </p:nvSpPr>
        <p:spPr>
          <a:xfrm>
            <a:off x="145473" y="529936"/>
            <a:ext cx="29683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/>
              <a:t>Basin-wide</a:t>
            </a:r>
          </a:p>
          <a:p>
            <a:pPr algn="l"/>
            <a:r>
              <a:rPr lang="en-US" sz="4000" dirty="0"/>
              <a:t>methane</a:t>
            </a:r>
          </a:p>
          <a:p>
            <a:pPr algn="l"/>
            <a:r>
              <a:rPr lang="en-US" sz="4000" dirty="0"/>
              <a:t>emissions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4CB588-1851-580E-60F0-1EA4064064AD}"/>
              </a:ext>
            </a:extLst>
          </p:cNvPr>
          <p:cNvSpPr txBox="1"/>
          <p:nvPr/>
        </p:nvSpPr>
        <p:spPr>
          <a:xfrm>
            <a:off x="145473" y="4069773"/>
            <a:ext cx="29683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/>
              <a:t>Basin-wide</a:t>
            </a:r>
          </a:p>
          <a:p>
            <a:pPr algn="l"/>
            <a:r>
              <a:rPr lang="en-US" sz="4000" dirty="0"/>
              <a:t>energy</a:t>
            </a:r>
          </a:p>
          <a:p>
            <a:pPr algn="l"/>
            <a:r>
              <a:rPr lang="en-US" sz="4000" dirty="0"/>
              <a:t>production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38E756-4F34-EEEF-A448-514D68E44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4215" y="68315"/>
            <a:ext cx="8998675" cy="672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01398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A4F5C-EA51-1FBF-FF1C-594E51EDA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2EFA8B-0C1B-42C8-4144-3A6BFD9CDE9B}"/>
              </a:ext>
            </a:extLst>
          </p:cNvPr>
          <p:cNvSpPr txBox="1"/>
          <p:nvPr/>
        </p:nvSpPr>
        <p:spPr>
          <a:xfrm>
            <a:off x="85183" y="0"/>
            <a:ext cx="12002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/>
              <a:t>Emissions per energy production (emissions intensity)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2FF758-FBBC-52A5-64C6-F39E5BC80D37}"/>
              </a:ext>
            </a:extLst>
          </p:cNvPr>
          <p:cNvSpPr txBox="1"/>
          <p:nvPr/>
        </p:nvSpPr>
        <p:spPr>
          <a:xfrm>
            <a:off x="85183" y="6352232"/>
            <a:ext cx="7337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*Using Lin et al. estimates through 2018, and IMI from 2019-2024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7FB46E-2543-1163-B803-4794D89FA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07" y="1188101"/>
            <a:ext cx="12002985" cy="471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3773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20D09-1625-8D2E-C5AA-857CC6E14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EC3138-6BBB-354A-ED74-7CF5427010F6}"/>
              </a:ext>
            </a:extLst>
          </p:cNvPr>
          <p:cNvSpPr txBox="1"/>
          <p:nvPr/>
        </p:nvSpPr>
        <p:spPr>
          <a:xfrm>
            <a:off x="0" y="0"/>
            <a:ext cx="121920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000" dirty="0"/>
              <a:t>VOC and NOx emissions method</a:t>
            </a:r>
          </a:p>
          <a:p>
            <a:pPr algn="l"/>
            <a:r>
              <a:rPr lang="en-US" sz="2800" dirty="0"/>
              <a:t>Currently only using </a:t>
            </a:r>
            <a:r>
              <a:rPr lang="en-US" sz="2800" dirty="0" err="1"/>
              <a:t>Horsepool</a:t>
            </a:r>
            <a:r>
              <a:rPr lang="en-US" sz="2800" dirty="0"/>
              <a:t> ratios.  Will redo with other sites.</a:t>
            </a:r>
          </a:p>
          <a:p>
            <a:pPr algn="l"/>
            <a:endParaRPr lang="en-US" sz="6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809E08-53EB-2A91-9668-08B9A6B53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664" y="1871918"/>
            <a:ext cx="5041768" cy="4455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A22AFA-5630-5016-B712-8641D18DA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726" y="1795031"/>
            <a:ext cx="5052167" cy="445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69781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3BAF7-CB39-D5C4-7E17-B524428E9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A6BCA4-759A-A6A3-C167-ADCB88A0F1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293" b="50000"/>
          <a:stretch>
            <a:fillRect/>
          </a:stretch>
        </p:blipFill>
        <p:spPr>
          <a:xfrm>
            <a:off x="62163" y="1938992"/>
            <a:ext cx="12559044" cy="47834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408AB4-3FA0-A6AE-3E0A-5E7720B42B6B}"/>
              </a:ext>
            </a:extLst>
          </p:cNvPr>
          <p:cNvSpPr txBox="1"/>
          <p:nvPr/>
        </p:nvSpPr>
        <p:spPr>
          <a:xfrm>
            <a:off x="85183" y="0"/>
            <a:ext cx="120029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600" dirty="0"/>
              <a:t>Methane, VOC, and NOx trends</a:t>
            </a:r>
          </a:p>
        </p:txBody>
      </p:sp>
    </p:spTree>
    <p:extLst>
      <p:ext uri="{BB962C8B-B14F-4D97-AF65-F5344CB8AC3E}">
        <p14:creationId xmlns:p14="http://schemas.microsoft.com/office/powerpoint/2010/main" val="405742936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6C014-B03B-2F29-B210-6B12E84D5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28AB57-2DD6-CBAB-FF89-75C1CDF435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293" b="50000"/>
          <a:stretch>
            <a:fillRect/>
          </a:stretch>
        </p:blipFill>
        <p:spPr>
          <a:xfrm>
            <a:off x="62163" y="1938992"/>
            <a:ext cx="12559044" cy="47834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985003-BB18-0590-97CF-0DB6517603E7}"/>
              </a:ext>
            </a:extLst>
          </p:cNvPr>
          <p:cNvSpPr txBox="1"/>
          <p:nvPr/>
        </p:nvSpPr>
        <p:spPr>
          <a:xfrm>
            <a:off x="85183" y="0"/>
            <a:ext cx="120029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/>
              <a:t>Less steady declines for NOx and VOC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/>
              <a:t>Nadir in 2020 / 2021 for all 3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/>
              <a:t>NOx and methane decline again in 2024, VOC doesn’t</a:t>
            </a:r>
          </a:p>
        </p:txBody>
      </p:sp>
    </p:spTree>
    <p:extLst>
      <p:ext uri="{BB962C8B-B14F-4D97-AF65-F5344CB8AC3E}">
        <p14:creationId xmlns:p14="http://schemas.microsoft.com/office/powerpoint/2010/main" val="3785486953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CRD for Rob 081511">
  <a:themeElements>
    <a:clrScheme name="">
      <a:dk1>
        <a:srgbClr val="7F7F7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6C6C6C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Slide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le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CRD for Rob 081511.pot</Template>
  <TotalTime>81636</TotalTime>
  <Pages>0</Pages>
  <Words>630</Words>
  <Characters>0</Characters>
  <Application>Microsoft Office PowerPoint</Application>
  <PresentationFormat>Widescreen</PresentationFormat>
  <Lines>0</Lines>
  <Paragraphs>106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Arial</vt:lpstr>
      <vt:lpstr>Calibri</vt:lpstr>
      <vt:lpstr>Calibri Light</vt:lpstr>
      <vt:lpstr>Courier New</vt:lpstr>
      <vt:lpstr>Gill Sans</vt:lpstr>
      <vt:lpstr>Lucida Grande</vt:lpstr>
      <vt:lpstr>Wingdings</vt:lpstr>
      <vt:lpstr>Custom Design</vt:lpstr>
      <vt:lpstr>2_Custom Design</vt:lpstr>
      <vt:lpstr>1_Custom Design</vt:lpstr>
      <vt:lpstr>1_CRD for Rob 081511</vt:lpstr>
      <vt:lpstr>2_Office Theme</vt:lpstr>
      <vt:lpstr>3_Custom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Jacob Given</dc:creator>
  <cp:lastModifiedBy>Seth Lyman</cp:lastModifiedBy>
  <cp:revision>1235</cp:revision>
  <cp:lastPrinted>2023-11-02T15:33:22Z</cp:lastPrinted>
  <dcterms:created xsi:type="dcterms:W3CDTF">2011-06-27T15:08:53Z</dcterms:created>
  <dcterms:modified xsi:type="dcterms:W3CDTF">2026-04-14T16:16:59Z</dcterms:modified>
</cp:coreProperties>
</file>