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0"/>
  </p:notesMasterIdLst>
  <p:sldIdLst>
    <p:sldId id="276" r:id="rId2"/>
    <p:sldId id="267" r:id="rId3"/>
    <p:sldId id="284" r:id="rId4"/>
    <p:sldId id="285" r:id="rId5"/>
    <p:sldId id="530" r:id="rId6"/>
    <p:sldId id="533" r:id="rId7"/>
    <p:sldId id="531" r:id="rId8"/>
    <p:sldId id="53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07D55-1437-4D54-9FD4-9C915519686D}" v="21" dt="2020-08-19T18:23:41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89" autoAdjust="0"/>
    <p:restoredTop sz="95843"/>
  </p:normalViewPr>
  <p:slideViewPr>
    <p:cSldViewPr snapToGrid="0">
      <p:cViewPr varScale="1">
        <p:scale>
          <a:sx n="106" d="100"/>
          <a:sy n="106" d="100"/>
        </p:scale>
        <p:origin x="44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Tran" userId="b3f19923-bbda-494a-b519-afba44f10931" providerId="ADAL" clId="{E2B07D55-1437-4D54-9FD4-9C915519686D}"/>
    <pc:docChg chg="undo redo custSel addSld delSld modSld sldOrd">
      <pc:chgData name="Trang Tran" userId="b3f19923-bbda-494a-b519-afba44f10931" providerId="ADAL" clId="{E2B07D55-1437-4D54-9FD4-9C915519686D}" dt="2020-08-19T18:24:20.238" v="1996" actId="1076"/>
      <pc:docMkLst>
        <pc:docMk/>
      </pc:docMkLst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2102309117" sldId="256"/>
        </pc:sldMkLst>
      </pc:sldChg>
      <pc:sldChg chg="del">
        <pc:chgData name="Trang Tran" userId="b3f19923-bbda-494a-b519-afba44f10931" providerId="ADAL" clId="{E2B07D55-1437-4D54-9FD4-9C915519686D}" dt="2020-08-17T19:04:27.460" v="297" actId="47"/>
        <pc:sldMkLst>
          <pc:docMk/>
          <pc:sldMk cId="379584394" sldId="259"/>
        </pc:sldMkLst>
      </pc:sldChg>
      <pc:sldChg chg="addSp delSp modSp mod">
        <pc:chgData name="Trang Tran" userId="b3f19923-bbda-494a-b519-afba44f10931" providerId="ADAL" clId="{E2B07D55-1437-4D54-9FD4-9C915519686D}" dt="2020-08-17T19:06:37.825" v="377" actId="14100"/>
        <pc:sldMkLst>
          <pc:docMk/>
          <pc:sldMk cId="917209025" sldId="267"/>
        </pc:sldMkLst>
        <pc:spChg chg="add mod">
          <ac:chgData name="Trang Tran" userId="b3f19923-bbda-494a-b519-afba44f10931" providerId="ADAL" clId="{E2B07D55-1437-4D54-9FD4-9C915519686D}" dt="2020-08-17T19:05:59.834" v="341" actId="20578"/>
          <ac:spMkLst>
            <pc:docMk/>
            <pc:sldMk cId="917209025" sldId="267"/>
            <ac:spMk id="4" creationId="{AF0CCB71-796F-464F-8E40-22DDD51BF0F1}"/>
          </ac:spMkLst>
        </pc:spChg>
        <pc:spChg chg="mod">
          <ac:chgData name="Trang Tran" userId="b3f19923-bbda-494a-b519-afba44f10931" providerId="ADAL" clId="{E2B07D55-1437-4D54-9FD4-9C915519686D}" dt="2020-08-17T18:58:16.011" v="143" actId="255"/>
          <ac:spMkLst>
            <pc:docMk/>
            <pc:sldMk cId="917209025" sldId="267"/>
            <ac:spMk id="14" creationId="{00000000-0000-0000-0000-000000000000}"/>
          </ac:spMkLst>
        </pc:spChg>
        <pc:spChg chg="del">
          <ac:chgData name="Trang Tran" userId="b3f19923-bbda-494a-b519-afba44f10931" providerId="ADAL" clId="{E2B07D55-1437-4D54-9FD4-9C915519686D}" dt="2020-08-17T18:56:44.599" v="93" actId="478"/>
          <ac:spMkLst>
            <pc:docMk/>
            <pc:sldMk cId="917209025" sldId="267"/>
            <ac:spMk id="17" creationId="{00000000-0000-0000-0000-000000000000}"/>
          </ac:spMkLst>
        </pc:spChg>
        <pc:spChg chg="mod">
          <ac:chgData name="Trang Tran" userId="b3f19923-bbda-494a-b519-afba44f10931" providerId="ADAL" clId="{E2B07D55-1437-4D54-9FD4-9C915519686D}" dt="2020-08-17T19:02:18.846" v="233" actId="20577"/>
          <ac:spMkLst>
            <pc:docMk/>
            <pc:sldMk cId="917209025" sldId="267"/>
            <ac:spMk id="20" creationId="{00000000-0000-0000-0000-000000000000}"/>
          </ac:spMkLst>
        </pc:spChg>
        <pc:spChg chg="mod">
          <ac:chgData name="Trang Tran" userId="b3f19923-bbda-494a-b519-afba44f10931" providerId="ADAL" clId="{E2B07D55-1437-4D54-9FD4-9C915519686D}" dt="2020-08-17T19:02:39.493" v="244" actId="20577"/>
          <ac:spMkLst>
            <pc:docMk/>
            <pc:sldMk cId="917209025" sldId="267"/>
            <ac:spMk id="21" creationId="{5D969558-E907-6744-80F4-814F26DAC533}"/>
          </ac:spMkLst>
        </pc:spChg>
        <pc:spChg chg="mod">
          <ac:chgData name="Trang Tran" userId="b3f19923-bbda-494a-b519-afba44f10931" providerId="ADAL" clId="{E2B07D55-1437-4D54-9FD4-9C915519686D}" dt="2020-08-17T19:01:55.616" v="217" actId="20577"/>
          <ac:spMkLst>
            <pc:docMk/>
            <pc:sldMk cId="917209025" sldId="267"/>
            <ac:spMk id="27" creationId="{D8DC53E5-8A4E-C848-985F-9EA2772EF2B7}"/>
          </ac:spMkLst>
        </pc:spChg>
        <pc:spChg chg="mod">
          <ac:chgData name="Trang Tran" userId="b3f19923-bbda-494a-b519-afba44f10931" providerId="ADAL" clId="{E2B07D55-1437-4D54-9FD4-9C915519686D}" dt="2020-08-17T18:58:21.569" v="144" actId="255"/>
          <ac:spMkLst>
            <pc:docMk/>
            <pc:sldMk cId="917209025" sldId="267"/>
            <ac:spMk id="29" creationId="{F00C8D40-D04A-9149-94CA-CB160B2ED58D}"/>
          </ac:spMkLst>
        </pc:spChg>
        <pc:spChg chg="mod">
          <ac:chgData name="Trang Tran" userId="b3f19923-bbda-494a-b519-afba44f10931" providerId="ADAL" clId="{E2B07D55-1437-4D54-9FD4-9C915519686D}" dt="2020-08-17T19:06:06.382" v="342" actId="255"/>
          <ac:spMkLst>
            <pc:docMk/>
            <pc:sldMk cId="917209025" sldId="267"/>
            <ac:spMk id="30" creationId="{A9536C97-305E-B745-ADB9-00E939210D98}"/>
          </ac:spMkLst>
        </pc:spChg>
        <pc:spChg chg="mod">
          <ac:chgData name="Trang Tran" userId="b3f19923-bbda-494a-b519-afba44f10931" providerId="ADAL" clId="{E2B07D55-1437-4D54-9FD4-9C915519686D}" dt="2020-08-17T19:02:00.920" v="218" actId="1076"/>
          <ac:spMkLst>
            <pc:docMk/>
            <pc:sldMk cId="917209025" sldId="267"/>
            <ac:spMk id="33" creationId="{2214C814-8094-D345-8CF8-30B648DDFF78}"/>
          </ac:spMkLst>
        </pc:spChg>
        <pc:spChg chg="mod">
          <ac:chgData name="Trang Tran" userId="b3f19923-bbda-494a-b519-afba44f10931" providerId="ADAL" clId="{E2B07D55-1437-4D54-9FD4-9C915519686D}" dt="2020-08-17T19:06:37.825" v="377" actId="14100"/>
          <ac:spMkLst>
            <pc:docMk/>
            <pc:sldMk cId="917209025" sldId="267"/>
            <ac:spMk id="35" creationId="{D324DE58-A5E5-6A43-BDCC-F304B15910FB}"/>
          </ac:spMkLst>
        </pc:spChg>
      </pc:sldChg>
      <pc:sldChg chg="del">
        <pc:chgData name="Trang Tran" userId="b3f19923-bbda-494a-b519-afba44f10931" providerId="ADAL" clId="{E2B07D55-1437-4D54-9FD4-9C915519686D}" dt="2020-08-17T19:04:27.460" v="297" actId="47"/>
        <pc:sldMkLst>
          <pc:docMk/>
          <pc:sldMk cId="1946025063" sldId="275"/>
        </pc:sldMkLst>
      </pc:sldChg>
      <pc:sldChg chg="addSp delSp modSp add del mod">
        <pc:chgData name="Trang Tran" userId="b3f19923-bbda-494a-b519-afba44f10931" providerId="ADAL" clId="{E2B07D55-1437-4D54-9FD4-9C915519686D}" dt="2020-08-19T17:10:48.925" v="1936" actId="20577"/>
        <pc:sldMkLst>
          <pc:docMk/>
          <pc:sldMk cId="308776984" sldId="276"/>
        </pc:sldMkLst>
        <pc:spChg chg="add del">
          <ac:chgData name="Trang Tran" userId="b3f19923-bbda-494a-b519-afba44f10931" providerId="ADAL" clId="{E2B07D55-1437-4D54-9FD4-9C915519686D}" dt="2020-08-17T19:09:48.550" v="391"/>
          <ac:spMkLst>
            <pc:docMk/>
            <pc:sldMk cId="308776984" sldId="276"/>
            <ac:spMk id="2" creationId="{C71B59ED-709D-4823-B987-13B4DB6CA872}"/>
          </ac:spMkLst>
        </pc:spChg>
        <pc:spChg chg="mod">
          <ac:chgData name="Trang Tran" userId="b3f19923-bbda-494a-b519-afba44f10931" providerId="ADAL" clId="{E2B07D55-1437-4D54-9FD4-9C915519686D}" dt="2020-08-19T17:10:48.925" v="1936" actId="20577"/>
          <ac:spMkLst>
            <pc:docMk/>
            <pc:sldMk cId="308776984" sldId="276"/>
            <ac:spMk id="6" creationId="{9953C992-C1A5-A642-B509-55073CDBD730}"/>
          </ac:spMkLst>
        </pc:spChg>
        <pc:spChg chg="mod">
          <ac:chgData name="Trang Tran" userId="b3f19923-bbda-494a-b519-afba44f10931" providerId="ADAL" clId="{E2B07D55-1437-4D54-9FD4-9C915519686D}" dt="2020-08-17T19:25:16.433" v="913" actId="1076"/>
          <ac:spMkLst>
            <pc:docMk/>
            <pc:sldMk cId="308776984" sldId="276"/>
            <ac:spMk id="10" creationId="{7576D07A-2184-E64E-A20E-AE6CCFAC46F9}"/>
          </ac:spMkLst>
        </pc:spChg>
        <pc:spChg chg="del">
          <ac:chgData name="Trang Tran" userId="b3f19923-bbda-494a-b519-afba44f10931" providerId="ADAL" clId="{E2B07D55-1437-4D54-9FD4-9C915519686D}" dt="2020-08-17T19:10:38.279" v="447" actId="478"/>
          <ac:spMkLst>
            <pc:docMk/>
            <pc:sldMk cId="308776984" sldId="276"/>
            <ac:spMk id="12" creationId="{9DF7CB8C-D1AF-474E-BD14-9DB0BAD23BCD}"/>
          </ac:spMkLst>
        </pc:spChg>
        <pc:spChg chg="del">
          <ac:chgData name="Trang Tran" userId="b3f19923-bbda-494a-b519-afba44f10931" providerId="ADAL" clId="{E2B07D55-1437-4D54-9FD4-9C915519686D}" dt="2020-08-17T19:10:37.111" v="446" actId="478"/>
          <ac:spMkLst>
            <pc:docMk/>
            <pc:sldMk cId="308776984" sldId="276"/>
            <ac:spMk id="13" creationId="{072741DF-DE76-F04A-8C56-040EA618393A}"/>
          </ac:spMkLst>
        </pc:spChg>
        <pc:spChg chg="del mod">
          <ac:chgData name="Trang Tran" userId="b3f19923-bbda-494a-b519-afba44f10931" providerId="ADAL" clId="{E2B07D55-1437-4D54-9FD4-9C915519686D}" dt="2020-08-17T19:10:35.647" v="445" actId="478"/>
          <ac:spMkLst>
            <pc:docMk/>
            <pc:sldMk cId="308776984" sldId="276"/>
            <ac:spMk id="14" creationId="{96BFF291-8ACA-484C-B1A7-F2385CFA2F12}"/>
          </ac:spMkLst>
        </pc:spChg>
        <pc:spChg chg="del">
          <ac:chgData name="Trang Tran" userId="b3f19923-bbda-494a-b519-afba44f10931" providerId="ADAL" clId="{E2B07D55-1437-4D54-9FD4-9C915519686D}" dt="2020-08-17T19:10:40.128" v="448" actId="478"/>
          <ac:spMkLst>
            <pc:docMk/>
            <pc:sldMk cId="308776984" sldId="276"/>
            <ac:spMk id="15" creationId="{511E5CA9-BF3B-5447-BB0E-D1FD6B8D2D34}"/>
          </ac:spMkLst>
        </pc:spChg>
        <pc:picChg chg="add del mod">
          <ac:chgData name="Trang Tran" userId="b3f19923-bbda-494a-b519-afba44f10931" providerId="ADAL" clId="{E2B07D55-1437-4D54-9FD4-9C915519686D}" dt="2020-08-17T19:14:16.197" v="669" actId="478"/>
          <ac:picMkLst>
            <pc:docMk/>
            <pc:sldMk cId="308776984" sldId="276"/>
            <ac:picMk id="3" creationId="{B9C0FE7D-290B-4B18-B540-FCE4F23464B1}"/>
          </ac:picMkLst>
        </pc:picChg>
        <pc:picChg chg="add mod">
          <ac:chgData name="Trang Tran" userId="b3f19923-bbda-494a-b519-afba44f10931" providerId="ADAL" clId="{E2B07D55-1437-4D54-9FD4-9C915519686D}" dt="2020-08-17T19:22:59.033" v="892" actId="1076"/>
          <ac:picMkLst>
            <pc:docMk/>
            <pc:sldMk cId="308776984" sldId="276"/>
            <ac:picMk id="4" creationId="{2A76BEFD-7410-4466-AC3F-83645E344EBA}"/>
          </ac:picMkLst>
        </pc:picChg>
        <pc:picChg chg="del">
          <ac:chgData name="Trang Tran" userId="b3f19923-bbda-494a-b519-afba44f10931" providerId="ADAL" clId="{E2B07D55-1437-4D54-9FD4-9C915519686D}" dt="2020-08-17T19:09:44.688" v="389" actId="478"/>
          <ac:picMkLst>
            <pc:docMk/>
            <pc:sldMk cId="308776984" sldId="276"/>
            <ac:picMk id="5" creationId="{0652965B-0CD8-344D-985D-C01F4FB3EE30}"/>
          </ac:picMkLst>
        </pc:picChg>
        <pc:picChg chg="del">
          <ac:chgData name="Trang Tran" userId="b3f19923-bbda-494a-b519-afba44f10931" providerId="ADAL" clId="{E2B07D55-1437-4D54-9FD4-9C915519686D}" dt="2020-08-17T19:10:33.919" v="443" actId="478"/>
          <ac:picMkLst>
            <pc:docMk/>
            <pc:sldMk cId="308776984" sldId="276"/>
            <ac:picMk id="11" creationId="{62CA74AA-470D-BC4B-830D-6826E4885D76}"/>
          </ac:picMkLst>
        </pc:picChg>
      </pc:sldChg>
      <pc:sldChg chg="del">
        <pc:chgData name="Trang Tran" userId="b3f19923-bbda-494a-b519-afba44f10931" providerId="ADAL" clId="{E2B07D55-1437-4D54-9FD4-9C915519686D}" dt="2020-08-17T19:04:27.460" v="297" actId="47"/>
        <pc:sldMkLst>
          <pc:docMk/>
          <pc:sldMk cId="4220939156" sldId="277"/>
        </pc:sldMkLst>
      </pc:sldChg>
      <pc:sldChg chg="del">
        <pc:chgData name="Trang Tran" userId="b3f19923-bbda-494a-b519-afba44f10931" providerId="ADAL" clId="{E2B07D55-1437-4D54-9FD4-9C915519686D}" dt="2020-08-17T18:55:17.637" v="2" actId="47"/>
        <pc:sldMkLst>
          <pc:docMk/>
          <pc:sldMk cId="131220337" sldId="278"/>
        </pc:sldMkLst>
      </pc:sldChg>
      <pc:sldChg chg="del">
        <pc:chgData name="Trang Tran" userId="b3f19923-bbda-494a-b519-afba44f10931" providerId="ADAL" clId="{E2B07D55-1437-4D54-9FD4-9C915519686D}" dt="2020-08-17T18:55:17.637" v="2" actId="47"/>
        <pc:sldMkLst>
          <pc:docMk/>
          <pc:sldMk cId="3158215600" sldId="279"/>
        </pc:sldMkLst>
      </pc:sldChg>
      <pc:sldChg chg="del">
        <pc:chgData name="Trang Tran" userId="b3f19923-bbda-494a-b519-afba44f10931" providerId="ADAL" clId="{E2B07D55-1437-4D54-9FD4-9C915519686D}" dt="2020-08-17T18:55:17.637" v="2" actId="47"/>
        <pc:sldMkLst>
          <pc:docMk/>
          <pc:sldMk cId="2797008711" sldId="280"/>
        </pc:sldMkLst>
      </pc:sldChg>
      <pc:sldChg chg="del">
        <pc:chgData name="Trang Tran" userId="b3f19923-bbda-494a-b519-afba44f10931" providerId="ADAL" clId="{E2B07D55-1437-4D54-9FD4-9C915519686D}" dt="2020-08-17T18:55:17.637" v="2" actId="47"/>
        <pc:sldMkLst>
          <pc:docMk/>
          <pc:sldMk cId="1059172845" sldId="281"/>
        </pc:sldMkLst>
      </pc:sldChg>
      <pc:sldChg chg="del">
        <pc:chgData name="Trang Tran" userId="b3f19923-bbda-494a-b519-afba44f10931" providerId="ADAL" clId="{E2B07D55-1437-4D54-9FD4-9C915519686D}" dt="2020-08-17T18:55:17.637" v="2" actId="47"/>
        <pc:sldMkLst>
          <pc:docMk/>
          <pc:sldMk cId="979008633" sldId="283"/>
        </pc:sldMkLst>
      </pc:sldChg>
      <pc:sldChg chg="delSp modSp mod ord">
        <pc:chgData name="Trang Tran" userId="b3f19923-bbda-494a-b519-afba44f10931" providerId="ADAL" clId="{E2B07D55-1437-4D54-9FD4-9C915519686D}" dt="2020-08-19T17:15:35.228" v="1960" actId="20577"/>
        <pc:sldMkLst>
          <pc:docMk/>
          <pc:sldMk cId="620619511" sldId="284"/>
        </pc:sldMkLst>
        <pc:spChg chg="del">
          <ac:chgData name="Trang Tran" userId="b3f19923-bbda-494a-b519-afba44f10931" providerId="ADAL" clId="{E2B07D55-1437-4D54-9FD4-9C915519686D}" dt="2020-08-19T17:14:23.385" v="1940" actId="478"/>
          <ac:spMkLst>
            <pc:docMk/>
            <pc:sldMk cId="620619511" sldId="284"/>
            <ac:spMk id="7" creationId="{200FAA8F-0CD0-A74A-9DCC-95F29AACE583}"/>
          </ac:spMkLst>
        </pc:spChg>
        <pc:spChg chg="del">
          <ac:chgData name="Trang Tran" userId="b3f19923-bbda-494a-b519-afba44f10931" providerId="ADAL" clId="{E2B07D55-1437-4D54-9FD4-9C915519686D}" dt="2020-08-19T17:14:23.385" v="1940" actId="478"/>
          <ac:spMkLst>
            <pc:docMk/>
            <pc:sldMk cId="620619511" sldId="284"/>
            <ac:spMk id="10" creationId="{700ABFBD-C8B0-854E-B0E9-CE9424B96182}"/>
          </ac:spMkLst>
        </pc:spChg>
        <pc:spChg chg="mod">
          <ac:chgData name="Trang Tran" userId="b3f19923-bbda-494a-b519-afba44f10931" providerId="ADAL" clId="{E2B07D55-1437-4D54-9FD4-9C915519686D}" dt="2020-08-19T17:15:35.228" v="1960" actId="20577"/>
          <ac:spMkLst>
            <pc:docMk/>
            <pc:sldMk cId="620619511" sldId="284"/>
            <ac:spMk id="14" creationId="{16FCE260-DDEF-414A-9EBE-CB56CABC4362}"/>
          </ac:spMkLst>
        </pc:spChg>
        <pc:spChg chg="mod">
          <ac:chgData name="Trang Tran" userId="b3f19923-bbda-494a-b519-afba44f10931" providerId="ADAL" clId="{E2B07D55-1437-4D54-9FD4-9C915519686D}" dt="2020-08-19T17:15:26.437" v="1950" actId="255"/>
          <ac:spMkLst>
            <pc:docMk/>
            <pc:sldMk cId="620619511" sldId="284"/>
            <ac:spMk id="15" creationId="{B4AA8851-3F35-D34E-A5B4-7D37EAB4EEE0}"/>
          </ac:spMkLst>
        </pc:spChg>
        <pc:spChg chg="mod">
          <ac:chgData name="Trang Tran" userId="b3f19923-bbda-494a-b519-afba44f10931" providerId="ADAL" clId="{E2B07D55-1437-4D54-9FD4-9C915519686D}" dt="2020-08-19T17:15:26.437" v="1950" actId="255"/>
          <ac:spMkLst>
            <pc:docMk/>
            <pc:sldMk cId="620619511" sldId="284"/>
            <ac:spMk id="16" creationId="{D0E9751F-B2E9-1947-8FBB-5ABB1874DFD4}"/>
          </ac:spMkLst>
        </pc:spChg>
        <pc:spChg chg="mod">
          <ac:chgData name="Trang Tran" userId="b3f19923-bbda-494a-b519-afba44f10931" providerId="ADAL" clId="{E2B07D55-1437-4D54-9FD4-9C915519686D}" dt="2020-08-19T17:15:26.437" v="1950" actId="255"/>
          <ac:spMkLst>
            <pc:docMk/>
            <pc:sldMk cId="620619511" sldId="284"/>
            <ac:spMk id="17" creationId="{D0F4EA17-F2C5-684B-BBC8-3079CC90CFCD}"/>
          </ac:spMkLst>
        </pc:spChg>
        <pc:spChg chg="mod">
          <ac:chgData name="Trang Tran" userId="b3f19923-bbda-494a-b519-afba44f10931" providerId="ADAL" clId="{E2B07D55-1437-4D54-9FD4-9C915519686D}" dt="2020-08-19T17:15:26.437" v="1950" actId="255"/>
          <ac:spMkLst>
            <pc:docMk/>
            <pc:sldMk cId="620619511" sldId="284"/>
            <ac:spMk id="18" creationId="{69373010-07C3-A64C-BF36-B07CB1CB2707}"/>
          </ac:spMkLst>
        </pc:spChg>
        <pc:spChg chg="mod">
          <ac:chgData name="Trang Tran" userId="b3f19923-bbda-494a-b519-afba44f10931" providerId="ADAL" clId="{E2B07D55-1437-4D54-9FD4-9C915519686D}" dt="2020-08-19T17:15:26.437" v="1950" actId="255"/>
          <ac:spMkLst>
            <pc:docMk/>
            <pc:sldMk cId="620619511" sldId="284"/>
            <ac:spMk id="19" creationId="{28B0E976-2853-394F-9CD3-64708C81820C}"/>
          </ac:spMkLst>
        </pc:spChg>
        <pc:spChg chg="mod">
          <ac:chgData name="Trang Tran" userId="b3f19923-bbda-494a-b519-afba44f10931" providerId="ADAL" clId="{E2B07D55-1437-4D54-9FD4-9C915519686D}" dt="2020-08-19T17:15:26.437" v="1950" actId="255"/>
          <ac:spMkLst>
            <pc:docMk/>
            <pc:sldMk cId="620619511" sldId="284"/>
            <ac:spMk id="20" creationId="{776C636D-324E-2144-9921-5B3EDFDB2825}"/>
          </ac:spMkLst>
        </pc:spChg>
        <pc:grpChg chg="mod">
          <ac:chgData name="Trang Tran" userId="b3f19923-bbda-494a-b519-afba44f10931" providerId="ADAL" clId="{E2B07D55-1437-4D54-9FD4-9C915519686D}" dt="2020-08-19T17:15:13.342" v="1949" actId="1076"/>
          <ac:grpSpMkLst>
            <pc:docMk/>
            <pc:sldMk cId="620619511" sldId="284"/>
            <ac:grpSpMk id="13" creationId="{B7ACD4D5-E651-D04D-AD8A-75155FF2EA95}"/>
          </ac:grpSpMkLst>
        </pc:grpChg>
        <pc:picChg chg="del">
          <ac:chgData name="Trang Tran" userId="b3f19923-bbda-494a-b519-afba44f10931" providerId="ADAL" clId="{E2B07D55-1437-4D54-9FD4-9C915519686D}" dt="2020-08-19T17:14:23.385" v="1940" actId="478"/>
          <ac:picMkLst>
            <pc:docMk/>
            <pc:sldMk cId="620619511" sldId="284"/>
            <ac:picMk id="1025" creationId="{A675E83F-3388-9143-B100-4EFB14F310ED}"/>
          </ac:picMkLst>
        </pc:picChg>
        <pc:picChg chg="del">
          <ac:chgData name="Trang Tran" userId="b3f19923-bbda-494a-b519-afba44f10931" providerId="ADAL" clId="{E2B07D55-1437-4D54-9FD4-9C915519686D}" dt="2020-08-19T17:14:23.385" v="1940" actId="478"/>
          <ac:picMkLst>
            <pc:docMk/>
            <pc:sldMk cId="620619511" sldId="284"/>
            <ac:picMk id="1026" creationId="{35D75AF2-017F-4B4C-89AC-E2D5994FDBA4}"/>
          </ac:picMkLst>
        </pc:picChg>
        <pc:cxnChg chg="del">
          <ac:chgData name="Trang Tran" userId="b3f19923-bbda-494a-b519-afba44f10931" providerId="ADAL" clId="{E2B07D55-1437-4D54-9FD4-9C915519686D}" dt="2020-08-19T17:14:23.385" v="1940" actId="478"/>
          <ac:cxnSpMkLst>
            <pc:docMk/>
            <pc:sldMk cId="620619511" sldId="284"/>
            <ac:cxnSpMk id="9" creationId="{66996C76-9C89-4D43-A73F-D488CEC4DDC3}"/>
          </ac:cxnSpMkLst>
        </pc:cxnChg>
      </pc:sldChg>
      <pc:sldChg chg="addSp delSp modSp mod ord">
        <pc:chgData name="Trang Tran" userId="b3f19923-bbda-494a-b519-afba44f10931" providerId="ADAL" clId="{E2B07D55-1437-4D54-9FD4-9C915519686D}" dt="2020-08-19T17:13:59.514" v="1938"/>
        <pc:sldMkLst>
          <pc:docMk/>
          <pc:sldMk cId="2210125542" sldId="285"/>
        </pc:sldMkLst>
        <pc:spChg chg="add del">
          <ac:chgData name="Trang Tran" userId="b3f19923-bbda-494a-b519-afba44f10931" providerId="ADAL" clId="{E2B07D55-1437-4D54-9FD4-9C915519686D}" dt="2020-08-17T19:27:20.596" v="921" actId="22"/>
          <ac:spMkLst>
            <pc:docMk/>
            <pc:sldMk cId="2210125542" sldId="285"/>
            <ac:spMk id="4" creationId="{4A09712D-7DF0-42E0-8F62-5833BC822C68}"/>
          </ac:spMkLst>
        </pc:spChg>
        <pc:spChg chg="del">
          <ac:chgData name="Trang Tran" userId="b3f19923-bbda-494a-b519-afba44f10931" providerId="ADAL" clId="{E2B07D55-1437-4D54-9FD4-9C915519686D}" dt="2020-08-17T19:27:29.848" v="923" actId="478"/>
          <ac:spMkLst>
            <pc:docMk/>
            <pc:sldMk cId="2210125542" sldId="285"/>
            <ac:spMk id="5" creationId="{9560F64F-1C1A-B545-90B1-407150262570}"/>
          </ac:spMkLst>
        </pc:spChg>
        <pc:spChg chg="add del">
          <ac:chgData name="Trang Tran" userId="b3f19923-bbda-494a-b519-afba44f10931" providerId="ADAL" clId="{E2B07D55-1437-4D54-9FD4-9C915519686D}" dt="2020-08-17T19:27:20.596" v="921" actId="22"/>
          <ac:spMkLst>
            <pc:docMk/>
            <pc:sldMk cId="2210125542" sldId="285"/>
            <ac:spMk id="6" creationId="{0ECB96DE-3A9A-4849-A112-2FBAF63E81B0}"/>
          </ac:spMkLst>
        </pc:spChg>
        <pc:spChg chg="del">
          <ac:chgData name="Trang Tran" userId="b3f19923-bbda-494a-b519-afba44f10931" providerId="ADAL" clId="{E2B07D55-1437-4D54-9FD4-9C915519686D}" dt="2020-08-17T19:26:47.675" v="915" actId="478"/>
          <ac:spMkLst>
            <pc:docMk/>
            <pc:sldMk cId="2210125542" sldId="285"/>
            <ac:spMk id="7" creationId="{BACFC339-9045-E542-8A27-FD98474AE008}"/>
          </ac:spMkLst>
        </pc:spChg>
        <pc:spChg chg="del">
          <ac:chgData name="Trang Tran" userId="b3f19923-bbda-494a-b519-afba44f10931" providerId="ADAL" clId="{E2B07D55-1437-4D54-9FD4-9C915519686D}" dt="2020-08-17T19:26:47.675" v="915" actId="478"/>
          <ac:spMkLst>
            <pc:docMk/>
            <pc:sldMk cId="2210125542" sldId="285"/>
            <ac:spMk id="8" creationId="{40114F1F-9694-1243-854A-4CB27C778B2E}"/>
          </ac:spMkLst>
        </pc:spChg>
        <pc:spChg chg="add del">
          <ac:chgData name="Trang Tran" userId="b3f19923-bbda-494a-b519-afba44f10931" providerId="ADAL" clId="{E2B07D55-1437-4D54-9FD4-9C915519686D}" dt="2020-08-17T19:27:20.596" v="921" actId="22"/>
          <ac:spMkLst>
            <pc:docMk/>
            <pc:sldMk cId="2210125542" sldId="285"/>
            <ac:spMk id="9" creationId="{93EAC247-659F-4430-949F-4F3F7C6BE22E}"/>
          </ac:spMkLst>
        </pc:spChg>
        <pc:spChg chg="add mod">
          <ac:chgData name="Trang Tran" userId="b3f19923-bbda-494a-b519-afba44f10931" providerId="ADAL" clId="{E2B07D55-1437-4D54-9FD4-9C915519686D}" dt="2020-08-17T20:12:42.160" v="1868" actId="255"/>
          <ac:spMkLst>
            <pc:docMk/>
            <pc:sldMk cId="2210125542" sldId="285"/>
            <ac:spMk id="12" creationId="{F584CCF2-07EE-4D6A-BB7C-3446F930BA57}"/>
          </ac:spMkLst>
        </pc:spChg>
        <pc:spChg chg="add mod">
          <ac:chgData name="Trang Tran" userId="b3f19923-bbda-494a-b519-afba44f10931" providerId="ADAL" clId="{E2B07D55-1437-4D54-9FD4-9C915519686D}" dt="2020-08-17T20:12:50.639" v="1874" actId="20577"/>
          <ac:spMkLst>
            <pc:docMk/>
            <pc:sldMk cId="2210125542" sldId="285"/>
            <ac:spMk id="13" creationId="{7A5E44BC-CC85-4ADD-84E8-6788728E188D}"/>
          </ac:spMkLst>
        </pc:spChg>
        <pc:spChg chg="del">
          <ac:chgData name="Trang Tran" userId="b3f19923-bbda-494a-b519-afba44f10931" providerId="ADAL" clId="{E2B07D55-1437-4D54-9FD4-9C915519686D}" dt="2020-08-17T19:26:49.529" v="916" actId="478"/>
          <ac:spMkLst>
            <pc:docMk/>
            <pc:sldMk cId="2210125542" sldId="285"/>
            <ac:spMk id="17" creationId="{74AE5593-A261-0242-A5B6-63D209436364}"/>
          </ac:spMkLst>
        </pc:spChg>
        <pc:spChg chg="del">
          <ac:chgData name="Trang Tran" userId="b3f19923-bbda-494a-b519-afba44f10931" providerId="ADAL" clId="{E2B07D55-1437-4D54-9FD4-9C915519686D}" dt="2020-08-17T19:26:47.675" v="915" actId="478"/>
          <ac:spMkLst>
            <pc:docMk/>
            <pc:sldMk cId="2210125542" sldId="285"/>
            <ac:spMk id="20" creationId="{947A58D7-8CD2-8144-BFB1-E4B29090465F}"/>
          </ac:spMkLst>
        </pc:spChg>
        <pc:spChg chg="del">
          <ac:chgData name="Trang Tran" userId="b3f19923-bbda-494a-b519-afba44f10931" providerId="ADAL" clId="{E2B07D55-1437-4D54-9FD4-9C915519686D}" dt="2020-08-17T19:26:47.675" v="915" actId="478"/>
          <ac:spMkLst>
            <pc:docMk/>
            <pc:sldMk cId="2210125542" sldId="285"/>
            <ac:spMk id="21" creationId="{55D9DA6E-9D78-414D-A583-BC4BBE312EA5}"/>
          </ac:spMkLst>
        </pc:spChg>
        <pc:spChg chg="del">
          <ac:chgData name="Trang Tran" userId="b3f19923-bbda-494a-b519-afba44f10931" providerId="ADAL" clId="{E2B07D55-1437-4D54-9FD4-9C915519686D}" dt="2020-08-17T19:26:50.362" v="917" actId="478"/>
          <ac:spMkLst>
            <pc:docMk/>
            <pc:sldMk cId="2210125542" sldId="285"/>
            <ac:spMk id="23" creationId="{BBFB0EE4-447D-CA43-B7D4-6985E2F4B407}"/>
          </ac:spMkLst>
        </pc:spChg>
        <pc:spChg chg="del">
          <ac:chgData name="Trang Tran" userId="b3f19923-bbda-494a-b519-afba44f10931" providerId="ADAL" clId="{E2B07D55-1437-4D54-9FD4-9C915519686D}" dt="2020-08-17T19:26:47.675" v="915" actId="478"/>
          <ac:spMkLst>
            <pc:docMk/>
            <pc:sldMk cId="2210125542" sldId="285"/>
            <ac:spMk id="24" creationId="{2F637CC1-0BE5-3C42-8778-47CC7317B549}"/>
          </ac:spMkLst>
        </pc:spChg>
        <pc:spChg chg="del">
          <ac:chgData name="Trang Tran" userId="b3f19923-bbda-494a-b519-afba44f10931" providerId="ADAL" clId="{E2B07D55-1437-4D54-9FD4-9C915519686D}" dt="2020-08-17T19:26:47.675" v="915" actId="478"/>
          <ac:spMkLst>
            <pc:docMk/>
            <pc:sldMk cId="2210125542" sldId="285"/>
            <ac:spMk id="25" creationId="{F2C52390-A310-2E42-BADA-7481B7448DBF}"/>
          </ac:spMkLst>
        </pc:spChg>
        <pc:spChg chg="del">
          <ac:chgData name="Trang Tran" userId="b3f19923-bbda-494a-b519-afba44f10931" providerId="ADAL" clId="{E2B07D55-1437-4D54-9FD4-9C915519686D}" dt="2020-08-17T19:26:47.675" v="915" actId="478"/>
          <ac:spMkLst>
            <pc:docMk/>
            <pc:sldMk cId="2210125542" sldId="285"/>
            <ac:spMk id="26" creationId="{59DC9748-464D-274A-BBBF-A46516266297}"/>
          </ac:spMkLst>
        </pc:spChg>
        <pc:spChg chg="del">
          <ac:chgData name="Trang Tran" userId="b3f19923-bbda-494a-b519-afba44f10931" providerId="ADAL" clId="{E2B07D55-1437-4D54-9FD4-9C915519686D}" dt="2020-08-17T19:26:47.675" v="915" actId="478"/>
          <ac:spMkLst>
            <pc:docMk/>
            <pc:sldMk cId="2210125542" sldId="285"/>
            <ac:spMk id="27" creationId="{513A5620-6174-2F40-9CD3-383F7F400D41}"/>
          </ac:spMkLst>
        </pc:spChg>
        <pc:spChg chg="del">
          <ac:chgData name="Trang Tran" userId="b3f19923-bbda-494a-b519-afba44f10931" providerId="ADAL" clId="{E2B07D55-1437-4D54-9FD4-9C915519686D}" dt="2020-08-17T19:26:47.675" v="915" actId="478"/>
          <ac:spMkLst>
            <pc:docMk/>
            <pc:sldMk cId="2210125542" sldId="285"/>
            <ac:spMk id="28" creationId="{4E598063-12DD-AD49-B683-36F8ED995B9D}"/>
          </ac:spMkLst>
        </pc:spChg>
        <pc:graphicFrameChg chg="add del">
          <ac:chgData name="Trang Tran" userId="b3f19923-bbda-494a-b519-afba44f10931" providerId="ADAL" clId="{E2B07D55-1437-4D54-9FD4-9C915519686D}" dt="2020-08-17T19:27:20.596" v="921" actId="22"/>
          <ac:graphicFrameMkLst>
            <pc:docMk/>
            <pc:sldMk cId="2210125542" sldId="285"/>
            <ac:graphicFrameMk id="2" creationId="{B61EBDF5-9E21-4347-88B2-4362402971EF}"/>
          </ac:graphicFrameMkLst>
        </pc:graphicFrameChg>
        <pc:graphicFrameChg chg="add del">
          <ac:chgData name="Trang Tran" userId="b3f19923-bbda-494a-b519-afba44f10931" providerId="ADAL" clId="{E2B07D55-1437-4D54-9FD4-9C915519686D}" dt="2020-08-17T19:27:20.596" v="921" actId="22"/>
          <ac:graphicFrameMkLst>
            <pc:docMk/>
            <pc:sldMk cId="2210125542" sldId="285"/>
            <ac:graphicFrameMk id="3" creationId="{BC46474B-B043-4154-AD6B-CAB57932584E}"/>
          </ac:graphicFrameMkLst>
        </pc:graphicFrameChg>
        <pc:picChg chg="add mod">
          <ac:chgData name="Trang Tran" userId="b3f19923-bbda-494a-b519-afba44f10931" providerId="ADAL" clId="{E2B07D55-1437-4D54-9FD4-9C915519686D}" dt="2020-08-17T19:28:04.193" v="925" actId="1076"/>
          <ac:picMkLst>
            <pc:docMk/>
            <pc:sldMk cId="2210125542" sldId="285"/>
            <ac:picMk id="11" creationId="{0B715686-42B3-4968-9345-3C3F6369EDE0}"/>
          </ac:picMkLst>
        </pc:picChg>
        <pc:picChg chg="del">
          <ac:chgData name="Trang Tran" userId="b3f19923-bbda-494a-b519-afba44f10931" providerId="ADAL" clId="{E2B07D55-1437-4D54-9FD4-9C915519686D}" dt="2020-08-17T19:26:54.825" v="919" actId="478"/>
          <ac:picMkLst>
            <pc:docMk/>
            <pc:sldMk cId="2210125542" sldId="285"/>
            <ac:picMk id="33" creationId="{A1770CB1-D8D2-5049-B82D-B576ACF525E0}"/>
          </ac:picMkLst>
        </pc:picChg>
        <pc:picChg chg="del">
          <ac:chgData name="Trang Tran" userId="b3f19923-bbda-494a-b519-afba44f10931" providerId="ADAL" clId="{E2B07D55-1437-4D54-9FD4-9C915519686D}" dt="2020-08-17T19:26:54.257" v="918" actId="478"/>
          <ac:picMkLst>
            <pc:docMk/>
            <pc:sldMk cId="2210125542" sldId="285"/>
            <ac:picMk id="35" creationId="{2DF49003-2C4C-764C-983D-71E34FA07C90}"/>
          </ac:picMkLst>
        </pc:picChg>
      </pc:sldChg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2095962401" sldId="290"/>
        </pc:sldMkLst>
      </pc:sldChg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716144381" sldId="296"/>
        </pc:sldMkLst>
      </pc:sldChg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1628306718" sldId="298"/>
        </pc:sldMkLst>
      </pc:sldChg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4226973394" sldId="299"/>
        </pc:sldMkLst>
      </pc:sldChg>
      <pc:sldChg chg="del">
        <pc:chgData name="Trang Tran" userId="b3f19923-bbda-494a-b519-afba44f10931" providerId="ADAL" clId="{E2B07D55-1437-4D54-9FD4-9C915519686D}" dt="2020-08-17T18:55:32.018" v="3" actId="47"/>
        <pc:sldMkLst>
          <pc:docMk/>
          <pc:sldMk cId="504143425" sldId="501"/>
        </pc:sldMkLst>
      </pc:sldChg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1321711192" sldId="502"/>
        </pc:sldMkLst>
      </pc:sldChg>
      <pc:sldChg chg="del">
        <pc:chgData name="Trang Tran" userId="b3f19923-bbda-494a-b519-afba44f10931" providerId="ADAL" clId="{E2B07D55-1437-4D54-9FD4-9C915519686D}" dt="2020-08-17T18:55:17.637" v="2" actId="47"/>
        <pc:sldMkLst>
          <pc:docMk/>
          <pc:sldMk cId="2626257724" sldId="503"/>
        </pc:sldMkLst>
      </pc:sldChg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752127241" sldId="504"/>
        </pc:sldMkLst>
      </pc:sldChg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3210287274" sldId="506"/>
        </pc:sldMkLst>
      </pc:sldChg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2374764842" sldId="507"/>
        </pc:sldMkLst>
      </pc:sldChg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2789713367" sldId="509"/>
        </pc:sldMkLst>
      </pc:sldChg>
      <pc:sldChg chg="del">
        <pc:chgData name="Trang Tran" userId="b3f19923-bbda-494a-b519-afba44f10931" providerId="ADAL" clId="{E2B07D55-1437-4D54-9FD4-9C915519686D}" dt="2020-08-17T19:03:18.793" v="245" actId="47"/>
        <pc:sldMkLst>
          <pc:docMk/>
          <pc:sldMk cId="2228118074" sldId="510"/>
        </pc:sldMkLst>
      </pc:sldChg>
      <pc:sldChg chg="modSp mod">
        <pc:chgData name="Trang Tran" userId="b3f19923-bbda-494a-b519-afba44f10931" providerId="ADAL" clId="{E2B07D55-1437-4D54-9FD4-9C915519686D}" dt="2020-08-17T19:04:07.072" v="296" actId="6549"/>
        <pc:sldMkLst>
          <pc:docMk/>
          <pc:sldMk cId="4222792321" sldId="530"/>
        </pc:sldMkLst>
        <pc:spChg chg="mod">
          <ac:chgData name="Trang Tran" userId="b3f19923-bbda-494a-b519-afba44f10931" providerId="ADAL" clId="{E2B07D55-1437-4D54-9FD4-9C915519686D}" dt="2020-08-17T19:04:07.072" v="296" actId="6549"/>
          <ac:spMkLst>
            <pc:docMk/>
            <pc:sldMk cId="4222792321" sldId="530"/>
            <ac:spMk id="27" creationId="{C2B4E408-6DAD-1A4D-B7FD-52889014250B}"/>
          </ac:spMkLst>
        </pc:spChg>
      </pc:sldChg>
      <pc:sldChg chg="addSp delSp modSp new del mod ord">
        <pc:chgData name="Trang Tran" userId="b3f19923-bbda-494a-b519-afba44f10931" providerId="ADAL" clId="{E2B07D55-1437-4D54-9FD4-9C915519686D}" dt="2020-08-17T19:08:40.994" v="388" actId="47"/>
        <pc:sldMkLst>
          <pc:docMk/>
          <pc:sldMk cId="1160277474" sldId="531"/>
        </pc:sldMkLst>
        <pc:spChg chg="del">
          <ac:chgData name="Trang Tran" userId="b3f19923-bbda-494a-b519-afba44f10931" providerId="ADAL" clId="{E2B07D55-1437-4D54-9FD4-9C915519686D}" dt="2020-08-17T19:07:55.648" v="379" actId="478"/>
          <ac:spMkLst>
            <pc:docMk/>
            <pc:sldMk cId="1160277474" sldId="531"/>
            <ac:spMk id="2" creationId="{ED46EA8F-2212-434D-82A9-7B38010619F1}"/>
          </ac:spMkLst>
        </pc:spChg>
        <pc:spChg chg="del">
          <ac:chgData name="Trang Tran" userId="b3f19923-bbda-494a-b519-afba44f10931" providerId="ADAL" clId="{E2B07D55-1437-4D54-9FD4-9C915519686D}" dt="2020-08-17T19:08:00.775" v="381" actId="478"/>
          <ac:spMkLst>
            <pc:docMk/>
            <pc:sldMk cId="1160277474" sldId="531"/>
            <ac:spMk id="3" creationId="{4E9EC17C-568A-40CD-B0AD-93A47AFE6AA1}"/>
          </ac:spMkLst>
        </pc:spChg>
        <pc:spChg chg="del">
          <ac:chgData name="Trang Tran" userId="b3f19923-bbda-494a-b519-afba44f10931" providerId="ADAL" clId="{E2B07D55-1437-4D54-9FD4-9C915519686D}" dt="2020-08-17T19:07:58.543" v="380" actId="478"/>
          <ac:spMkLst>
            <pc:docMk/>
            <pc:sldMk cId="1160277474" sldId="531"/>
            <ac:spMk id="4" creationId="{026E0EA2-9770-4D40-803E-5ACA696693F8}"/>
          </ac:spMkLst>
        </pc:spChg>
        <pc:spChg chg="add del mod">
          <ac:chgData name="Trang Tran" userId="b3f19923-bbda-494a-b519-afba44f10931" providerId="ADAL" clId="{E2B07D55-1437-4D54-9FD4-9C915519686D}" dt="2020-08-17T19:08:05.943" v="384" actId="478"/>
          <ac:spMkLst>
            <pc:docMk/>
            <pc:sldMk cId="1160277474" sldId="531"/>
            <ac:spMk id="6" creationId="{65609716-B0F0-4C3E-B3E0-F17B5EC16BED}"/>
          </ac:spMkLst>
        </pc:spChg>
      </pc:sldChg>
      <pc:sldChg chg="del">
        <pc:chgData name="Trang Tran" userId="b3f19923-bbda-494a-b519-afba44f10931" providerId="ADAL" clId="{E2B07D55-1437-4D54-9FD4-9C915519686D}" dt="2020-08-17T19:04:27.460" v="297" actId="47"/>
        <pc:sldMkLst>
          <pc:docMk/>
          <pc:sldMk cId="3630948518" sldId="531"/>
        </pc:sldMkLst>
      </pc:sldChg>
      <pc:sldChg chg="addSp delSp modSp add mod">
        <pc:chgData name="Trang Tran" userId="b3f19923-bbda-494a-b519-afba44f10931" providerId="ADAL" clId="{E2B07D55-1437-4D54-9FD4-9C915519686D}" dt="2020-08-19T18:24:20.238" v="1996" actId="1076"/>
        <pc:sldMkLst>
          <pc:docMk/>
          <pc:sldMk cId="4262189364" sldId="531"/>
        </pc:sldMkLst>
        <pc:spChg chg="mod">
          <ac:chgData name="Trang Tran" userId="b3f19923-bbda-494a-b519-afba44f10931" providerId="ADAL" clId="{E2B07D55-1437-4D54-9FD4-9C915519686D}" dt="2020-08-17T19:32:25.168" v="985" actId="122"/>
          <ac:spMkLst>
            <pc:docMk/>
            <pc:sldMk cId="4262189364" sldId="531"/>
            <ac:spMk id="5" creationId="{41708F6B-CCFE-584C-8578-9B122955002B}"/>
          </ac:spMkLst>
        </pc:spChg>
        <pc:spChg chg="add mod">
          <ac:chgData name="Trang Tran" userId="b3f19923-bbda-494a-b519-afba44f10931" providerId="ADAL" clId="{E2B07D55-1437-4D54-9FD4-9C915519686D}" dt="2020-08-19T18:24:20.238" v="1996" actId="1076"/>
          <ac:spMkLst>
            <pc:docMk/>
            <pc:sldMk cId="4262189364" sldId="531"/>
            <ac:spMk id="6" creationId="{D2A32DC4-5C34-4589-85E0-D1AF7D168E83}"/>
          </ac:spMkLst>
        </pc:spChg>
        <pc:spChg chg="del">
          <ac:chgData name="Trang Tran" userId="b3f19923-bbda-494a-b519-afba44f10931" providerId="ADAL" clId="{E2B07D55-1437-4D54-9FD4-9C915519686D}" dt="2020-08-17T19:29:47.922" v="933" actId="478"/>
          <ac:spMkLst>
            <pc:docMk/>
            <pc:sldMk cId="4262189364" sldId="531"/>
            <ac:spMk id="7" creationId="{200FAA8F-0CD0-A74A-9DCC-95F29AACE583}"/>
          </ac:spMkLst>
        </pc:spChg>
        <pc:spChg chg="del">
          <ac:chgData name="Trang Tran" userId="b3f19923-bbda-494a-b519-afba44f10931" providerId="ADAL" clId="{E2B07D55-1437-4D54-9FD4-9C915519686D}" dt="2020-08-17T19:29:45.154" v="931" actId="478"/>
          <ac:spMkLst>
            <pc:docMk/>
            <pc:sldMk cId="4262189364" sldId="531"/>
            <ac:spMk id="10" creationId="{700ABFBD-C8B0-854E-B0E9-CE9424B96182}"/>
          </ac:spMkLst>
        </pc:spChg>
        <pc:spChg chg="mod">
          <ac:chgData name="Trang Tran" userId="b3f19923-bbda-494a-b519-afba44f10931" providerId="ADAL" clId="{E2B07D55-1437-4D54-9FD4-9C915519686D}" dt="2020-08-17T19:30:29.025" v="941" actId="6549"/>
          <ac:spMkLst>
            <pc:docMk/>
            <pc:sldMk cId="4262189364" sldId="531"/>
            <ac:spMk id="18" creationId="{69373010-07C3-A64C-BF36-B07CB1CB2707}"/>
          </ac:spMkLst>
        </pc:spChg>
        <pc:grpChg chg="del">
          <ac:chgData name="Trang Tran" userId="b3f19923-bbda-494a-b519-afba44f10931" providerId="ADAL" clId="{E2B07D55-1437-4D54-9FD4-9C915519686D}" dt="2020-08-17T19:30:31.088" v="942" actId="478"/>
          <ac:grpSpMkLst>
            <pc:docMk/>
            <pc:sldMk cId="4262189364" sldId="531"/>
            <ac:grpSpMk id="13" creationId="{B7ACD4D5-E651-D04D-AD8A-75155FF2EA95}"/>
          </ac:grpSpMkLst>
        </pc:grpChg>
        <pc:picChg chg="add mod">
          <ac:chgData name="Trang Tran" userId="b3f19923-bbda-494a-b519-afba44f10931" providerId="ADAL" clId="{E2B07D55-1437-4D54-9FD4-9C915519686D}" dt="2020-08-17T19:30:32.609" v="943" actId="1076"/>
          <ac:picMkLst>
            <pc:docMk/>
            <pc:sldMk cId="4262189364" sldId="531"/>
            <ac:picMk id="2" creationId="{73C3E001-59AB-4AEF-AE5B-6ECFED1EC669}"/>
          </ac:picMkLst>
        </pc:picChg>
        <pc:picChg chg="add del">
          <ac:chgData name="Trang Tran" userId="b3f19923-bbda-494a-b519-afba44f10931" providerId="ADAL" clId="{E2B07D55-1437-4D54-9FD4-9C915519686D}" dt="2020-08-17T19:33:16.073" v="987" actId="22"/>
          <ac:picMkLst>
            <pc:docMk/>
            <pc:sldMk cId="4262189364" sldId="531"/>
            <ac:picMk id="3" creationId="{BABECFA8-9C30-4A4F-B4BC-CD81D8CD27B9}"/>
          </ac:picMkLst>
        </pc:picChg>
        <pc:picChg chg="del">
          <ac:chgData name="Trang Tran" userId="b3f19923-bbda-494a-b519-afba44f10931" providerId="ADAL" clId="{E2B07D55-1437-4D54-9FD4-9C915519686D}" dt="2020-08-17T19:29:43.433" v="930" actId="478"/>
          <ac:picMkLst>
            <pc:docMk/>
            <pc:sldMk cId="4262189364" sldId="531"/>
            <ac:picMk id="1025" creationId="{A675E83F-3388-9143-B100-4EFB14F310ED}"/>
          </ac:picMkLst>
        </pc:picChg>
        <pc:picChg chg="del">
          <ac:chgData name="Trang Tran" userId="b3f19923-bbda-494a-b519-afba44f10931" providerId="ADAL" clId="{E2B07D55-1437-4D54-9FD4-9C915519686D}" dt="2020-08-17T19:29:42.769" v="929" actId="478"/>
          <ac:picMkLst>
            <pc:docMk/>
            <pc:sldMk cId="4262189364" sldId="531"/>
            <ac:picMk id="1026" creationId="{35D75AF2-017F-4B4C-89AC-E2D5994FDBA4}"/>
          </ac:picMkLst>
        </pc:picChg>
        <pc:cxnChg chg="add mod">
          <ac:chgData name="Trang Tran" userId="b3f19923-bbda-494a-b519-afba44f10931" providerId="ADAL" clId="{E2B07D55-1437-4D54-9FD4-9C915519686D}" dt="2020-08-19T18:24:15.840" v="1995" actId="1582"/>
          <ac:cxnSpMkLst>
            <pc:docMk/>
            <pc:sldMk cId="4262189364" sldId="531"/>
            <ac:cxnSpMk id="4" creationId="{794262EB-C3BE-4F8D-BD4C-B18FAAF5E5B7}"/>
          </ac:cxnSpMkLst>
        </pc:cxnChg>
        <pc:cxnChg chg="del">
          <ac:chgData name="Trang Tran" userId="b3f19923-bbda-494a-b519-afba44f10931" providerId="ADAL" clId="{E2B07D55-1437-4D54-9FD4-9C915519686D}" dt="2020-08-17T19:29:46.594" v="932" actId="478"/>
          <ac:cxnSpMkLst>
            <pc:docMk/>
            <pc:sldMk cId="4262189364" sldId="531"/>
            <ac:cxnSpMk id="9" creationId="{66996C76-9C89-4D43-A73F-D488CEC4DDC3}"/>
          </ac:cxnSpMkLst>
        </pc:cxnChg>
      </pc:sldChg>
      <pc:sldChg chg="addSp delSp modSp add mod">
        <pc:chgData name="Trang Tran" userId="b3f19923-bbda-494a-b519-afba44f10931" providerId="ADAL" clId="{E2B07D55-1437-4D54-9FD4-9C915519686D}" dt="2020-08-17T20:20:41.394" v="1887" actId="20577"/>
        <pc:sldMkLst>
          <pc:docMk/>
          <pc:sldMk cId="1166850228" sldId="532"/>
        </pc:sldMkLst>
        <pc:spChg chg="add mod">
          <ac:chgData name="Trang Tran" userId="b3f19923-bbda-494a-b519-afba44f10931" providerId="ADAL" clId="{E2B07D55-1437-4D54-9FD4-9C915519686D}" dt="2020-08-17T20:20:41.394" v="1887" actId="20577"/>
          <ac:spMkLst>
            <pc:docMk/>
            <pc:sldMk cId="1166850228" sldId="532"/>
            <ac:spMk id="3" creationId="{C5602211-6DBC-406F-940A-6B93BEFAD13B}"/>
          </ac:spMkLst>
        </pc:spChg>
        <pc:spChg chg="mod">
          <ac:chgData name="Trang Tran" userId="b3f19923-bbda-494a-b519-afba44f10931" providerId="ADAL" clId="{E2B07D55-1437-4D54-9FD4-9C915519686D}" dt="2020-08-17T19:38:01.074" v="1453" actId="255"/>
          <ac:spMkLst>
            <pc:docMk/>
            <pc:sldMk cId="1166850228" sldId="532"/>
            <ac:spMk id="5" creationId="{41708F6B-CCFE-584C-8578-9B122955002B}"/>
          </ac:spMkLst>
        </pc:spChg>
        <pc:picChg chg="del">
          <ac:chgData name="Trang Tran" userId="b3f19923-bbda-494a-b519-afba44f10931" providerId="ADAL" clId="{E2B07D55-1437-4D54-9FD4-9C915519686D}" dt="2020-08-17T19:33:38.067" v="1000" actId="478"/>
          <ac:picMkLst>
            <pc:docMk/>
            <pc:sldMk cId="1166850228" sldId="532"/>
            <ac:picMk id="2" creationId="{73C3E001-59AB-4AEF-AE5B-6ECFED1EC669}"/>
          </ac:picMkLst>
        </pc:picChg>
      </pc:sldChg>
      <pc:sldChg chg="del">
        <pc:chgData name="Trang Tran" userId="b3f19923-bbda-494a-b519-afba44f10931" providerId="ADAL" clId="{E2B07D55-1437-4D54-9FD4-9C915519686D}" dt="2020-08-17T19:04:27.460" v="297" actId="47"/>
        <pc:sldMkLst>
          <pc:docMk/>
          <pc:sldMk cId="3560868903" sldId="532"/>
        </pc:sldMkLst>
      </pc:sldChg>
      <pc:sldChg chg="addSp modSp add mod ord">
        <pc:chgData name="Trang Tran" userId="b3f19923-bbda-494a-b519-afba44f10931" providerId="ADAL" clId="{E2B07D55-1437-4D54-9FD4-9C915519686D}" dt="2020-08-19T18:23:31.112" v="1989" actId="1076"/>
        <pc:sldMkLst>
          <pc:docMk/>
          <pc:sldMk cId="945346635" sldId="533"/>
        </pc:sldMkLst>
        <pc:spChg chg="add mod">
          <ac:chgData name="Trang Tran" userId="b3f19923-bbda-494a-b519-afba44f10931" providerId="ADAL" clId="{E2B07D55-1437-4D54-9FD4-9C915519686D}" dt="2020-08-19T18:23:31.112" v="1989" actId="1076"/>
          <ac:spMkLst>
            <pc:docMk/>
            <pc:sldMk cId="945346635" sldId="533"/>
            <ac:spMk id="4" creationId="{E9E79547-4FDB-46A4-A4BE-E421CF655322}"/>
          </ac:spMkLst>
        </pc:spChg>
        <pc:cxnChg chg="add mod">
          <ac:chgData name="Trang Tran" userId="b3f19923-bbda-494a-b519-afba44f10931" providerId="ADAL" clId="{E2B07D55-1437-4D54-9FD4-9C915519686D}" dt="2020-08-19T18:22:42.802" v="1966" actId="693"/>
          <ac:cxnSpMkLst>
            <pc:docMk/>
            <pc:sldMk cId="945346635" sldId="533"/>
            <ac:cxnSpMk id="3" creationId="{327073A7-1EFD-495B-A009-EED3FA279AF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98CC3-6727-FC48-8FBB-76F3F0236F84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1626A-DE6F-0B45-B53F-E86323934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6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DCD0-2B5B-498B-95FD-3F69B8D582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3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2498-5518-4246-BD48-678944B75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39547-E87A-E546-97BF-5C82A0D23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1D03A-4DE8-CA47-B2B6-574EF284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F1932-5A05-9843-81B1-FFA67736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3154-FAC0-0248-845D-59BCD640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4087A-7E82-8543-9CDF-68F9A3AC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2D267-004E-4949-8C48-16D99F132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67607-865C-6640-B76C-F492C7C55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3B725-E734-F242-98AA-E9583D17C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6614-89B2-F645-931C-99BA2D0D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79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28E645-98FA-2A49-93B3-7746802C3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D3BB04-1EC9-044A-8C4C-3035B3165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960E4-0412-3D4C-9695-0CA3BB4B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5DAF1-7BD8-C949-B298-D7518C6C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B4346-ADED-1246-A82A-6DE0F7FB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59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1"/>
            <a:ext cx="10972800" cy="4144963"/>
          </a:xfrm>
        </p:spPr>
        <p:txBody>
          <a:bodyPr/>
          <a:lstStyle>
            <a:lvl1pPr marL="164592" indent="-256032">
              <a:buFont typeface="Arial"/>
              <a:buChar char="•"/>
              <a:defRPr sz="2800">
                <a:solidFill>
                  <a:schemeClr val="accent6">
                    <a:lumMod val="75000"/>
                  </a:schemeClr>
                </a:solidFill>
              </a:defRPr>
            </a:lvl1pPr>
            <a:lvl2pPr marL="594360" indent="-283464">
              <a:buClr>
                <a:srgbClr val="1D66B2"/>
              </a:buClr>
              <a:buFont typeface="Lucida Grande"/>
              <a:buChar char="»"/>
              <a:defRPr sz="2400">
                <a:solidFill>
                  <a:srgbClr val="1D66B2"/>
                </a:solidFill>
              </a:defRPr>
            </a:lvl2pPr>
            <a:lvl3pPr marL="868680" indent="-228600">
              <a:buClr>
                <a:schemeClr val="accent6">
                  <a:lumMod val="75000"/>
                </a:schemeClr>
              </a:buClr>
              <a:buFont typeface="Arial"/>
              <a:buChar char="•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838200"/>
            <a:ext cx="10972800" cy="68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1581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95D83-8987-024B-914F-CFAA71D2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33F70-8FBA-CD45-BA27-039DE4C1C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2AC92-236E-594E-9536-B52AAFC0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938FF-427B-EC48-9BEF-61A9CA75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ADF5F-429A-1343-A539-6D058602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8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ACE3-4D8B-7A47-83A9-75B47EF2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3DB11-AF98-F84A-81E3-7B1097BFA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396A-C264-594B-9C5A-F0FBBA99E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7080E-F436-AC47-96A9-B8BEEC00E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80575-BF17-A14E-9174-3FE1CF84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7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DE2F-B0BE-5C4B-B92F-2267D9A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6487D-EFAE-384B-BD69-41DD56492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8514C-359D-654D-9CFA-586C204B5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933B1-FAFF-B94D-89C3-7768A497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8B427-E6F8-BA4F-B47B-B937D05E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A1C14-4901-7149-BAC8-6164F4D9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54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0BBB7-7FDD-3B43-8F33-77F000226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53B8E-8F2B-CA47-87AE-2AFBABB6F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F1EEC7-C5A2-AB40-A5BA-AB6955229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C0716-5206-964C-B4F4-378AE6EC9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29340-7A85-354D-85C5-0E94AD9D9B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BE04CB-1533-4E44-ACC1-969DE5C1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33B54-9FF3-D54A-B691-3F2E9AC37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4D9F62-A0CB-FF4A-845E-D2D28275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476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EEBA8-CB5E-1141-9850-6628B0B3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BE3B9-00BD-3145-BE1C-796C7330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5EFC2F-0677-2143-ADA0-0E6009608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5C406-C66C-C24D-B4FB-FA6C61B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5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6C764-C919-FF4B-8430-7024760B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82B89-B955-7F4F-AC34-1F08034D5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911DA-8ADA-9A4E-BCF8-868BD013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FAF3B-029A-384D-A2A6-50009F9D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5C5F5-1089-4845-AEC0-03C16938C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4862F-E5F6-6144-82A8-7CADBD60E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E07B2-5946-6E42-88F6-5C847E9C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9C19D-89C3-D948-AD0B-E395E5F34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F6572-BE3D-A64A-84D9-4775ABF2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00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BAAC4-5549-764A-8F9B-7EF9C4018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B31C9C-8E16-9C41-91DA-5A703B1E8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2589D-BBB6-2B44-94A0-343C8F4C1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45C31-A379-1443-9753-49D7266AA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A9A69-09A2-BB40-8A58-C990D586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1D6E7-728E-A64E-8BCB-56653DE1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2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895F9-82DF-D54C-9066-2EAE60C0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33A99-EEF6-3644-9B5C-30916737E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456E9-4257-A84C-96A8-545929F5F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BE2A9-EF83-4BB3-9F87-136F9151099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07A3E-84B3-0B4F-8A06-8F2053721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B0F2-DC8B-6646-9E3F-95AE62F34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D393A-58E1-451E-9681-68B0D523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9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53C992-C1A5-A642-B509-55073CDBD730}"/>
              </a:ext>
            </a:extLst>
          </p:cNvPr>
          <p:cNvSpPr/>
          <p:nvPr/>
        </p:nvSpPr>
        <p:spPr>
          <a:xfrm>
            <a:off x="527777" y="2612541"/>
            <a:ext cx="1161682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Selection of chemistry mechanism strongly affects </a:t>
            </a:r>
          </a:p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photochemically-simulated winter ozone concentrations </a:t>
            </a:r>
          </a:p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in Uinta Basin</a:t>
            </a:r>
          </a:p>
          <a:p>
            <a:pPr algn="ctr"/>
            <a:endParaRPr lang="en-US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Trang Tran, Huy Tran, Marc Mansfield and Seth Lyman</a:t>
            </a:r>
          </a:p>
          <a:p>
            <a:pPr algn="ctr"/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Bingham Research Center – Utah State University</a:t>
            </a:r>
          </a:p>
          <a:p>
            <a:pPr algn="ctr"/>
            <a:endParaRPr lang="en-US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Preliminary results -</a:t>
            </a:r>
          </a:p>
          <a:p>
            <a:pPr algn="ctr"/>
            <a:endParaRPr lang="en-US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76D07A-2184-E64E-A20E-AE6CCFAC46F9}"/>
              </a:ext>
            </a:extLst>
          </p:cNvPr>
          <p:cNvSpPr/>
          <p:nvPr/>
        </p:nvSpPr>
        <p:spPr>
          <a:xfrm>
            <a:off x="3147038" y="1146541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/>
              <a:t>Uinta Basin Ozone Working Group Meeting</a:t>
            </a:r>
          </a:p>
          <a:p>
            <a:pPr algn="ctr"/>
            <a:r>
              <a:rPr lang="en-US" sz="2000" dirty="0"/>
              <a:t>August 19</a:t>
            </a:r>
            <a:r>
              <a:rPr lang="en-US" sz="2000" baseline="30000" dirty="0"/>
              <a:t>th</a:t>
            </a:r>
            <a:r>
              <a:rPr lang="en-US" sz="2000" dirty="0"/>
              <a:t>, 2020</a:t>
            </a:r>
          </a:p>
          <a:p>
            <a:pPr algn="ctr"/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6BEFD-7410-4466-AC3F-83645E344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95" y="140898"/>
            <a:ext cx="2862040" cy="7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69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www.cereo.wsu.edu/bioearth/images/CMAQmodel_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8"/>
          <a:stretch/>
        </p:blipFill>
        <p:spPr bwMode="auto">
          <a:xfrm>
            <a:off x="4629274" y="3398985"/>
            <a:ext cx="3289135" cy="198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4938825" y="5878376"/>
            <a:ext cx="2764575" cy="876779"/>
          </a:xfrm>
          <a:prstGeom prst="ellipse">
            <a:avLst/>
          </a:prstGeom>
          <a:solidFill>
            <a:srgbClr val="1D6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Good air quality estimates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36C97-305E-B745-ADB9-00E939210D98}"/>
              </a:ext>
            </a:extLst>
          </p:cNvPr>
          <p:cNvSpPr txBox="1"/>
          <p:nvPr/>
        </p:nvSpPr>
        <p:spPr>
          <a:xfrm>
            <a:off x="-231411" y="3105638"/>
            <a:ext cx="4273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/>
              <a:t>Component 1: </a:t>
            </a:r>
          </a:p>
          <a:p>
            <a:pPr algn="ctr"/>
            <a:r>
              <a:rPr lang="en-US" sz="1900" dirty="0"/>
              <a:t>Emission models</a:t>
            </a: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2214C814-8094-D345-8CF8-30B648DDFF78}"/>
              </a:ext>
            </a:extLst>
          </p:cNvPr>
          <p:cNvSpPr/>
          <p:nvPr/>
        </p:nvSpPr>
        <p:spPr>
          <a:xfrm rot="5400000">
            <a:off x="5947927" y="5360777"/>
            <a:ext cx="678500" cy="227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62E72-0E6C-FA43-8683-F346CD74CAB0}"/>
              </a:ext>
            </a:extLst>
          </p:cNvPr>
          <p:cNvGrpSpPr/>
          <p:nvPr/>
        </p:nvGrpSpPr>
        <p:grpSpPr>
          <a:xfrm>
            <a:off x="289899" y="1086826"/>
            <a:ext cx="11466685" cy="2826642"/>
            <a:chOff x="182335" y="566713"/>
            <a:chExt cx="11466685" cy="2826642"/>
          </a:xfrm>
        </p:grpSpPr>
        <p:pic>
          <p:nvPicPr>
            <p:cNvPr id="12" name="Picture 2" descr="http://www.iac.ethz.ch/edu/courses/master/modules/numerical_modelling_of_weather_and_climate/Climate_model?hir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00" y="566713"/>
              <a:ext cx="2391020" cy="2826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6461680" y="632062"/>
              <a:ext cx="1621953" cy="929092"/>
            </a:xfrm>
            <a:prstGeom prst="ellipse">
              <a:avLst/>
            </a:prstGeom>
            <a:solidFill>
              <a:srgbClr val="1D6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Meteorology</a:t>
              </a:r>
            </a:p>
          </p:txBody>
        </p:sp>
        <p:sp>
          <p:nvSpPr>
            <p:cNvPr id="19" name="Right Arrow 18"/>
            <p:cNvSpPr/>
            <p:nvPr/>
          </p:nvSpPr>
          <p:spPr>
            <a:xfrm rot="19984645">
              <a:off x="3364179" y="1457816"/>
              <a:ext cx="678500" cy="1091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8DC53E5-8A4E-C848-985F-9EA2772EF2B7}"/>
                </a:ext>
              </a:extLst>
            </p:cNvPr>
            <p:cNvSpPr/>
            <p:nvPr/>
          </p:nvSpPr>
          <p:spPr>
            <a:xfrm>
              <a:off x="4857568" y="2176485"/>
              <a:ext cx="2712656" cy="71763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Chemistry mechanisms</a:t>
              </a:r>
            </a:p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00C8D40-D04A-9149-94CA-CB160B2ED58D}"/>
                </a:ext>
              </a:extLst>
            </p:cNvPr>
            <p:cNvSpPr/>
            <p:nvPr/>
          </p:nvSpPr>
          <p:spPr>
            <a:xfrm>
              <a:off x="4231510" y="583285"/>
              <a:ext cx="1587057" cy="929092"/>
            </a:xfrm>
            <a:prstGeom prst="ellipse">
              <a:avLst/>
            </a:prstGeom>
            <a:solidFill>
              <a:srgbClr val="1D6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Emissions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C787ADA-CD9C-2646-BD97-6F92B627D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8646" y="789053"/>
              <a:ext cx="1922288" cy="192228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A2EDBD-F061-3F46-A93D-4D09562871DC}"/>
                </a:ext>
              </a:extLst>
            </p:cNvPr>
            <p:cNvSpPr txBox="1"/>
            <p:nvPr/>
          </p:nvSpPr>
          <p:spPr>
            <a:xfrm>
              <a:off x="182335" y="1466648"/>
              <a:ext cx="1261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VOC/PM</a:t>
              </a:r>
              <a:r>
                <a:rPr lang="en-US" baseline="-25000" dirty="0"/>
                <a:t>2.5</a:t>
              </a:r>
              <a:r>
                <a:rPr lang="en-US" dirty="0"/>
                <a:t> (tons/</a:t>
              </a:r>
              <a:r>
                <a:rPr lang="en-US" dirty="0" err="1"/>
                <a:t>yr</a:t>
              </a:r>
              <a:r>
                <a:rPr lang="en-US" dirty="0"/>
                <a:t>)</a:t>
              </a: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D860F25D-C5B7-E248-A111-77808E444B92}"/>
                </a:ext>
              </a:extLst>
            </p:cNvPr>
            <p:cNvSpPr/>
            <p:nvPr/>
          </p:nvSpPr>
          <p:spPr>
            <a:xfrm rot="11960474">
              <a:off x="8331566" y="1416657"/>
              <a:ext cx="678500" cy="999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rved Right Arrow 10">
              <a:extLst>
                <a:ext uri="{FF2B5EF4-FFF2-40B4-BE49-F238E27FC236}">
                  <a16:creationId xmlns:a16="http://schemas.microsoft.com/office/drawing/2014/main" id="{2ADB2C2E-31FE-754E-B86F-44A44AE901AA}"/>
                </a:ext>
              </a:extLst>
            </p:cNvPr>
            <p:cNvSpPr/>
            <p:nvPr/>
          </p:nvSpPr>
          <p:spPr>
            <a:xfrm>
              <a:off x="4512116" y="1512377"/>
              <a:ext cx="319145" cy="100592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urved Right Arrow 33">
              <a:extLst>
                <a:ext uri="{FF2B5EF4-FFF2-40B4-BE49-F238E27FC236}">
                  <a16:creationId xmlns:a16="http://schemas.microsoft.com/office/drawing/2014/main" id="{44EBC6FA-6EA4-064A-8413-5A1AFCD3D6EF}"/>
                </a:ext>
              </a:extLst>
            </p:cNvPr>
            <p:cNvSpPr/>
            <p:nvPr/>
          </p:nvSpPr>
          <p:spPr>
            <a:xfrm flipH="1">
              <a:off x="7596531" y="1529380"/>
              <a:ext cx="291783" cy="100592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B785-ACF7-2341-B245-CAD8F83B1EEB}"/>
              </a:ext>
            </a:extLst>
          </p:cNvPr>
          <p:cNvSpPr/>
          <p:nvPr/>
        </p:nvSpPr>
        <p:spPr>
          <a:xfrm rot="20128041">
            <a:off x="5361579" y="4879745"/>
            <a:ext cx="1528556" cy="26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D324DE58-A5E5-6A43-BDCC-F304B15910FB}"/>
              </a:ext>
            </a:extLst>
          </p:cNvPr>
          <p:cNvSpPr txBox="1">
            <a:spLocks/>
          </p:cNvSpPr>
          <p:nvPr/>
        </p:nvSpPr>
        <p:spPr>
          <a:xfrm>
            <a:off x="9365564" y="3996199"/>
            <a:ext cx="2472541" cy="1091302"/>
          </a:xfrm>
          <a:prstGeom prst="rect">
            <a:avLst/>
          </a:prstGeom>
        </p:spPr>
        <p:txBody>
          <a:bodyPr vert="horz" lIns="18288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D66B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§"/>
              <a:defRPr sz="2800" kern="1200">
                <a:solidFill>
                  <a:srgbClr val="E46C0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D66B2"/>
              </a:buClr>
              <a:buFont typeface="Lucida Grande"/>
              <a:buChar char="»"/>
              <a:defRPr sz="2400" kern="1200">
                <a:solidFill>
                  <a:srgbClr val="1D66B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Component 2: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Meteorological model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69558-E907-6744-80F4-814F26DAC533}"/>
              </a:ext>
            </a:extLst>
          </p:cNvPr>
          <p:cNvSpPr/>
          <p:nvPr/>
        </p:nvSpPr>
        <p:spPr>
          <a:xfrm rot="10800000" flipV="1">
            <a:off x="0" y="0"/>
            <a:ext cx="12192000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algn="ctr"/>
            <a:r>
              <a:rPr lang="en-US" sz="2800" dirty="0"/>
              <a:t>All three air-quality model components affect simulated ozone concentrations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F0CCB71-796F-464F-8E40-22DDD51BF0F1}"/>
              </a:ext>
            </a:extLst>
          </p:cNvPr>
          <p:cNvSpPr txBox="1">
            <a:spLocks/>
          </p:cNvSpPr>
          <p:nvPr/>
        </p:nvSpPr>
        <p:spPr>
          <a:xfrm>
            <a:off x="5139323" y="2090216"/>
            <a:ext cx="2335109" cy="619394"/>
          </a:xfrm>
          <a:prstGeom prst="rect">
            <a:avLst/>
          </a:prstGeom>
        </p:spPr>
        <p:txBody>
          <a:bodyPr vert="horz" lIns="18288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D66B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§"/>
              <a:defRPr sz="2800" kern="1200">
                <a:solidFill>
                  <a:srgbClr val="E46C0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D66B2"/>
              </a:buClr>
              <a:buFont typeface="Lucida Grande"/>
              <a:buChar char="»"/>
              <a:defRPr sz="2400" kern="1200">
                <a:solidFill>
                  <a:srgbClr val="1D66B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Component 3: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Air quality model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720902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8F6B-CCFE-584C-8578-9B122955002B}"/>
              </a:ext>
            </a:extLst>
          </p:cNvPr>
          <p:cNvSpPr/>
          <p:nvPr/>
        </p:nvSpPr>
        <p:spPr>
          <a:xfrm rot="10800000" flipV="1">
            <a:off x="0" y="0"/>
            <a:ext cx="12192000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algn="ctr"/>
            <a:r>
              <a:rPr lang="en-US" sz="2800" dirty="0"/>
              <a:t>Important finding: the widely-used carbon-bond mechanism is deficient for simulations of winter ozone chemistry.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ACD4D5-E651-D04D-AD8A-75155FF2EA95}"/>
              </a:ext>
            </a:extLst>
          </p:cNvPr>
          <p:cNvGrpSpPr/>
          <p:nvPr/>
        </p:nvGrpSpPr>
        <p:grpSpPr>
          <a:xfrm>
            <a:off x="60356" y="1637838"/>
            <a:ext cx="12071287" cy="2680666"/>
            <a:chOff x="23185170" y="28081691"/>
            <a:chExt cx="18615972" cy="352604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FCE260-DDEF-414A-9EBE-CB56CABC4362}"/>
                </a:ext>
              </a:extLst>
            </p:cNvPr>
            <p:cNvSpPr/>
            <p:nvPr/>
          </p:nvSpPr>
          <p:spPr>
            <a:xfrm>
              <a:off x="23185170" y="29453296"/>
              <a:ext cx="2754751" cy="21394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Bad </a:t>
              </a:r>
              <a:r>
                <a:rPr lang="en-US" b="1" dirty="0" err="1"/>
                <a:t>Meteology</a:t>
              </a:r>
              <a:endParaRPr lang="en-US" b="1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AA8851-3F35-D34E-A5B4-7D37EAB4EEE0}"/>
                </a:ext>
              </a:extLst>
            </p:cNvPr>
            <p:cNvSpPr/>
            <p:nvPr/>
          </p:nvSpPr>
          <p:spPr>
            <a:xfrm>
              <a:off x="26855741" y="29374224"/>
              <a:ext cx="2754751" cy="21394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Bad Emissions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0E9751F-B2E9-1947-8FBB-5ABB1874DFD4}"/>
                </a:ext>
              </a:extLst>
            </p:cNvPr>
            <p:cNvSpPr/>
            <p:nvPr/>
          </p:nvSpPr>
          <p:spPr>
            <a:xfrm>
              <a:off x="30671089" y="29346319"/>
              <a:ext cx="2754751" cy="21394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Bad Chemistry mech.</a:t>
              </a: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D0F4EA17-F2C5-684B-BBC8-3079CC90CFCD}"/>
                </a:ext>
              </a:extLst>
            </p:cNvPr>
            <p:cNvSpPr/>
            <p:nvPr/>
          </p:nvSpPr>
          <p:spPr>
            <a:xfrm>
              <a:off x="34204524" y="29657885"/>
              <a:ext cx="2437064" cy="11338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 2 17">
              <a:extLst>
                <a:ext uri="{FF2B5EF4-FFF2-40B4-BE49-F238E27FC236}">
                  <a16:creationId xmlns:a16="http://schemas.microsoft.com/office/drawing/2014/main" id="{69373010-07C3-A64C-BF36-B07CB1CB2707}"/>
                </a:ext>
              </a:extLst>
            </p:cNvPr>
            <p:cNvSpPr/>
            <p:nvPr/>
          </p:nvSpPr>
          <p:spPr>
            <a:xfrm>
              <a:off x="36914818" y="28081691"/>
              <a:ext cx="4886324" cy="3526048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Low simulated ozone conc.</a:t>
              </a:r>
            </a:p>
          </p:txBody>
        </p:sp>
        <p:sp>
          <p:nvSpPr>
            <p:cNvPr id="19" name="Plus 18">
              <a:extLst>
                <a:ext uri="{FF2B5EF4-FFF2-40B4-BE49-F238E27FC236}">
                  <a16:creationId xmlns:a16="http://schemas.microsoft.com/office/drawing/2014/main" id="{28B0E976-2853-394F-9CD3-64708C81820C}"/>
                </a:ext>
              </a:extLst>
            </p:cNvPr>
            <p:cNvSpPr/>
            <p:nvPr/>
          </p:nvSpPr>
          <p:spPr>
            <a:xfrm>
              <a:off x="26069255" y="30224813"/>
              <a:ext cx="642590" cy="682497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19">
              <a:extLst>
                <a:ext uri="{FF2B5EF4-FFF2-40B4-BE49-F238E27FC236}">
                  <a16:creationId xmlns:a16="http://schemas.microsoft.com/office/drawing/2014/main" id="{776C636D-324E-2144-9921-5B3EDFDB2825}"/>
                </a:ext>
              </a:extLst>
            </p:cNvPr>
            <p:cNvSpPr/>
            <p:nvPr/>
          </p:nvSpPr>
          <p:spPr>
            <a:xfrm>
              <a:off x="29786435" y="30181777"/>
              <a:ext cx="642590" cy="682497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0619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715686-42B3-4968-9345-3C3F6369E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61" y="199571"/>
            <a:ext cx="10324278" cy="64588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84CCF2-07EE-4D6A-BB7C-3446F930BA57}"/>
              </a:ext>
            </a:extLst>
          </p:cNvPr>
          <p:cNvSpPr txBox="1"/>
          <p:nvPr/>
        </p:nvSpPr>
        <p:spPr>
          <a:xfrm>
            <a:off x="4584031" y="1528011"/>
            <a:ext cx="170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5E44BC-CC85-4ADD-84E8-6788728E188D}"/>
              </a:ext>
            </a:extLst>
          </p:cNvPr>
          <p:cNvSpPr txBox="1"/>
          <p:nvPr/>
        </p:nvSpPr>
        <p:spPr>
          <a:xfrm>
            <a:off x="9549655" y="1528010"/>
            <a:ext cx="170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CB05</a:t>
            </a:r>
          </a:p>
        </p:txBody>
      </p:sp>
    </p:spTree>
    <p:extLst>
      <p:ext uri="{BB962C8B-B14F-4D97-AF65-F5344CB8AC3E}">
        <p14:creationId xmlns:p14="http://schemas.microsoft.com/office/powerpoint/2010/main" val="221012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480BD24-AE2D-8D40-A319-80371DD95AC8}"/>
              </a:ext>
            </a:extLst>
          </p:cNvPr>
          <p:cNvSpPr/>
          <p:nvPr/>
        </p:nvSpPr>
        <p:spPr>
          <a:xfrm>
            <a:off x="9230913" y="1096228"/>
            <a:ext cx="1150303" cy="244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B4E408-6DAD-1A4D-B7FD-52889014250B}"/>
              </a:ext>
            </a:extLst>
          </p:cNvPr>
          <p:cNvSpPr/>
          <p:nvPr/>
        </p:nvSpPr>
        <p:spPr>
          <a:xfrm rot="10800000" flipV="1">
            <a:off x="0" y="0"/>
            <a:ext cx="12192000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algn="ctr"/>
            <a:r>
              <a:rPr lang="en-US" sz="2800" dirty="0"/>
              <a:t>WRF-Chem simulations: test chemistry mechanisms CB05 vs RACM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D5DEA1-10F1-DB49-B4EF-F9C24FC1DE71}"/>
              </a:ext>
            </a:extLst>
          </p:cNvPr>
          <p:cNvGrpSpPr/>
          <p:nvPr/>
        </p:nvGrpSpPr>
        <p:grpSpPr>
          <a:xfrm>
            <a:off x="1139372" y="934300"/>
            <a:ext cx="9600191" cy="6532539"/>
            <a:chOff x="-362050" y="856163"/>
            <a:chExt cx="9600191" cy="653253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08F9A1C-2ABE-5E44-BC0B-F3EBD41E7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62050" y="914392"/>
              <a:ext cx="5002876" cy="647431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7CD92E2-4E0D-DC4D-AC98-BEB215DB9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8303" y="856163"/>
              <a:ext cx="5039838" cy="6522144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6A827EB-F4E2-F24F-AFD8-8BC1AB3548B8}"/>
                </a:ext>
              </a:extLst>
            </p:cNvPr>
            <p:cNvGrpSpPr/>
            <p:nvPr/>
          </p:nvGrpSpPr>
          <p:grpSpPr>
            <a:xfrm>
              <a:off x="1382528" y="2821285"/>
              <a:ext cx="1284935" cy="1041767"/>
              <a:chOff x="1501227" y="2973033"/>
              <a:chExt cx="1284935" cy="1041767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2A2989D-6638-A44C-86CE-A87C655E0874}"/>
                  </a:ext>
                </a:extLst>
              </p:cNvPr>
              <p:cNvSpPr txBox="1"/>
              <p:nvPr/>
            </p:nvSpPr>
            <p:spPr>
              <a:xfrm>
                <a:off x="1889945" y="2973033"/>
                <a:ext cx="756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VERNAL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A9C8819-DC02-A045-9460-B8A9D72D3E1C}"/>
                  </a:ext>
                </a:extLst>
              </p:cNvPr>
              <p:cNvSpPr txBox="1"/>
              <p:nvPr/>
            </p:nvSpPr>
            <p:spPr>
              <a:xfrm>
                <a:off x="1501227" y="3737801"/>
                <a:ext cx="756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OURAY</a:t>
                </a:r>
              </a:p>
            </p:txBody>
          </p:sp>
          <p:sp>
            <p:nvSpPr>
              <p:cNvPr id="60" name="5-Point Star 59">
                <a:extLst>
                  <a:ext uri="{FF2B5EF4-FFF2-40B4-BE49-F238E27FC236}">
                    <a16:creationId xmlns:a16="http://schemas.microsoft.com/office/drawing/2014/main" id="{913AAB78-0145-D24E-8ED9-CAFD65E5B823}"/>
                  </a:ext>
                </a:extLst>
              </p:cNvPr>
              <p:cNvSpPr/>
              <p:nvPr/>
            </p:nvSpPr>
            <p:spPr>
              <a:xfrm>
                <a:off x="2616851" y="3039292"/>
                <a:ext cx="169311" cy="128846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5-Point Star 60">
                <a:extLst>
                  <a:ext uri="{FF2B5EF4-FFF2-40B4-BE49-F238E27FC236}">
                    <a16:creationId xmlns:a16="http://schemas.microsoft.com/office/drawing/2014/main" id="{E89712F3-5A6E-9948-8ABD-87A5A36A397B}"/>
                  </a:ext>
                </a:extLst>
              </p:cNvPr>
              <p:cNvSpPr/>
              <p:nvPr/>
            </p:nvSpPr>
            <p:spPr>
              <a:xfrm>
                <a:off x="2180150" y="3813583"/>
                <a:ext cx="169311" cy="128846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BC3B83-4E1B-6C4A-9581-A5CD3E297460}"/>
                </a:ext>
              </a:extLst>
            </p:cNvPr>
            <p:cNvSpPr/>
            <p:nvPr/>
          </p:nvSpPr>
          <p:spPr>
            <a:xfrm>
              <a:off x="803490" y="1040470"/>
              <a:ext cx="16866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800" dirty="0">
                  <a:solidFill>
                    <a:srgbClr val="FF0000"/>
                  </a:solidFill>
                </a:rPr>
                <a:t>WRF-CHEM CB5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3A1A5DB-CF3F-8545-BF69-992D2F9D4BBA}"/>
                </a:ext>
              </a:extLst>
            </p:cNvPr>
            <p:cNvGrpSpPr/>
            <p:nvPr/>
          </p:nvGrpSpPr>
          <p:grpSpPr>
            <a:xfrm>
              <a:off x="5908105" y="2798030"/>
              <a:ext cx="1284935" cy="1041767"/>
              <a:chOff x="1501227" y="2973033"/>
              <a:chExt cx="1284935" cy="1041767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536EFAE-DBC0-F14C-B85D-4BA0896A1BD3}"/>
                  </a:ext>
                </a:extLst>
              </p:cNvPr>
              <p:cNvSpPr txBox="1"/>
              <p:nvPr/>
            </p:nvSpPr>
            <p:spPr>
              <a:xfrm>
                <a:off x="1889945" y="2973033"/>
                <a:ext cx="756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VERNAL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4258D2C-A032-5C47-A828-DA00F30926C7}"/>
                  </a:ext>
                </a:extLst>
              </p:cNvPr>
              <p:cNvSpPr txBox="1"/>
              <p:nvPr/>
            </p:nvSpPr>
            <p:spPr>
              <a:xfrm>
                <a:off x="1501227" y="3737801"/>
                <a:ext cx="756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OURAY</a:t>
                </a:r>
              </a:p>
            </p:txBody>
          </p:sp>
          <p:sp>
            <p:nvSpPr>
              <p:cNvPr id="56" name="5-Point Star 55">
                <a:extLst>
                  <a:ext uri="{FF2B5EF4-FFF2-40B4-BE49-F238E27FC236}">
                    <a16:creationId xmlns:a16="http://schemas.microsoft.com/office/drawing/2014/main" id="{33A07D1E-95B0-ED47-809B-54E3B3C0F17D}"/>
                  </a:ext>
                </a:extLst>
              </p:cNvPr>
              <p:cNvSpPr/>
              <p:nvPr/>
            </p:nvSpPr>
            <p:spPr>
              <a:xfrm>
                <a:off x="2616851" y="3039292"/>
                <a:ext cx="169311" cy="128846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5-Point Star 56">
                <a:extLst>
                  <a:ext uri="{FF2B5EF4-FFF2-40B4-BE49-F238E27FC236}">
                    <a16:creationId xmlns:a16="http://schemas.microsoft.com/office/drawing/2014/main" id="{50D9C4A1-DA57-F241-8E91-D288072F1238}"/>
                  </a:ext>
                </a:extLst>
              </p:cNvPr>
              <p:cNvSpPr/>
              <p:nvPr/>
            </p:nvSpPr>
            <p:spPr>
              <a:xfrm>
                <a:off x="2180150" y="3813583"/>
                <a:ext cx="169311" cy="128846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82A4873-8A98-1347-BA7F-665854F0E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8944" y="5766561"/>
              <a:ext cx="5254520" cy="64405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ABA72D7-395A-0D41-8FDC-FB4160618E75}"/>
                </a:ext>
              </a:extLst>
            </p:cNvPr>
            <p:cNvSpPr txBox="1"/>
            <p:nvPr/>
          </p:nvSpPr>
          <p:spPr>
            <a:xfrm>
              <a:off x="2796644" y="6406803"/>
              <a:ext cx="1988094" cy="268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NAAQS (70 ppb)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DCE0582-7624-F14D-939C-924CDBD7420E}"/>
                </a:ext>
              </a:extLst>
            </p:cNvPr>
            <p:cNvCxnSpPr>
              <a:stCxn id="51" idx="0"/>
            </p:cNvCxnSpPr>
            <p:nvPr/>
          </p:nvCxnSpPr>
          <p:spPr>
            <a:xfrm flipV="1">
              <a:off x="3790691" y="6115065"/>
              <a:ext cx="0" cy="29173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61D7675-C0E6-9A49-A9C5-8AE0E133204B}"/>
                </a:ext>
              </a:extLst>
            </p:cNvPr>
            <p:cNvSpPr/>
            <p:nvPr/>
          </p:nvSpPr>
          <p:spPr>
            <a:xfrm>
              <a:off x="5294828" y="1010815"/>
              <a:ext cx="18982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800" dirty="0">
                  <a:solidFill>
                    <a:srgbClr val="FF0000"/>
                  </a:solidFill>
                </a:rPr>
                <a:t>WRF-CHEM RACM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5E486A0-1C38-F344-8215-E64C1FADF553}"/>
              </a:ext>
            </a:extLst>
          </p:cNvPr>
          <p:cNvSpPr/>
          <p:nvPr/>
        </p:nvSpPr>
        <p:spPr>
          <a:xfrm>
            <a:off x="8504886" y="6039556"/>
            <a:ext cx="1779292" cy="62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7290674-D098-6E40-807E-14CA55F5B62B}"/>
              </a:ext>
            </a:extLst>
          </p:cNvPr>
          <p:cNvSpPr/>
          <p:nvPr/>
        </p:nvSpPr>
        <p:spPr>
          <a:xfrm>
            <a:off x="1557197" y="5902046"/>
            <a:ext cx="1779292" cy="62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92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8F6B-CCFE-584C-8578-9B122955002B}"/>
              </a:ext>
            </a:extLst>
          </p:cNvPr>
          <p:cNvSpPr/>
          <p:nvPr/>
        </p:nvSpPr>
        <p:spPr>
          <a:xfrm rot="10800000" flipV="1">
            <a:off x="0" y="0"/>
            <a:ext cx="12192000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algn="ctr"/>
            <a:r>
              <a:rPr lang="en-US" sz="2800" dirty="0"/>
              <a:t>Important finding: the widely-used carbon-bond mechanism is deficient for simulations of winter ozone chemistry.</a:t>
            </a:r>
          </a:p>
        </p:txBody>
      </p:sp>
      <p:pic>
        <p:nvPicPr>
          <p:cNvPr id="1026" name="Picture 46">
            <a:extLst>
              <a:ext uri="{FF2B5EF4-FFF2-40B4-BE49-F238E27FC236}">
                <a16:creationId xmlns:a16="http://schemas.microsoft.com/office/drawing/2014/main" id="{35D75AF2-017F-4B4C-89AC-E2D5994F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5" y="3375995"/>
            <a:ext cx="6093510" cy="34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A675E83F-3388-9143-B100-4EFB14F3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55" y="3375995"/>
            <a:ext cx="5720160" cy="343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0FAA8F-0CD0-A74A-9DCC-95F29AACE583}"/>
              </a:ext>
            </a:extLst>
          </p:cNvPr>
          <p:cNvSpPr txBox="1"/>
          <p:nvPr/>
        </p:nvSpPr>
        <p:spPr>
          <a:xfrm>
            <a:off x="1428045" y="2943959"/>
            <a:ext cx="471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CB05 was less ozone-reactive than RACM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ABFBD-C8B0-854E-B0E9-CE9424B96182}"/>
              </a:ext>
            </a:extLst>
          </p:cNvPr>
          <p:cNvSpPr txBox="1"/>
          <p:nvPr/>
        </p:nvSpPr>
        <p:spPr>
          <a:xfrm>
            <a:off x="7145868" y="2931069"/>
            <a:ext cx="471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CB05 resulted much lower ozone than RACM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996C76-9C89-4D43-A73F-D488CEC4DDC3}"/>
              </a:ext>
            </a:extLst>
          </p:cNvPr>
          <p:cNvCxnSpPr/>
          <p:nvPr/>
        </p:nvCxnSpPr>
        <p:spPr>
          <a:xfrm>
            <a:off x="5475112" y="3128625"/>
            <a:ext cx="153528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ACD4D5-E651-D04D-AD8A-75155FF2EA95}"/>
              </a:ext>
            </a:extLst>
          </p:cNvPr>
          <p:cNvGrpSpPr/>
          <p:nvPr/>
        </p:nvGrpSpPr>
        <p:grpSpPr>
          <a:xfrm>
            <a:off x="1912409" y="1004095"/>
            <a:ext cx="9443453" cy="1503224"/>
            <a:chOff x="23185170" y="28081691"/>
            <a:chExt cx="18615972" cy="352604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FCE260-DDEF-414A-9EBE-CB56CABC4362}"/>
                </a:ext>
              </a:extLst>
            </p:cNvPr>
            <p:cNvSpPr/>
            <p:nvPr/>
          </p:nvSpPr>
          <p:spPr>
            <a:xfrm>
              <a:off x="23185170" y="29453296"/>
              <a:ext cx="2754751" cy="21394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Bad Met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AA8851-3F35-D34E-A5B4-7D37EAB4EEE0}"/>
                </a:ext>
              </a:extLst>
            </p:cNvPr>
            <p:cNvSpPr/>
            <p:nvPr/>
          </p:nvSpPr>
          <p:spPr>
            <a:xfrm>
              <a:off x="26855741" y="29374224"/>
              <a:ext cx="2754751" cy="21394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Bad Emissions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0E9751F-B2E9-1947-8FBB-5ABB1874DFD4}"/>
                </a:ext>
              </a:extLst>
            </p:cNvPr>
            <p:cNvSpPr/>
            <p:nvPr/>
          </p:nvSpPr>
          <p:spPr>
            <a:xfrm>
              <a:off x="30671089" y="29346319"/>
              <a:ext cx="2754751" cy="21394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Bad Chemistry mech.</a:t>
              </a: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D0F4EA17-F2C5-684B-BBC8-3079CC90CFCD}"/>
                </a:ext>
              </a:extLst>
            </p:cNvPr>
            <p:cNvSpPr/>
            <p:nvPr/>
          </p:nvSpPr>
          <p:spPr>
            <a:xfrm>
              <a:off x="34204524" y="29657885"/>
              <a:ext cx="2437064" cy="11338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 2 17">
              <a:extLst>
                <a:ext uri="{FF2B5EF4-FFF2-40B4-BE49-F238E27FC236}">
                  <a16:creationId xmlns:a16="http://schemas.microsoft.com/office/drawing/2014/main" id="{69373010-07C3-A64C-BF36-B07CB1CB2707}"/>
                </a:ext>
              </a:extLst>
            </p:cNvPr>
            <p:cNvSpPr/>
            <p:nvPr/>
          </p:nvSpPr>
          <p:spPr>
            <a:xfrm>
              <a:off x="36914818" y="28081691"/>
              <a:ext cx="4886324" cy="3526048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Low simulated ozone conc.</a:t>
              </a:r>
            </a:p>
          </p:txBody>
        </p:sp>
        <p:sp>
          <p:nvSpPr>
            <p:cNvPr id="19" name="Plus 18">
              <a:extLst>
                <a:ext uri="{FF2B5EF4-FFF2-40B4-BE49-F238E27FC236}">
                  <a16:creationId xmlns:a16="http://schemas.microsoft.com/office/drawing/2014/main" id="{28B0E976-2853-394F-9CD3-64708C81820C}"/>
                </a:ext>
              </a:extLst>
            </p:cNvPr>
            <p:cNvSpPr/>
            <p:nvPr/>
          </p:nvSpPr>
          <p:spPr>
            <a:xfrm>
              <a:off x="26069255" y="30224813"/>
              <a:ext cx="642590" cy="682497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lus 19">
              <a:extLst>
                <a:ext uri="{FF2B5EF4-FFF2-40B4-BE49-F238E27FC236}">
                  <a16:creationId xmlns:a16="http://schemas.microsoft.com/office/drawing/2014/main" id="{776C636D-324E-2144-9921-5B3EDFDB2825}"/>
                </a:ext>
              </a:extLst>
            </p:cNvPr>
            <p:cNvSpPr/>
            <p:nvPr/>
          </p:nvSpPr>
          <p:spPr>
            <a:xfrm>
              <a:off x="29786435" y="30181777"/>
              <a:ext cx="642590" cy="682497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7073A7-1EFD-495B-A009-EED3FA279AF8}"/>
              </a:ext>
            </a:extLst>
          </p:cNvPr>
          <p:cNvCxnSpPr/>
          <p:nvPr/>
        </p:nvCxnSpPr>
        <p:spPr>
          <a:xfrm>
            <a:off x="6944008" y="4608214"/>
            <a:ext cx="4789283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9E79547-4FDB-46A4-A4BE-E421CF655322}"/>
              </a:ext>
            </a:extLst>
          </p:cNvPr>
          <p:cNvSpPr txBox="1"/>
          <p:nvPr/>
        </p:nvSpPr>
        <p:spPr>
          <a:xfrm>
            <a:off x="7010401" y="4330134"/>
            <a:ext cx="857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NAQQS</a:t>
            </a:r>
          </a:p>
        </p:txBody>
      </p:sp>
    </p:spTree>
    <p:extLst>
      <p:ext uri="{BB962C8B-B14F-4D97-AF65-F5344CB8AC3E}">
        <p14:creationId xmlns:p14="http://schemas.microsoft.com/office/powerpoint/2010/main" val="94534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8F6B-CCFE-584C-8578-9B122955002B}"/>
              </a:ext>
            </a:extLst>
          </p:cNvPr>
          <p:cNvSpPr/>
          <p:nvPr/>
        </p:nvSpPr>
        <p:spPr>
          <a:xfrm rot="10800000" flipV="1">
            <a:off x="0" y="0"/>
            <a:ext cx="12192000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algn="ctr" defTabSz="4389438">
              <a:spcBef>
                <a:spcPct val="50000"/>
              </a:spcBef>
            </a:pPr>
            <a:r>
              <a:rPr lang="en-US" sz="2800" dirty="0"/>
              <a:t>UDAQ O&amp;G 2014 bottom-up emission inventory simulated with RACM yielded higher ozone concentrations than simulated by CB6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C3E001-59AB-4AEF-AE5B-6ECFED1E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744" y="1179949"/>
            <a:ext cx="9410520" cy="531491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4262EB-C3BE-4F8D-BD4C-B18FAAF5E5B7}"/>
              </a:ext>
            </a:extLst>
          </p:cNvPr>
          <p:cNvCxnSpPr>
            <a:cxnSpLocks/>
          </p:cNvCxnSpPr>
          <p:nvPr/>
        </p:nvCxnSpPr>
        <p:spPr>
          <a:xfrm>
            <a:off x="2444435" y="3429000"/>
            <a:ext cx="788556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2A32DC4-5C34-4589-85E0-D1AF7D168E83}"/>
              </a:ext>
            </a:extLst>
          </p:cNvPr>
          <p:cNvSpPr txBox="1"/>
          <p:nvPr/>
        </p:nvSpPr>
        <p:spPr>
          <a:xfrm>
            <a:off x="2444435" y="3087143"/>
            <a:ext cx="103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NAQQS</a:t>
            </a:r>
          </a:p>
        </p:txBody>
      </p:sp>
    </p:spTree>
    <p:extLst>
      <p:ext uri="{BB962C8B-B14F-4D97-AF65-F5344CB8AC3E}">
        <p14:creationId xmlns:p14="http://schemas.microsoft.com/office/powerpoint/2010/main" val="4262189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8F6B-CCFE-584C-8578-9B122955002B}"/>
              </a:ext>
            </a:extLst>
          </p:cNvPr>
          <p:cNvSpPr/>
          <p:nvPr/>
        </p:nvSpPr>
        <p:spPr>
          <a:xfrm rot="10800000" flipV="1">
            <a:off x="0" y="0"/>
            <a:ext cx="12192000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algn="ctr" defTabSz="4389438">
              <a:spcBef>
                <a:spcPct val="50000"/>
              </a:spcBef>
            </a:pPr>
            <a:r>
              <a:rPr lang="en-US" sz="4000" dirty="0"/>
              <a:t>Next steps: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02211-6DBC-406F-940A-6B93BEFAD13B}"/>
              </a:ext>
            </a:extLst>
          </p:cNvPr>
          <p:cNvSpPr txBox="1"/>
          <p:nvPr/>
        </p:nvSpPr>
        <p:spPr>
          <a:xfrm>
            <a:off x="709863" y="1491916"/>
            <a:ext cx="109968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Identify what reactions causing different behaviors yielded by CB05 and RACM mechanisms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Use box model (or run </a:t>
            </a:r>
            <a:r>
              <a:rPr lang="en-US" sz="2800" dirty="0" err="1"/>
              <a:t>CAMx</a:t>
            </a:r>
            <a:r>
              <a:rPr lang="en-US" sz="2800" dirty="0"/>
              <a:t> in box-mode) to test those reactions identified by the above step.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Expand sensitivity tests with other mechanisms (e.g., SAPRC, MOZART…) available for photochemical models for more throughout understanding of chemistry mechanism.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Incorporate “right-for-the-right-reason” mechanism into regulatory model (WRF-</a:t>
            </a:r>
            <a:r>
              <a:rPr lang="en-US" sz="2800" dirty="0" err="1"/>
              <a:t>CAMx</a:t>
            </a:r>
            <a:r>
              <a:rPr lang="en-US" sz="2800" dirty="0"/>
              <a:t>/CMAQ) to simulate winter ozone in Uinta Basin</a:t>
            </a:r>
          </a:p>
        </p:txBody>
      </p:sp>
    </p:spTree>
    <p:extLst>
      <p:ext uri="{BB962C8B-B14F-4D97-AF65-F5344CB8AC3E}">
        <p14:creationId xmlns:p14="http://schemas.microsoft.com/office/powerpoint/2010/main" val="1166850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41931</TotalTime>
  <Words>285</Words>
  <Application>Microsoft Office PowerPoint</Application>
  <PresentationFormat>Widescreen</PresentationFormat>
  <Paragraphs>55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Trang Tran</cp:lastModifiedBy>
  <cp:revision>60</cp:revision>
  <dcterms:created xsi:type="dcterms:W3CDTF">2017-02-23T18:00:06Z</dcterms:created>
  <dcterms:modified xsi:type="dcterms:W3CDTF">2020-08-19T18:24:23Z</dcterms:modified>
</cp:coreProperties>
</file>