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5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6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95" r:id="rId1"/>
    <p:sldMasterId id="2147483831" r:id="rId2"/>
    <p:sldMasterId id="2147483807" r:id="rId3"/>
    <p:sldMasterId id="2147483819" r:id="rId4"/>
    <p:sldMasterId id="2147483843" r:id="rId5"/>
    <p:sldMasterId id="2147483850" r:id="rId6"/>
    <p:sldMasterId id="2147483900" r:id="rId7"/>
  </p:sldMasterIdLst>
  <p:notesMasterIdLst>
    <p:notesMasterId r:id="rId38"/>
  </p:notesMasterIdLst>
  <p:handoutMasterIdLst>
    <p:handoutMasterId r:id="rId39"/>
  </p:handoutMasterIdLst>
  <p:sldIdLst>
    <p:sldId id="485" r:id="rId8"/>
    <p:sldId id="734" r:id="rId9"/>
    <p:sldId id="741" r:id="rId10"/>
    <p:sldId id="746" r:id="rId11"/>
    <p:sldId id="745" r:id="rId12"/>
    <p:sldId id="736" r:id="rId13"/>
    <p:sldId id="744" r:id="rId14"/>
    <p:sldId id="717" r:id="rId15"/>
    <p:sldId id="714" r:id="rId16"/>
    <p:sldId id="740" r:id="rId17"/>
    <p:sldId id="716" r:id="rId18"/>
    <p:sldId id="719" r:id="rId19"/>
    <p:sldId id="721" r:id="rId20"/>
    <p:sldId id="722" r:id="rId21"/>
    <p:sldId id="707" r:id="rId22"/>
    <p:sldId id="748" r:id="rId23"/>
    <p:sldId id="754" r:id="rId24"/>
    <p:sldId id="756" r:id="rId25"/>
    <p:sldId id="755" r:id="rId26"/>
    <p:sldId id="757" r:id="rId27"/>
    <p:sldId id="758" r:id="rId28"/>
    <p:sldId id="759" r:id="rId29"/>
    <p:sldId id="760" r:id="rId30"/>
    <p:sldId id="750" r:id="rId31"/>
    <p:sldId id="751" r:id="rId32"/>
    <p:sldId id="752" r:id="rId33"/>
    <p:sldId id="729" r:id="rId34"/>
    <p:sldId id="761" r:id="rId35"/>
    <p:sldId id="762" r:id="rId36"/>
    <p:sldId id="763" r:id="rId37"/>
  </p:sldIdLst>
  <p:sldSz cx="12192000" cy="6858000"/>
  <p:notesSz cx="6950075" cy="9236075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1pPr>
    <a:lvl2pPr marL="4572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2pPr>
    <a:lvl3pPr marL="9144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3pPr>
    <a:lvl4pPr marL="13716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4pPr>
    <a:lvl5pPr marL="1828800" algn="ctr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5pPr>
    <a:lvl6pPr marL="2286000" algn="l" defTabSz="4572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6pPr>
    <a:lvl7pPr marL="2743200" algn="l" defTabSz="4572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7pPr>
    <a:lvl8pPr marL="3200400" algn="l" defTabSz="4572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8pPr>
    <a:lvl9pPr marL="3657600" algn="l" defTabSz="457200" rtl="0" eaLnBrk="1" latinLnBrk="0" hangingPunct="1">
      <a:defRPr sz="42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296" userDrawn="1">
          <p15:clr>
            <a:srgbClr val="A4A3A4"/>
          </p15:clr>
        </p15:guide>
        <p15:guide id="2" pos="294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46C6F"/>
    <a:srgbClr val="B9B9B7"/>
    <a:srgbClr val="B1B1B1"/>
    <a:srgbClr val="FFAA00"/>
    <a:srgbClr val="E60000"/>
    <a:srgbClr val="082539"/>
    <a:srgbClr val="CD8C85"/>
    <a:srgbClr val="E7C8C5"/>
    <a:srgbClr val="FF66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C53D86-0F79-469D-92EA-E429828220FD}" v="86" dt="2026-03-24T13:46:18.563"/>
    <p1510:client id="{AC059286-EE23-42A7-9253-1507A1B590B8}" v="21" dt="2026-03-24T21:24:31.796"/>
    <p1510:client id="{CEBE161A-7764-4F48-B941-384A22C27FA6}" v="33" dt="2026-03-23T23:01:48.55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89" autoAdjust="0"/>
    <p:restoredTop sz="96578" autoAdjust="0"/>
  </p:normalViewPr>
  <p:slideViewPr>
    <p:cSldViewPr snapToGrid="0" showGuides="1">
      <p:cViewPr varScale="1">
        <p:scale>
          <a:sx n="102" d="100"/>
          <a:sy n="102" d="100"/>
        </p:scale>
        <p:origin x="222" y="132"/>
      </p:cViewPr>
      <p:guideLst>
        <p:guide orient="horz" pos="1296"/>
        <p:guide pos="294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microsoft.com/office/2016/11/relationships/changesInfo" Target="changesInfos/changesInfo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tableStyles" Target="tableStyles.xml"/><Relationship Id="rId8" Type="http://schemas.openxmlformats.org/officeDocument/2006/relationships/slide" Target="slides/slid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notesMaster" Target="notesMasters/notesMaster1.xml"/><Relationship Id="rId20" Type="http://schemas.openxmlformats.org/officeDocument/2006/relationships/slide" Target="slides/slide13.xml"/><Relationship Id="rId4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th lyman" userId="210159561_tp_box_2" providerId="OAuth2" clId="{D93BD10B-0885-471A-8F37-A20A9DECE14C}"/>
    <pc:docChg chg="custSel addSld delSld modSld sldOrd">
      <pc:chgData name="seth lyman" userId="210159561_tp_box_2" providerId="OAuth2" clId="{D93BD10B-0885-471A-8F37-A20A9DECE14C}" dt="2026-03-24T13:46:42.721" v="642" actId="47"/>
      <pc:docMkLst>
        <pc:docMk/>
      </pc:docMkLst>
      <pc:sldChg chg="addSp delSp modSp mod">
        <pc:chgData name="seth lyman" userId="210159561_tp_box_2" providerId="OAuth2" clId="{D93BD10B-0885-471A-8F37-A20A9DECE14C}" dt="2026-03-24T13:43:02.172" v="624" actId="20577"/>
        <pc:sldMkLst>
          <pc:docMk/>
          <pc:sldMk cId="3685013984" sldId="707"/>
        </pc:sldMkLst>
        <pc:spChg chg="add mod">
          <ac:chgData name="seth lyman" userId="210159561_tp_box_2" providerId="OAuth2" clId="{D93BD10B-0885-471A-8F37-A20A9DECE14C}" dt="2026-03-24T13:37:23.489" v="506"/>
          <ac:spMkLst>
            <pc:docMk/>
            <pc:sldMk cId="3685013984" sldId="707"/>
            <ac:spMk id="4" creationId="{6AA30E7C-2945-4FDF-A6CD-5E7C655DDF79}"/>
          </ac:spMkLst>
        </pc:spChg>
        <pc:spChg chg="add mod">
          <ac:chgData name="seth lyman" userId="210159561_tp_box_2" providerId="OAuth2" clId="{D93BD10B-0885-471A-8F37-A20A9DECE14C}" dt="2026-03-24T13:37:23.489" v="506"/>
          <ac:spMkLst>
            <pc:docMk/>
            <pc:sldMk cId="3685013984" sldId="707"/>
            <ac:spMk id="5" creationId="{38FF9923-8539-4596-B7D5-588440774B5C}"/>
          </ac:spMkLst>
        </pc:spChg>
        <pc:spChg chg="add mod">
          <ac:chgData name="seth lyman" userId="210159561_tp_box_2" providerId="OAuth2" clId="{D93BD10B-0885-471A-8F37-A20A9DECE14C}" dt="2026-03-24T13:37:23.489" v="506"/>
          <ac:spMkLst>
            <pc:docMk/>
            <pc:sldMk cId="3685013984" sldId="707"/>
            <ac:spMk id="6" creationId="{3289FBCD-E72F-4F23-B127-5E5812EE4678}"/>
          </ac:spMkLst>
        </pc:spChg>
        <pc:spChg chg="del">
          <ac:chgData name="seth lyman" userId="210159561_tp_box_2" providerId="OAuth2" clId="{D93BD10B-0885-471A-8F37-A20A9DECE14C}" dt="2026-03-24T13:37:17.726" v="502" actId="478"/>
          <ac:spMkLst>
            <pc:docMk/>
            <pc:sldMk cId="3685013984" sldId="707"/>
            <ac:spMk id="7" creationId="{31C59C5A-0950-41B5-A447-03E94A5E4501}"/>
          </ac:spMkLst>
        </pc:spChg>
        <pc:spChg chg="del">
          <ac:chgData name="seth lyman" userId="210159561_tp_box_2" providerId="OAuth2" clId="{D93BD10B-0885-471A-8F37-A20A9DECE14C}" dt="2026-03-24T13:37:20.029" v="503" actId="478"/>
          <ac:spMkLst>
            <pc:docMk/>
            <pc:sldMk cId="3685013984" sldId="707"/>
            <ac:spMk id="8" creationId="{AC4CB588-1851-580E-60F0-1EA4064064AD}"/>
          </ac:spMkLst>
        </pc:spChg>
        <pc:spChg chg="add mod">
          <ac:chgData name="seth lyman" userId="210159561_tp_box_2" providerId="OAuth2" clId="{D93BD10B-0885-471A-8F37-A20A9DECE14C}" dt="2026-03-24T13:37:23.489" v="506"/>
          <ac:spMkLst>
            <pc:docMk/>
            <pc:sldMk cId="3685013984" sldId="707"/>
            <ac:spMk id="9" creationId="{82BC6931-B60B-49E1-B3AD-E2704BA981E0}"/>
          </ac:spMkLst>
        </pc:spChg>
        <pc:spChg chg="add mod">
          <ac:chgData name="seth lyman" userId="210159561_tp_box_2" providerId="OAuth2" clId="{D93BD10B-0885-471A-8F37-A20A9DECE14C}" dt="2026-03-24T13:43:02.172" v="624" actId="20577"/>
          <ac:spMkLst>
            <pc:docMk/>
            <pc:sldMk cId="3685013984" sldId="707"/>
            <ac:spMk id="13" creationId="{65852747-0314-2A9E-4804-B8733F5C7062}"/>
          </ac:spMkLst>
        </pc:spChg>
        <pc:grpChg chg="add mod">
          <ac:chgData name="seth lyman" userId="210159561_tp_box_2" providerId="OAuth2" clId="{D93BD10B-0885-471A-8F37-A20A9DECE14C}" dt="2026-03-24T13:37:23.489" v="506"/>
          <ac:grpSpMkLst>
            <pc:docMk/>
            <pc:sldMk cId="3685013984" sldId="707"/>
            <ac:grpSpMk id="2" creationId="{F5A4966B-6F6C-26CD-A55D-ED968412D724}"/>
          </ac:grpSpMkLst>
        </pc:grpChg>
        <pc:graphicFrameChg chg="add mod">
          <ac:chgData name="seth lyman" userId="210159561_tp_box_2" providerId="OAuth2" clId="{D93BD10B-0885-471A-8F37-A20A9DECE14C}" dt="2026-03-24T13:37:23.489" v="506"/>
          <ac:graphicFrameMkLst>
            <pc:docMk/>
            <pc:sldMk cId="3685013984" sldId="707"/>
            <ac:graphicFrameMk id="3" creationId="{7377C655-53A7-4EDF-9871-6DA34E6257DB}"/>
          </ac:graphicFrameMkLst>
        </pc:graphicFrameChg>
        <pc:picChg chg="add del mod">
          <ac:chgData name="seth lyman" userId="210159561_tp_box_2" providerId="OAuth2" clId="{D93BD10B-0885-471A-8F37-A20A9DECE14C}" dt="2026-03-24T13:37:34.257" v="509" actId="478"/>
          <ac:picMkLst>
            <pc:docMk/>
            <pc:sldMk cId="3685013984" sldId="707"/>
            <ac:picMk id="10" creationId="{BFAD1219-809E-43DB-AC92-7262D4F6B12E}"/>
          </ac:picMkLst>
        </pc:picChg>
        <pc:picChg chg="add mod modCrop">
          <ac:chgData name="seth lyman" userId="210159561_tp_box_2" providerId="OAuth2" clId="{D93BD10B-0885-471A-8F37-A20A9DECE14C}" dt="2026-03-24T13:38:21.422" v="515" actId="1076"/>
          <ac:picMkLst>
            <pc:docMk/>
            <pc:sldMk cId="3685013984" sldId="707"/>
            <ac:picMk id="11" creationId="{84CAEEBD-A58D-73EF-00A1-F55D387AB256}"/>
          </ac:picMkLst>
        </pc:picChg>
        <pc:picChg chg="del">
          <ac:chgData name="seth lyman" userId="210159561_tp_box_2" providerId="OAuth2" clId="{D93BD10B-0885-471A-8F37-A20A9DECE14C}" dt="2026-03-24T13:37:15.621" v="501" actId="478"/>
          <ac:picMkLst>
            <pc:docMk/>
            <pc:sldMk cId="3685013984" sldId="707"/>
            <ac:picMk id="12" creationId="{5738E756-4F34-EEEF-A448-514D68E4424A}"/>
          </ac:picMkLst>
        </pc:picChg>
      </pc:sldChg>
      <pc:sldChg chg="del">
        <pc:chgData name="seth lyman" userId="210159561_tp_box_2" providerId="OAuth2" clId="{D93BD10B-0885-471A-8F37-A20A9DECE14C}" dt="2026-03-24T13:46:42.721" v="642" actId="47"/>
        <pc:sldMkLst>
          <pc:docMk/>
          <pc:sldMk cId="1681337736" sldId="708"/>
        </pc:sldMkLst>
      </pc:sldChg>
      <pc:sldChg chg="ord">
        <pc:chgData name="seth lyman" userId="210159561_tp_box_2" providerId="OAuth2" clId="{D93BD10B-0885-471A-8F37-A20A9DECE14C}" dt="2026-03-24T13:20:59.094" v="240"/>
        <pc:sldMkLst>
          <pc:docMk/>
          <pc:sldMk cId="2453462829" sldId="714"/>
        </pc:sldMkLst>
      </pc:sldChg>
      <pc:sldChg chg="del ord">
        <pc:chgData name="seth lyman" userId="210159561_tp_box_2" providerId="OAuth2" clId="{D93BD10B-0885-471A-8F37-A20A9DECE14C}" dt="2026-03-24T13:21:03.288" v="241" actId="47"/>
        <pc:sldMkLst>
          <pc:docMk/>
          <pc:sldMk cId="2668868677" sldId="715"/>
        </pc:sldMkLst>
      </pc:sldChg>
      <pc:sldChg chg="modSp mod">
        <pc:chgData name="seth lyman" userId="210159561_tp_box_2" providerId="OAuth2" clId="{D93BD10B-0885-471A-8F37-A20A9DECE14C}" dt="2026-03-24T13:22:40.142" v="313" actId="1037"/>
        <pc:sldMkLst>
          <pc:docMk/>
          <pc:sldMk cId="2980553861" sldId="716"/>
        </pc:sldMkLst>
        <pc:spChg chg="mod">
          <ac:chgData name="seth lyman" userId="210159561_tp_box_2" providerId="OAuth2" clId="{D93BD10B-0885-471A-8F37-A20A9DECE14C}" dt="2026-03-24T13:22:08.911" v="291" actId="20577"/>
          <ac:spMkLst>
            <pc:docMk/>
            <pc:sldMk cId="2980553861" sldId="716"/>
            <ac:spMk id="2" creationId="{40A4304C-6C6D-F3B3-54F4-697C0CB8087B}"/>
          </ac:spMkLst>
        </pc:spChg>
        <pc:spChg chg="mod">
          <ac:chgData name="seth lyman" userId="210159561_tp_box_2" providerId="OAuth2" clId="{D93BD10B-0885-471A-8F37-A20A9DECE14C}" dt="2026-03-24T13:22:40.142" v="313" actId="1037"/>
          <ac:spMkLst>
            <pc:docMk/>
            <pc:sldMk cId="2980553861" sldId="716"/>
            <ac:spMk id="5" creationId="{B9FE4869-A616-626E-5115-8EC09B44B6CF}"/>
          </ac:spMkLst>
        </pc:spChg>
        <pc:picChg chg="mod">
          <ac:chgData name="seth lyman" userId="210159561_tp_box_2" providerId="OAuth2" clId="{D93BD10B-0885-471A-8F37-A20A9DECE14C}" dt="2026-03-24T13:22:40.142" v="313" actId="1037"/>
          <ac:picMkLst>
            <pc:docMk/>
            <pc:sldMk cId="2980553861" sldId="716"/>
            <ac:picMk id="2050" creationId="{2F153986-20C4-9DA8-D340-CDBFD0AB6041}"/>
          </ac:picMkLst>
        </pc:picChg>
      </pc:sldChg>
      <pc:sldChg chg="ord">
        <pc:chgData name="seth lyman" userId="210159561_tp_box_2" providerId="OAuth2" clId="{D93BD10B-0885-471A-8F37-A20A9DECE14C}" dt="2026-03-24T13:20:59.094" v="240"/>
        <pc:sldMkLst>
          <pc:docMk/>
          <pc:sldMk cId="3617222696" sldId="717"/>
        </pc:sldMkLst>
      </pc:sldChg>
      <pc:sldChg chg="addSp delSp modSp mod">
        <pc:chgData name="seth lyman" userId="210159561_tp_box_2" providerId="OAuth2" clId="{D93BD10B-0885-471A-8F37-A20A9DECE14C}" dt="2026-03-24T13:23:42.149" v="347" actId="14100"/>
        <pc:sldMkLst>
          <pc:docMk/>
          <pc:sldMk cId="1967686415" sldId="719"/>
        </pc:sldMkLst>
        <pc:spChg chg="mod">
          <ac:chgData name="seth lyman" userId="210159561_tp_box_2" providerId="OAuth2" clId="{D93BD10B-0885-471A-8F37-A20A9DECE14C}" dt="2026-03-24T13:23:14.841" v="329" actId="20577"/>
          <ac:spMkLst>
            <pc:docMk/>
            <pc:sldMk cId="1967686415" sldId="719"/>
            <ac:spMk id="2" creationId="{25F2A99C-1A17-9C50-1E89-E1A7AC6EB0A8}"/>
          </ac:spMkLst>
        </pc:spChg>
        <pc:spChg chg="del">
          <ac:chgData name="seth lyman" userId="210159561_tp_box_2" providerId="OAuth2" clId="{D93BD10B-0885-471A-8F37-A20A9DECE14C}" dt="2026-03-24T13:23:03.410" v="314" actId="478"/>
          <ac:spMkLst>
            <pc:docMk/>
            <pc:sldMk cId="1967686415" sldId="719"/>
            <ac:spMk id="5" creationId="{F6C4A0C6-A360-177D-0DBD-17844DDE6227}"/>
          </ac:spMkLst>
        </pc:spChg>
        <pc:spChg chg="mod">
          <ac:chgData name="seth lyman" userId="210159561_tp_box_2" providerId="OAuth2" clId="{D93BD10B-0885-471A-8F37-A20A9DECE14C}" dt="2026-03-24T13:23:20.085" v="342" actId="20577"/>
          <ac:spMkLst>
            <pc:docMk/>
            <pc:sldMk cId="1967686415" sldId="719"/>
            <ac:spMk id="10" creationId="{85F3BCEE-74E6-C73B-E050-C2A66F8D92F7}"/>
          </ac:spMkLst>
        </pc:spChg>
        <pc:picChg chg="add mod">
          <ac:chgData name="seth lyman" userId="210159561_tp_box_2" providerId="OAuth2" clId="{D93BD10B-0885-471A-8F37-A20A9DECE14C}" dt="2026-03-24T13:23:42.149" v="347" actId="14100"/>
          <ac:picMkLst>
            <pc:docMk/>
            <pc:sldMk cId="1967686415" sldId="719"/>
            <ac:picMk id="3" creationId="{BDDCFFF5-C3AE-5CDE-97AE-ABF2BC25C569}"/>
          </ac:picMkLst>
        </pc:picChg>
        <pc:picChg chg="mod">
          <ac:chgData name="seth lyman" userId="210159561_tp_box_2" providerId="OAuth2" clId="{D93BD10B-0885-471A-8F37-A20A9DECE14C}" dt="2026-03-24T13:23:28.356" v="344" actId="14100"/>
          <ac:picMkLst>
            <pc:docMk/>
            <pc:sldMk cId="1967686415" sldId="719"/>
            <ac:picMk id="9" creationId="{15EAB686-C6B2-ABC4-B02D-D1A613BD9A46}"/>
          </ac:picMkLst>
        </pc:picChg>
      </pc:sldChg>
      <pc:sldChg chg="addSp delSp modSp mod">
        <pc:chgData name="seth lyman" userId="210159561_tp_box_2" providerId="OAuth2" clId="{D93BD10B-0885-471A-8F37-A20A9DECE14C}" dt="2026-03-24T13:25:39.718" v="421" actId="20577"/>
        <pc:sldMkLst>
          <pc:docMk/>
          <pc:sldMk cId="2017837998" sldId="721"/>
        </pc:sldMkLst>
        <pc:spChg chg="del">
          <ac:chgData name="seth lyman" userId="210159561_tp_box_2" providerId="OAuth2" clId="{D93BD10B-0885-471A-8F37-A20A9DECE14C}" dt="2026-03-24T13:24:17.664" v="350" actId="478"/>
          <ac:spMkLst>
            <pc:docMk/>
            <pc:sldMk cId="2017837998" sldId="721"/>
            <ac:spMk id="2" creationId="{5624009F-9579-DB22-B702-3EB6E0C35000}"/>
          </ac:spMkLst>
        </pc:spChg>
        <pc:spChg chg="add mod">
          <ac:chgData name="seth lyman" userId="210159561_tp_box_2" providerId="OAuth2" clId="{D93BD10B-0885-471A-8F37-A20A9DECE14C}" dt="2026-03-24T13:25:39.718" v="421" actId="20577"/>
          <ac:spMkLst>
            <pc:docMk/>
            <pc:sldMk cId="2017837998" sldId="721"/>
            <ac:spMk id="3" creationId="{AB4698C8-1F7F-6AED-3854-77471655A512}"/>
          </ac:spMkLst>
        </pc:spChg>
        <pc:spChg chg="add mod">
          <ac:chgData name="seth lyman" userId="210159561_tp_box_2" providerId="OAuth2" clId="{D93BD10B-0885-471A-8F37-A20A9DECE14C}" dt="2026-03-24T13:25:03.326" v="393" actId="1038"/>
          <ac:spMkLst>
            <pc:docMk/>
            <pc:sldMk cId="2017837998" sldId="721"/>
            <ac:spMk id="4" creationId="{EAC82A97-1CB0-D62B-08C0-8641975195F6}"/>
          </ac:spMkLst>
        </pc:spChg>
        <pc:spChg chg="del">
          <ac:chgData name="seth lyman" userId="210159561_tp_box_2" providerId="OAuth2" clId="{D93BD10B-0885-471A-8F37-A20A9DECE14C}" dt="2026-03-24T13:24:02.589" v="348" actId="478"/>
          <ac:spMkLst>
            <pc:docMk/>
            <pc:sldMk cId="2017837998" sldId="721"/>
            <ac:spMk id="5" creationId="{33DAAFF1-C234-2EEE-5FA9-B0EB369EAD9A}"/>
          </ac:spMkLst>
        </pc:spChg>
        <pc:spChg chg="add mod">
          <ac:chgData name="seth lyman" userId="210159561_tp_box_2" providerId="OAuth2" clId="{D93BD10B-0885-471A-8F37-A20A9DECE14C}" dt="2026-03-24T13:24:47.721" v="371"/>
          <ac:spMkLst>
            <pc:docMk/>
            <pc:sldMk cId="2017837998" sldId="721"/>
            <ac:spMk id="7" creationId="{DD551C14-E15F-8890-6E90-C3F226473F1D}"/>
          </ac:spMkLst>
        </pc:spChg>
        <pc:spChg chg="del">
          <ac:chgData name="seth lyman" userId="210159561_tp_box_2" providerId="OAuth2" clId="{D93BD10B-0885-471A-8F37-A20A9DECE14C}" dt="2026-03-24T13:24:15.575" v="349" actId="478"/>
          <ac:spMkLst>
            <pc:docMk/>
            <pc:sldMk cId="2017837998" sldId="721"/>
            <ac:spMk id="10" creationId="{DEB91B98-3529-D3DD-9827-16C3EA257E22}"/>
          </ac:spMkLst>
        </pc:spChg>
      </pc:sldChg>
      <pc:sldChg chg="addSp delSp modSp mod">
        <pc:chgData name="seth lyman" userId="210159561_tp_box_2" providerId="OAuth2" clId="{D93BD10B-0885-471A-8F37-A20A9DECE14C}" dt="2026-03-24T13:26:18.692" v="500" actId="1038"/>
        <pc:sldMkLst>
          <pc:docMk/>
          <pc:sldMk cId="1912026637" sldId="722"/>
        </pc:sldMkLst>
        <pc:spChg chg="del">
          <ac:chgData name="seth lyman" userId="210159561_tp_box_2" providerId="OAuth2" clId="{D93BD10B-0885-471A-8F37-A20A9DECE14C}" dt="2026-03-24T13:25:20.094" v="396" actId="478"/>
          <ac:spMkLst>
            <pc:docMk/>
            <pc:sldMk cId="1912026637" sldId="722"/>
            <ac:spMk id="2" creationId="{B923AAB8-C181-88C0-DC0D-3DF77F47A0C7}"/>
          </ac:spMkLst>
        </pc:spChg>
        <pc:spChg chg="add mod">
          <ac:chgData name="seth lyman" userId="210159561_tp_box_2" providerId="OAuth2" clId="{D93BD10B-0885-471A-8F37-A20A9DECE14C}" dt="2026-03-24T13:26:07.445" v="487" actId="1037"/>
          <ac:spMkLst>
            <pc:docMk/>
            <pc:sldMk cId="1912026637" sldId="722"/>
            <ac:spMk id="3" creationId="{CFC82BA0-8D03-5D13-F801-B86CD93D4A7E}"/>
          </ac:spMkLst>
        </pc:spChg>
        <pc:spChg chg="del">
          <ac:chgData name="seth lyman" userId="210159561_tp_box_2" providerId="OAuth2" clId="{D93BD10B-0885-471A-8F37-A20A9DECE14C}" dt="2026-03-24T13:25:17.676" v="395" actId="478"/>
          <ac:spMkLst>
            <pc:docMk/>
            <pc:sldMk cId="1912026637" sldId="722"/>
            <ac:spMk id="5" creationId="{2178FD1D-1A8B-AE64-AD96-EB49D875DAF4}"/>
          </ac:spMkLst>
        </pc:spChg>
        <pc:spChg chg="add mod">
          <ac:chgData name="seth lyman" userId="210159561_tp_box_2" providerId="OAuth2" clId="{D93BD10B-0885-471A-8F37-A20A9DECE14C}" dt="2026-03-24T13:25:26.838" v="397"/>
          <ac:spMkLst>
            <pc:docMk/>
            <pc:sldMk cId="1912026637" sldId="722"/>
            <ac:spMk id="6" creationId="{2C6F8360-2055-2D08-4317-5A7D69C59F78}"/>
          </ac:spMkLst>
        </pc:spChg>
        <pc:spChg chg="add mod">
          <ac:chgData name="seth lyman" userId="210159561_tp_box_2" providerId="OAuth2" clId="{D93BD10B-0885-471A-8F37-A20A9DECE14C}" dt="2026-03-24T13:25:44.662" v="431" actId="20577"/>
          <ac:spMkLst>
            <pc:docMk/>
            <pc:sldMk cId="1912026637" sldId="722"/>
            <ac:spMk id="8" creationId="{62716981-6903-EBC3-A097-4563A2FED094}"/>
          </ac:spMkLst>
        </pc:spChg>
        <pc:spChg chg="del">
          <ac:chgData name="seth lyman" userId="210159561_tp_box_2" providerId="OAuth2" clId="{D93BD10B-0885-471A-8F37-A20A9DECE14C}" dt="2026-03-24T13:25:14.952" v="394" actId="478"/>
          <ac:spMkLst>
            <pc:docMk/>
            <pc:sldMk cId="1912026637" sldId="722"/>
            <ac:spMk id="10" creationId="{BF96980B-A7FA-7492-3802-3E29875B6E86}"/>
          </ac:spMkLst>
        </pc:spChg>
        <pc:picChg chg="mod">
          <ac:chgData name="seth lyman" userId="210159561_tp_box_2" providerId="OAuth2" clId="{D93BD10B-0885-471A-8F37-A20A9DECE14C}" dt="2026-03-24T13:26:18.692" v="500" actId="1038"/>
          <ac:picMkLst>
            <pc:docMk/>
            <pc:sldMk cId="1912026637" sldId="722"/>
            <ac:picMk id="4" creationId="{EED2F5EE-A846-C8FA-2E36-035385F89399}"/>
          </ac:picMkLst>
        </pc:picChg>
        <pc:picChg chg="mod">
          <ac:chgData name="seth lyman" userId="210159561_tp_box_2" providerId="OAuth2" clId="{D93BD10B-0885-471A-8F37-A20A9DECE14C}" dt="2026-03-24T13:26:16.271" v="489" actId="1076"/>
          <ac:picMkLst>
            <pc:docMk/>
            <pc:sldMk cId="1912026637" sldId="722"/>
            <ac:picMk id="7" creationId="{0F8EE003-45A9-2DF1-C4A7-D02FFFC8A1B0}"/>
          </ac:picMkLst>
        </pc:picChg>
      </pc:sldChg>
      <pc:sldChg chg="modSp mod">
        <pc:chgData name="seth lyman" userId="210159561_tp_box_2" providerId="OAuth2" clId="{D93BD10B-0885-471A-8F37-A20A9DECE14C}" dt="2026-03-24T13:13:39.214" v="0" actId="20577"/>
        <pc:sldMkLst>
          <pc:docMk/>
          <pc:sldMk cId="2866684426" sldId="734"/>
        </pc:sldMkLst>
        <pc:spChg chg="mod">
          <ac:chgData name="seth lyman" userId="210159561_tp_box_2" providerId="OAuth2" clId="{D93BD10B-0885-471A-8F37-A20A9DECE14C}" dt="2026-03-24T13:13:39.214" v="0" actId="20577"/>
          <ac:spMkLst>
            <pc:docMk/>
            <pc:sldMk cId="2866684426" sldId="734"/>
            <ac:spMk id="2" creationId="{4CC2745A-D675-14CD-5406-C29C772AE5C5}"/>
          </ac:spMkLst>
        </pc:spChg>
      </pc:sldChg>
      <pc:sldChg chg="modSp mod">
        <pc:chgData name="seth lyman" userId="210159561_tp_box_2" providerId="OAuth2" clId="{D93BD10B-0885-471A-8F37-A20A9DECE14C}" dt="2026-03-24T13:21:49.273" v="283" actId="1076"/>
        <pc:sldMkLst>
          <pc:docMk/>
          <pc:sldMk cId="3831025697" sldId="740"/>
        </pc:sldMkLst>
        <pc:spChg chg="mod">
          <ac:chgData name="seth lyman" userId="210159561_tp_box_2" providerId="OAuth2" clId="{D93BD10B-0885-471A-8F37-A20A9DECE14C}" dt="2026-03-24T13:21:38.396" v="281" actId="20577"/>
          <ac:spMkLst>
            <pc:docMk/>
            <pc:sldMk cId="3831025697" sldId="740"/>
            <ac:spMk id="2" creationId="{065815E0-640F-3AFA-F28B-B8CB451AE567}"/>
          </ac:spMkLst>
        </pc:spChg>
        <pc:picChg chg="mod">
          <ac:chgData name="seth lyman" userId="210159561_tp_box_2" providerId="OAuth2" clId="{D93BD10B-0885-471A-8F37-A20A9DECE14C}" dt="2026-03-24T13:21:49.273" v="283" actId="1076"/>
          <ac:picMkLst>
            <pc:docMk/>
            <pc:sldMk cId="3831025697" sldId="740"/>
            <ac:picMk id="9" creationId="{BAC2D398-D274-D4BF-4EB2-B58DEBAD1C5F}"/>
          </ac:picMkLst>
        </pc:picChg>
      </pc:sldChg>
      <pc:sldChg chg="addSp modSp mod">
        <pc:chgData name="seth lyman" userId="210159561_tp_box_2" providerId="OAuth2" clId="{D93BD10B-0885-471A-8F37-A20A9DECE14C}" dt="2026-03-24T13:20:06.884" v="229" actId="14100"/>
        <pc:sldMkLst>
          <pc:docMk/>
          <pc:sldMk cId="3661413927" sldId="745"/>
        </pc:sldMkLst>
        <pc:spChg chg="mod">
          <ac:chgData name="seth lyman" userId="210159561_tp_box_2" providerId="OAuth2" clId="{D93BD10B-0885-471A-8F37-A20A9DECE14C}" dt="2026-03-24T13:14:33.808" v="97" actId="20577"/>
          <ac:spMkLst>
            <pc:docMk/>
            <pc:sldMk cId="3661413927" sldId="745"/>
            <ac:spMk id="2" creationId="{ACFF65CC-7FC3-58F9-6712-549A4B43B724}"/>
          </ac:spMkLst>
        </pc:spChg>
        <pc:graphicFrameChg chg="add mod">
          <ac:chgData name="seth lyman" userId="210159561_tp_box_2" providerId="OAuth2" clId="{D93BD10B-0885-471A-8F37-A20A9DECE14C}" dt="2026-03-24T13:19:46.653" v="222"/>
          <ac:graphicFrameMkLst>
            <pc:docMk/>
            <pc:sldMk cId="3661413927" sldId="745"/>
            <ac:graphicFrameMk id="4" creationId="{4798DF96-70A7-47D9-B66E-1A357F3AA5F9}"/>
          </ac:graphicFrameMkLst>
        </pc:graphicFrameChg>
        <pc:picChg chg="add mod">
          <ac:chgData name="seth lyman" userId="210159561_tp_box_2" providerId="OAuth2" clId="{D93BD10B-0885-471A-8F37-A20A9DECE14C}" dt="2026-03-24T13:20:06.884" v="229" actId="14100"/>
          <ac:picMkLst>
            <pc:docMk/>
            <pc:sldMk cId="3661413927" sldId="745"/>
            <ac:picMk id="3" creationId="{628859F5-CD8B-E31F-C1FF-2A26F36AA59D}"/>
          </ac:picMkLst>
        </pc:picChg>
        <pc:picChg chg="add mod">
          <ac:chgData name="seth lyman" userId="210159561_tp_box_2" providerId="OAuth2" clId="{D93BD10B-0885-471A-8F37-A20A9DECE14C}" dt="2026-03-24T13:19:52.881" v="225" actId="14100"/>
          <ac:picMkLst>
            <pc:docMk/>
            <pc:sldMk cId="3661413927" sldId="745"/>
            <ac:picMk id="5" creationId="{8920FF68-DA2A-2834-F122-365191C2B8F7}"/>
          </ac:picMkLst>
        </pc:picChg>
      </pc:sldChg>
      <pc:sldChg chg="modSp add mod">
        <pc:chgData name="seth lyman" userId="210159561_tp_box_2" providerId="OAuth2" clId="{D93BD10B-0885-471A-8F37-A20A9DECE14C}" dt="2026-03-24T13:20:21.940" v="238" actId="20577"/>
        <pc:sldMkLst>
          <pc:docMk/>
          <pc:sldMk cId="760587055" sldId="747"/>
        </pc:sldMkLst>
        <pc:spChg chg="mod">
          <ac:chgData name="seth lyman" userId="210159561_tp_box_2" providerId="OAuth2" clId="{D93BD10B-0885-471A-8F37-A20A9DECE14C}" dt="2026-03-24T13:20:21.940" v="238" actId="20577"/>
          <ac:spMkLst>
            <pc:docMk/>
            <pc:sldMk cId="760587055" sldId="747"/>
            <ac:spMk id="2" creationId="{7480D015-D9DB-8D68-EB10-27DD95E7F0A8}"/>
          </ac:spMkLst>
        </pc:spChg>
      </pc:sldChg>
      <pc:sldChg chg="addSp delSp modSp add mod">
        <pc:chgData name="seth lyman" userId="210159561_tp_box_2" providerId="OAuth2" clId="{D93BD10B-0885-471A-8F37-A20A9DECE14C}" dt="2026-03-24T13:42:31.537" v="588" actId="14100"/>
        <pc:sldMkLst>
          <pc:docMk/>
          <pc:sldMk cId="1576919293" sldId="748"/>
        </pc:sldMkLst>
        <pc:spChg chg="mod">
          <ac:chgData name="seth lyman" userId="210159561_tp_box_2" providerId="OAuth2" clId="{D93BD10B-0885-471A-8F37-A20A9DECE14C}" dt="2026-03-24T13:40:24.104" v="579" actId="20577"/>
          <ac:spMkLst>
            <pc:docMk/>
            <pc:sldMk cId="1576919293" sldId="748"/>
            <ac:spMk id="13" creationId="{E3729ACC-F1E3-3597-C262-0F4FC8037F2D}"/>
          </ac:spMkLst>
        </pc:spChg>
        <pc:picChg chg="add del mod">
          <ac:chgData name="seth lyman" userId="210159561_tp_box_2" providerId="OAuth2" clId="{D93BD10B-0885-471A-8F37-A20A9DECE14C}" dt="2026-03-24T13:40:40.320" v="585" actId="478"/>
          <ac:picMkLst>
            <pc:docMk/>
            <pc:sldMk cId="1576919293" sldId="748"/>
            <ac:picMk id="2" creationId="{BFC5F8AC-74D3-21F3-909D-0EFA211C857D}"/>
          </ac:picMkLst>
        </pc:picChg>
        <pc:picChg chg="add mod">
          <ac:chgData name="seth lyman" userId="210159561_tp_box_2" providerId="OAuth2" clId="{D93BD10B-0885-471A-8F37-A20A9DECE14C}" dt="2026-03-24T13:42:31.537" v="588" actId="14100"/>
          <ac:picMkLst>
            <pc:docMk/>
            <pc:sldMk cId="1576919293" sldId="748"/>
            <ac:picMk id="3" creationId="{1773F746-8C49-FCB3-5C4D-EACE85E7E8AD}"/>
          </ac:picMkLst>
        </pc:picChg>
        <pc:picChg chg="del">
          <ac:chgData name="seth lyman" userId="210159561_tp_box_2" providerId="OAuth2" clId="{D93BD10B-0885-471A-8F37-A20A9DECE14C}" dt="2026-03-24T13:39:58.778" v="548" actId="478"/>
          <ac:picMkLst>
            <pc:docMk/>
            <pc:sldMk cId="1576919293" sldId="748"/>
            <ac:picMk id="11" creationId="{66FA8ED6-35E2-C646-603B-30CB56E78A13}"/>
          </ac:picMkLst>
        </pc:picChg>
      </pc:sldChg>
      <pc:sldChg chg="addSp delSp modSp add mod">
        <pc:chgData name="seth lyman" userId="210159561_tp_box_2" providerId="OAuth2" clId="{D93BD10B-0885-471A-8F37-A20A9DECE14C}" dt="2026-03-24T13:46:27.803" v="641" actId="1036"/>
        <pc:sldMkLst>
          <pc:docMk/>
          <pc:sldMk cId="3765629202" sldId="749"/>
        </pc:sldMkLst>
        <pc:spChg chg="mod">
          <ac:chgData name="seth lyman" userId="210159561_tp_box_2" providerId="OAuth2" clId="{D93BD10B-0885-471A-8F37-A20A9DECE14C}" dt="2026-03-24T13:42:51.099" v="600" actId="20577"/>
          <ac:spMkLst>
            <pc:docMk/>
            <pc:sldMk cId="3765629202" sldId="749"/>
            <ac:spMk id="13" creationId="{F0253A9E-7515-2A8C-C0C5-B084AE583447}"/>
          </ac:spMkLst>
        </pc:spChg>
        <pc:picChg chg="add mod">
          <ac:chgData name="seth lyman" userId="210159561_tp_box_2" providerId="OAuth2" clId="{D93BD10B-0885-471A-8F37-A20A9DECE14C}" dt="2026-03-24T13:46:27.803" v="641" actId="1036"/>
          <ac:picMkLst>
            <pc:docMk/>
            <pc:sldMk cId="3765629202" sldId="749"/>
            <ac:picMk id="2" creationId="{03530AFD-34C9-BD79-2C2F-1D855FE828BD}"/>
          </ac:picMkLst>
        </pc:picChg>
        <pc:picChg chg="del">
          <ac:chgData name="seth lyman" userId="210159561_tp_box_2" providerId="OAuth2" clId="{D93BD10B-0885-471A-8F37-A20A9DECE14C}" dt="2026-03-24T13:43:22.296" v="625" actId="478"/>
          <ac:picMkLst>
            <pc:docMk/>
            <pc:sldMk cId="3765629202" sldId="749"/>
            <ac:picMk id="3" creationId="{4E708B90-E921-508E-2328-2A55B931D652}"/>
          </ac:picMkLst>
        </pc:picChg>
      </pc:sldChg>
    </pc:docChg>
  </pc:docChgLst>
  <pc:docChgLst>
    <pc:chgData name="seth lyman" userId="210159561_tp_box_2" providerId="OAuth2" clId="{541D13B0-C3A9-4F45-8569-45CFF2006074}"/>
    <pc:docChg chg="undo custSel addSld delSld modSld sldOrd">
      <pc:chgData name="seth lyman" userId="210159561_tp_box_2" providerId="OAuth2" clId="{541D13B0-C3A9-4F45-8569-45CFF2006074}" dt="2026-03-24T21:28:25.325" v="1981" actId="1076"/>
      <pc:docMkLst>
        <pc:docMk/>
      </pc:docMkLst>
      <pc:sldChg chg="modSp mod">
        <pc:chgData name="seth lyman" userId="210159561_tp_box_2" providerId="OAuth2" clId="{541D13B0-C3A9-4F45-8569-45CFF2006074}" dt="2026-03-23T22:39:44.629" v="31" actId="20577"/>
        <pc:sldMkLst>
          <pc:docMk/>
          <pc:sldMk cId="3632739991" sldId="485"/>
        </pc:sldMkLst>
        <pc:spChg chg="mod">
          <ac:chgData name="seth lyman" userId="210159561_tp_box_2" providerId="OAuth2" clId="{541D13B0-C3A9-4F45-8569-45CFF2006074}" dt="2026-03-23T22:39:44.629" v="31" actId="20577"/>
          <ac:spMkLst>
            <pc:docMk/>
            <pc:sldMk cId="3632739991" sldId="485"/>
            <ac:spMk id="7" creationId="{69E355C3-0D55-4333-8973-6561E6CF1E2E}"/>
          </ac:spMkLst>
        </pc:spChg>
      </pc:sldChg>
      <pc:sldChg chg="del">
        <pc:chgData name="seth lyman" userId="210159561_tp_box_2" providerId="OAuth2" clId="{541D13B0-C3A9-4F45-8569-45CFF2006074}" dt="2026-03-23T22:39:24.920" v="0" actId="47"/>
        <pc:sldMkLst>
          <pc:docMk/>
          <pc:sldMk cId="532448725" sldId="706"/>
        </pc:sldMkLst>
      </pc:sldChg>
      <pc:sldChg chg="addSp delSp modSp mod">
        <pc:chgData name="seth lyman" userId="210159561_tp_box_2" providerId="OAuth2" clId="{541D13B0-C3A9-4F45-8569-45CFF2006074}" dt="2026-03-23T22:59:01.686" v="602" actId="1076"/>
        <pc:sldMkLst>
          <pc:docMk/>
          <pc:sldMk cId="2453462829" sldId="714"/>
        </pc:sldMkLst>
        <pc:spChg chg="del">
          <ac:chgData name="seth lyman" userId="210159561_tp_box_2" providerId="OAuth2" clId="{541D13B0-C3A9-4F45-8569-45CFF2006074}" dt="2026-03-23T22:58:58.104" v="601" actId="478"/>
          <ac:spMkLst>
            <pc:docMk/>
            <pc:sldMk cId="2453462829" sldId="714"/>
            <ac:spMk id="2" creationId="{45746C57-7DE6-E222-4EAF-E41E5E040060}"/>
          </ac:spMkLst>
        </pc:spChg>
        <pc:spChg chg="add mod">
          <ac:chgData name="seth lyman" userId="210159561_tp_box_2" providerId="OAuth2" clId="{541D13B0-C3A9-4F45-8569-45CFF2006074}" dt="2026-03-23T22:58:31.581" v="596"/>
          <ac:spMkLst>
            <pc:docMk/>
            <pc:sldMk cId="2453462829" sldId="714"/>
            <ac:spMk id="3" creationId="{C2683D02-E8D7-9D50-2031-C2A022B6CD47}"/>
          </ac:spMkLst>
        </pc:spChg>
        <pc:spChg chg="add mod">
          <ac:chgData name="seth lyman" userId="210159561_tp_box_2" providerId="OAuth2" clId="{541D13B0-C3A9-4F45-8569-45CFF2006074}" dt="2026-03-23T22:59:01.686" v="602" actId="1076"/>
          <ac:spMkLst>
            <pc:docMk/>
            <pc:sldMk cId="2453462829" sldId="714"/>
            <ac:spMk id="4" creationId="{F31DB34E-6F24-46AC-0BD1-FE63B8BACE77}"/>
          </ac:spMkLst>
        </pc:spChg>
        <pc:spChg chg="del">
          <ac:chgData name="seth lyman" userId="210159561_tp_box_2" providerId="OAuth2" clId="{541D13B0-C3A9-4F45-8569-45CFF2006074}" dt="2026-03-23T22:58:31.240" v="595" actId="478"/>
          <ac:spMkLst>
            <pc:docMk/>
            <pc:sldMk cId="2453462829" sldId="714"/>
            <ac:spMk id="5" creationId="{0C7B0795-3EBD-D148-C564-48B642BDCDD1}"/>
          </ac:spMkLst>
        </pc:spChg>
      </pc:sldChg>
      <pc:sldChg chg="addSp delSp modSp mod">
        <pc:chgData name="seth lyman" userId="210159561_tp_box_2" providerId="OAuth2" clId="{541D13B0-C3A9-4F45-8569-45CFF2006074}" dt="2026-03-23T22:59:12.394" v="604"/>
        <pc:sldMkLst>
          <pc:docMk/>
          <pc:sldMk cId="2668868677" sldId="715"/>
        </pc:sldMkLst>
        <pc:spChg chg="del">
          <ac:chgData name="seth lyman" userId="210159561_tp_box_2" providerId="OAuth2" clId="{541D13B0-C3A9-4F45-8569-45CFF2006074}" dt="2026-03-23T22:59:12.026" v="603" actId="478"/>
          <ac:spMkLst>
            <pc:docMk/>
            <pc:sldMk cId="2668868677" sldId="715"/>
            <ac:spMk id="2" creationId="{72712CEB-6A41-E151-ACED-21FCF93ECC7F}"/>
          </ac:spMkLst>
        </pc:spChg>
        <pc:spChg chg="add mod">
          <ac:chgData name="seth lyman" userId="210159561_tp_box_2" providerId="OAuth2" clId="{541D13B0-C3A9-4F45-8569-45CFF2006074}" dt="2026-03-23T22:58:37.602" v="598"/>
          <ac:spMkLst>
            <pc:docMk/>
            <pc:sldMk cId="2668868677" sldId="715"/>
            <ac:spMk id="3" creationId="{EECA3752-4435-D1D0-3EF0-89102738DA31}"/>
          </ac:spMkLst>
        </pc:spChg>
        <pc:spChg chg="add mod">
          <ac:chgData name="seth lyman" userId="210159561_tp_box_2" providerId="OAuth2" clId="{541D13B0-C3A9-4F45-8569-45CFF2006074}" dt="2026-03-23T22:59:12.394" v="604"/>
          <ac:spMkLst>
            <pc:docMk/>
            <pc:sldMk cId="2668868677" sldId="715"/>
            <ac:spMk id="4" creationId="{4707F790-21A8-C23F-C7D6-7B033F4831E3}"/>
          </ac:spMkLst>
        </pc:spChg>
        <pc:spChg chg="del">
          <ac:chgData name="seth lyman" userId="210159561_tp_box_2" providerId="OAuth2" clId="{541D13B0-C3A9-4F45-8569-45CFF2006074}" dt="2026-03-23T22:58:37.084" v="597" actId="478"/>
          <ac:spMkLst>
            <pc:docMk/>
            <pc:sldMk cId="2668868677" sldId="715"/>
            <ac:spMk id="5" creationId="{67B25634-E3A4-E627-C3F4-3178BF8664D7}"/>
          </ac:spMkLst>
        </pc:spChg>
      </pc:sldChg>
      <pc:sldChg chg="addSp modSp mod">
        <pc:chgData name="seth lyman" userId="210159561_tp_box_2" providerId="OAuth2" clId="{541D13B0-C3A9-4F45-8569-45CFF2006074}" dt="2026-03-23T23:01:52.235" v="677" actId="20577"/>
        <pc:sldMkLst>
          <pc:docMk/>
          <pc:sldMk cId="2980553861" sldId="716"/>
        </pc:sldMkLst>
        <pc:spChg chg="mod">
          <ac:chgData name="seth lyman" userId="210159561_tp_box_2" providerId="OAuth2" clId="{541D13B0-C3A9-4F45-8569-45CFF2006074}" dt="2026-03-23T23:00:18.106" v="665" actId="255"/>
          <ac:spMkLst>
            <pc:docMk/>
            <pc:sldMk cId="2980553861" sldId="716"/>
            <ac:spMk id="2" creationId="{40A4304C-6C6D-F3B3-54F4-697C0CB8087B}"/>
          </ac:spMkLst>
        </pc:spChg>
        <pc:spChg chg="add mod">
          <ac:chgData name="seth lyman" userId="210159561_tp_box_2" providerId="OAuth2" clId="{541D13B0-C3A9-4F45-8569-45CFF2006074}" dt="2026-03-23T23:01:52.235" v="677" actId="20577"/>
          <ac:spMkLst>
            <pc:docMk/>
            <pc:sldMk cId="2980553861" sldId="716"/>
            <ac:spMk id="4" creationId="{94219794-E4E9-BC04-603C-51DAC3BF2821}"/>
          </ac:spMkLst>
        </pc:spChg>
        <pc:spChg chg="mod">
          <ac:chgData name="seth lyman" userId="210159561_tp_box_2" providerId="OAuth2" clId="{541D13B0-C3A9-4F45-8569-45CFF2006074}" dt="2026-03-23T23:00:59.848" v="673" actId="1076"/>
          <ac:spMkLst>
            <pc:docMk/>
            <pc:sldMk cId="2980553861" sldId="716"/>
            <ac:spMk id="5" creationId="{B9FE4869-A616-626E-5115-8EC09B44B6CF}"/>
          </ac:spMkLst>
        </pc:spChg>
        <pc:picChg chg="add mod">
          <ac:chgData name="seth lyman" userId="210159561_tp_box_2" providerId="OAuth2" clId="{541D13B0-C3A9-4F45-8569-45CFF2006074}" dt="2026-03-23T23:01:01.504" v="674" actId="1076"/>
          <ac:picMkLst>
            <pc:docMk/>
            <pc:sldMk cId="2980553861" sldId="716"/>
            <ac:picMk id="2050" creationId="{2F153986-20C4-9DA8-D340-CDBFD0AB6041}"/>
          </ac:picMkLst>
        </pc:picChg>
      </pc:sldChg>
      <pc:sldChg chg="modSp mod">
        <pc:chgData name="seth lyman" userId="210159561_tp_box_2" providerId="OAuth2" clId="{541D13B0-C3A9-4F45-8569-45CFF2006074}" dt="2026-03-23T22:58:18.759" v="594" actId="1076"/>
        <pc:sldMkLst>
          <pc:docMk/>
          <pc:sldMk cId="3617222696" sldId="717"/>
        </pc:sldMkLst>
        <pc:spChg chg="mod">
          <ac:chgData name="seth lyman" userId="210159561_tp_box_2" providerId="OAuth2" clId="{541D13B0-C3A9-4F45-8569-45CFF2006074}" dt="2026-03-23T22:57:28.617" v="585" actId="20577"/>
          <ac:spMkLst>
            <pc:docMk/>
            <pc:sldMk cId="3617222696" sldId="717"/>
            <ac:spMk id="2" creationId="{11A9FB6B-5A60-930E-F87B-27D072E3CB8B}"/>
          </ac:spMkLst>
        </pc:spChg>
        <pc:spChg chg="mod">
          <ac:chgData name="seth lyman" userId="210159561_tp_box_2" providerId="OAuth2" clId="{541D13B0-C3A9-4F45-8569-45CFF2006074}" dt="2026-03-23T22:58:18.759" v="594" actId="1076"/>
          <ac:spMkLst>
            <pc:docMk/>
            <pc:sldMk cId="3617222696" sldId="717"/>
            <ac:spMk id="5" creationId="{CD01640C-83F4-FADA-E21A-B3B72A54AE8F}"/>
          </ac:spMkLst>
        </pc:spChg>
      </pc:sldChg>
      <pc:sldChg chg="ord">
        <pc:chgData name="seth lyman" userId="210159561_tp_box_2" providerId="OAuth2" clId="{541D13B0-C3A9-4F45-8569-45CFF2006074}" dt="2026-03-24T21:10:43.607" v="1605"/>
        <pc:sldMkLst>
          <pc:docMk/>
          <pc:sldMk cId="1912026637" sldId="722"/>
        </pc:sldMkLst>
      </pc:sldChg>
      <pc:sldChg chg="del">
        <pc:chgData name="seth lyman" userId="210159561_tp_box_2" providerId="OAuth2" clId="{541D13B0-C3A9-4F45-8569-45CFF2006074}" dt="2026-03-24T21:18:58.083" v="1609" actId="47"/>
        <pc:sldMkLst>
          <pc:docMk/>
          <pc:sldMk cId="2698055068" sldId="726"/>
        </pc:sldMkLst>
      </pc:sldChg>
      <pc:sldChg chg="modSp mod">
        <pc:chgData name="seth lyman" userId="210159561_tp_box_2" providerId="OAuth2" clId="{541D13B0-C3A9-4F45-8569-45CFF2006074}" dt="2026-03-24T21:21:14.712" v="1732" actId="20577"/>
        <pc:sldMkLst>
          <pc:docMk/>
          <pc:sldMk cId="3692785794" sldId="729"/>
        </pc:sldMkLst>
        <pc:spChg chg="mod">
          <ac:chgData name="seth lyman" userId="210159561_tp_box_2" providerId="OAuth2" clId="{541D13B0-C3A9-4F45-8569-45CFF2006074}" dt="2026-03-24T21:21:14.712" v="1732" actId="20577"/>
          <ac:spMkLst>
            <pc:docMk/>
            <pc:sldMk cId="3692785794" sldId="729"/>
            <ac:spMk id="7" creationId="{455890E7-6E72-D019-4271-50BD843C95AD}"/>
          </ac:spMkLst>
        </pc:spChg>
      </pc:sldChg>
      <pc:sldChg chg="del">
        <pc:chgData name="seth lyman" userId="210159561_tp_box_2" providerId="OAuth2" clId="{541D13B0-C3A9-4F45-8569-45CFF2006074}" dt="2026-03-24T21:19:00.301" v="1610" actId="47"/>
        <pc:sldMkLst>
          <pc:docMk/>
          <pc:sldMk cId="4173990081" sldId="730"/>
        </pc:sldMkLst>
      </pc:sldChg>
      <pc:sldChg chg="del">
        <pc:chgData name="seth lyman" userId="210159561_tp_box_2" providerId="OAuth2" clId="{541D13B0-C3A9-4F45-8569-45CFF2006074}" dt="2026-03-24T21:19:01.339" v="1611" actId="47"/>
        <pc:sldMkLst>
          <pc:docMk/>
          <pc:sldMk cId="3504396005" sldId="731"/>
        </pc:sldMkLst>
      </pc:sldChg>
      <pc:sldChg chg="del">
        <pc:chgData name="seth lyman" userId="210159561_tp_box_2" providerId="OAuth2" clId="{541D13B0-C3A9-4F45-8569-45CFF2006074}" dt="2026-03-24T21:19:02.113" v="1612" actId="47"/>
        <pc:sldMkLst>
          <pc:docMk/>
          <pc:sldMk cId="3953585733" sldId="732"/>
        </pc:sldMkLst>
      </pc:sldChg>
      <pc:sldChg chg="del">
        <pc:chgData name="seth lyman" userId="210159561_tp_box_2" providerId="OAuth2" clId="{541D13B0-C3A9-4F45-8569-45CFF2006074}" dt="2026-03-24T21:19:04.801" v="1613" actId="47"/>
        <pc:sldMkLst>
          <pc:docMk/>
          <pc:sldMk cId="278990896" sldId="733"/>
        </pc:sldMkLst>
      </pc:sldChg>
      <pc:sldChg chg="modSp mod">
        <pc:chgData name="seth lyman" userId="210159561_tp_box_2" providerId="OAuth2" clId="{541D13B0-C3A9-4F45-8569-45CFF2006074}" dt="2026-03-24T21:03:36.056" v="1497" actId="20577"/>
        <pc:sldMkLst>
          <pc:docMk/>
          <pc:sldMk cId="2866684426" sldId="734"/>
        </pc:sldMkLst>
        <pc:spChg chg="mod">
          <ac:chgData name="seth lyman" userId="210159561_tp_box_2" providerId="OAuth2" clId="{541D13B0-C3A9-4F45-8569-45CFF2006074}" dt="2026-03-24T21:03:36.056" v="1497" actId="20577"/>
          <ac:spMkLst>
            <pc:docMk/>
            <pc:sldMk cId="2866684426" sldId="734"/>
            <ac:spMk id="2" creationId="{4CC2745A-D675-14CD-5406-C29C772AE5C5}"/>
          </ac:spMkLst>
        </pc:spChg>
      </pc:sldChg>
      <pc:sldChg chg="addSp delSp modSp del mod">
        <pc:chgData name="seth lyman" userId="210159561_tp_box_2" providerId="OAuth2" clId="{541D13B0-C3A9-4F45-8569-45CFF2006074}" dt="2026-03-24T21:02:57.469" v="1490" actId="47"/>
        <pc:sldMkLst>
          <pc:docMk/>
          <pc:sldMk cId="771687508" sldId="735"/>
        </pc:sldMkLst>
        <pc:spChg chg="mod">
          <ac:chgData name="seth lyman" userId="210159561_tp_box_2" providerId="OAuth2" clId="{541D13B0-C3A9-4F45-8569-45CFF2006074}" dt="2026-03-23T22:42:43.224" v="283" actId="20577"/>
          <ac:spMkLst>
            <pc:docMk/>
            <pc:sldMk cId="771687508" sldId="735"/>
            <ac:spMk id="2" creationId="{5497211D-BCB6-623B-3509-8B705A32B5A7}"/>
          </ac:spMkLst>
        </pc:spChg>
        <pc:picChg chg="del">
          <ac:chgData name="seth lyman" userId="210159561_tp_box_2" providerId="OAuth2" clId="{541D13B0-C3A9-4F45-8569-45CFF2006074}" dt="2026-03-23T22:43:31.037" v="291" actId="478"/>
          <ac:picMkLst>
            <pc:docMk/>
            <pc:sldMk cId="771687508" sldId="735"/>
            <ac:picMk id="3" creationId="{4E330922-E7B8-05F3-C8CF-B575FFE56EC9}"/>
          </ac:picMkLst>
        </pc:picChg>
        <pc:picChg chg="del">
          <ac:chgData name="seth lyman" userId="210159561_tp_box_2" providerId="OAuth2" clId="{541D13B0-C3A9-4F45-8569-45CFF2006074}" dt="2026-03-23T22:43:31.037" v="291" actId="478"/>
          <ac:picMkLst>
            <pc:docMk/>
            <pc:sldMk cId="771687508" sldId="735"/>
            <ac:picMk id="4" creationId="{99BFE772-3F4C-21C2-5F12-FB8F2D750C39}"/>
          </ac:picMkLst>
        </pc:picChg>
        <pc:picChg chg="del">
          <ac:chgData name="seth lyman" userId="210159561_tp_box_2" providerId="OAuth2" clId="{541D13B0-C3A9-4F45-8569-45CFF2006074}" dt="2026-03-23T22:43:31.037" v="291" actId="478"/>
          <ac:picMkLst>
            <pc:docMk/>
            <pc:sldMk cId="771687508" sldId="735"/>
            <ac:picMk id="5" creationId="{124525B0-213F-5BF3-98BB-2EE2905F9D99}"/>
          </ac:picMkLst>
        </pc:picChg>
        <pc:picChg chg="del">
          <ac:chgData name="seth lyman" userId="210159561_tp_box_2" providerId="OAuth2" clId="{541D13B0-C3A9-4F45-8569-45CFF2006074}" dt="2026-03-23T22:43:31.037" v="291" actId="478"/>
          <ac:picMkLst>
            <pc:docMk/>
            <pc:sldMk cId="771687508" sldId="735"/>
            <ac:picMk id="6" creationId="{745220B6-D208-98EC-E494-B31978B6073D}"/>
          </ac:picMkLst>
        </pc:picChg>
        <pc:picChg chg="add mod">
          <ac:chgData name="seth lyman" userId="210159561_tp_box_2" providerId="OAuth2" clId="{541D13B0-C3A9-4F45-8569-45CFF2006074}" dt="2026-03-23T22:43:37.533" v="292"/>
          <ac:picMkLst>
            <pc:docMk/>
            <pc:sldMk cId="771687508" sldId="735"/>
            <ac:picMk id="7" creationId="{03BDA49F-7C81-A5A7-51A5-9C2393675769}"/>
          </ac:picMkLst>
        </pc:picChg>
        <pc:picChg chg="add mod">
          <ac:chgData name="seth lyman" userId="210159561_tp_box_2" providerId="OAuth2" clId="{541D13B0-C3A9-4F45-8569-45CFF2006074}" dt="2026-03-23T22:43:37.533" v="292"/>
          <ac:picMkLst>
            <pc:docMk/>
            <pc:sldMk cId="771687508" sldId="735"/>
            <ac:picMk id="8" creationId="{24902EF0-B212-6F5F-241C-1C228C49D346}"/>
          </ac:picMkLst>
        </pc:picChg>
        <pc:picChg chg="add mod">
          <ac:chgData name="seth lyman" userId="210159561_tp_box_2" providerId="OAuth2" clId="{541D13B0-C3A9-4F45-8569-45CFF2006074}" dt="2026-03-23T22:43:37.533" v="292"/>
          <ac:picMkLst>
            <pc:docMk/>
            <pc:sldMk cId="771687508" sldId="735"/>
            <ac:picMk id="9" creationId="{465258FE-5D95-B6A5-D1B8-30C48C2560FB}"/>
          </ac:picMkLst>
        </pc:picChg>
        <pc:picChg chg="add mod">
          <ac:chgData name="seth lyman" userId="210159561_tp_box_2" providerId="OAuth2" clId="{541D13B0-C3A9-4F45-8569-45CFF2006074}" dt="2026-03-23T22:43:37.533" v="292"/>
          <ac:picMkLst>
            <pc:docMk/>
            <pc:sldMk cId="771687508" sldId="735"/>
            <ac:picMk id="10" creationId="{96BE7ED9-A9AD-C6E0-680B-1AFA3FA7BB18}"/>
          </ac:picMkLst>
        </pc:picChg>
      </pc:sldChg>
      <pc:sldChg chg="modSp mod">
        <pc:chgData name="seth lyman" userId="210159561_tp_box_2" providerId="OAuth2" clId="{541D13B0-C3A9-4F45-8569-45CFF2006074}" dt="2026-03-24T21:06:07.541" v="1603" actId="20577"/>
        <pc:sldMkLst>
          <pc:docMk/>
          <pc:sldMk cId="3386593701" sldId="736"/>
        </pc:sldMkLst>
        <pc:spChg chg="mod">
          <ac:chgData name="seth lyman" userId="210159561_tp_box_2" providerId="OAuth2" clId="{541D13B0-C3A9-4F45-8569-45CFF2006074}" dt="2026-03-24T21:06:07.541" v="1603" actId="20577"/>
          <ac:spMkLst>
            <pc:docMk/>
            <pc:sldMk cId="3386593701" sldId="736"/>
            <ac:spMk id="2" creationId="{1D4A72D3-39DD-E7A8-608B-9899BA12AE8A}"/>
          </ac:spMkLst>
        </pc:spChg>
        <pc:picChg chg="mod">
          <ac:chgData name="seth lyman" userId="210159561_tp_box_2" providerId="OAuth2" clId="{541D13B0-C3A9-4F45-8569-45CFF2006074}" dt="2026-03-23T22:44:57.991" v="307" actId="1076"/>
          <ac:picMkLst>
            <pc:docMk/>
            <pc:sldMk cId="3386593701" sldId="736"/>
            <ac:picMk id="7" creationId="{2390309F-F367-B0C8-B5DB-108019E7EAD0}"/>
          </ac:picMkLst>
        </pc:picChg>
        <pc:picChg chg="mod">
          <ac:chgData name="seth lyman" userId="210159561_tp_box_2" providerId="OAuth2" clId="{541D13B0-C3A9-4F45-8569-45CFF2006074}" dt="2026-03-23T22:45:10.009" v="310" actId="1076"/>
          <ac:picMkLst>
            <pc:docMk/>
            <pc:sldMk cId="3386593701" sldId="736"/>
            <ac:picMk id="9" creationId="{63409D29-0CAA-961F-4405-13D578690E25}"/>
          </ac:picMkLst>
        </pc:picChg>
        <pc:picChg chg="mod">
          <ac:chgData name="seth lyman" userId="210159561_tp_box_2" providerId="OAuth2" clId="{541D13B0-C3A9-4F45-8569-45CFF2006074}" dt="2026-03-23T22:44:54.698" v="305" actId="1076"/>
          <ac:picMkLst>
            <pc:docMk/>
            <pc:sldMk cId="3386593701" sldId="736"/>
            <ac:picMk id="11" creationId="{F1044925-733E-9959-E64D-963602FF6DD8}"/>
          </ac:picMkLst>
        </pc:picChg>
        <pc:picChg chg="mod">
          <ac:chgData name="seth lyman" userId="210159561_tp_box_2" providerId="OAuth2" clId="{541D13B0-C3A9-4F45-8569-45CFF2006074}" dt="2026-03-23T22:45:12.143" v="311" actId="1076"/>
          <ac:picMkLst>
            <pc:docMk/>
            <pc:sldMk cId="3386593701" sldId="736"/>
            <ac:picMk id="13" creationId="{25C7434C-D5C3-CF8A-3634-CAF45DDA276B}"/>
          </ac:picMkLst>
        </pc:picChg>
      </pc:sldChg>
      <pc:sldChg chg="modSp del mod">
        <pc:chgData name="seth lyman" userId="210159561_tp_box_2" providerId="OAuth2" clId="{541D13B0-C3A9-4F45-8569-45CFF2006074}" dt="2026-03-24T21:02:58.801" v="1491" actId="47"/>
        <pc:sldMkLst>
          <pc:docMk/>
          <pc:sldMk cId="1233777231" sldId="737"/>
        </pc:sldMkLst>
        <pc:spChg chg="mod">
          <ac:chgData name="seth lyman" userId="210159561_tp_box_2" providerId="OAuth2" clId="{541D13B0-C3A9-4F45-8569-45CFF2006074}" dt="2026-03-23T22:43:56.381" v="293" actId="20577"/>
          <ac:spMkLst>
            <pc:docMk/>
            <pc:sldMk cId="1233777231" sldId="737"/>
            <ac:spMk id="2" creationId="{AA1FB351-57FD-9F66-B831-9D7F418EAAED}"/>
          </ac:spMkLst>
        </pc:spChg>
        <pc:picChg chg="mod">
          <ac:chgData name="seth lyman" userId="210159561_tp_box_2" providerId="OAuth2" clId="{541D13B0-C3A9-4F45-8569-45CFF2006074}" dt="2026-03-23T22:43:20.007" v="287" actId="1076"/>
          <ac:picMkLst>
            <pc:docMk/>
            <pc:sldMk cId="1233777231" sldId="737"/>
            <ac:picMk id="3" creationId="{3683D151-CA23-1E6B-F429-7C912E7CCB74}"/>
          </ac:picMkLst>
        </pc:picChg>
        <pc:picChg chg="mod">
          <ac:chgData name="seth lyman" userId="210159561_tp_box_2" providerId="OAuth2" clId="{541D13B0-C3A9-4F45-8569-45CFF2006074}" dt="2026-03-23T22:43:24.800" v="290" actId="1076"/>
          <ac:picMkLst>
            <pc:docMk/>
            <pc:sldMk cId="1233777231" sldId="737"/>
            <ac:picMk id="4" creationId="{508DA40B-3243-985B-7AEC-3BC321F0E812}"/>
          </ac:picMkLst>
        </pc:picChg>
        <pc:picChg chg="mod">
          <ac:chgData name="seth lyman" userId="210159561_tp_box_2" providerId="OAuth2" clId="{541D13B0-C3A9-4F45-8569-45CFF2006074}" dt="2026-03-23T22:43:22.177" v="288" actId="1076"/>
          <ac:picMkLst>
            <pc:docMk/>
            <pc:sldMk cId="1233777231" sldId="737"/>
            <ac:picMk id="5" creationId="{0E1341CA-E908-EA81-27AB-736A61AE3884}"/>
          </ac:picMkLst>
        </pc:picChg>
        <pc:picChg chg="mod">
          <ac:chgData name="seth lyman" userId="210159561_tp_box_2" providerId="OAuth2" clId="{541D13B0-C3A9-4F45-8569-45CFF2006074}" dt="2026-03-23T22:43:23.369" v="289" actId="1076"/>
          <ac:picMkLst>
            <pc:docMk/>
            <pc:sldMk cId="1233777231" sldId="737"/>
            <ac:picMk id="6" creationId="{CDE1E30D-50B3-2B5E-7C7A-07CA5EE4B87C}"/>
          </ac:picMkLst>
        </pc:picChg>
      </pc:sldChg>
      <pc:sldChg chg="del">
        <pc:chgData name="seth lyman" userId="210159561_tp_box_2" providerId="OAuth2" clId="{541D13B0-C3A9-4F45-8569-45CFF2006074}" dt="2026-03-23T22:44:47.363" v="302" actId="47"/>
        <pc:sldMkLst>
          <pc:docMk/>
          <pc:sldMk cId="3402658829" sldId="738"/>
        </pc:sldMkLst>
      </pc:sldChg>
      <pc:sldChg chg="del">
        <pc:chgData name="seth lyman" userId="210159561_tp_box_2" providerId="OAuth2" clId="{541D13B0-C3A9-4F45-8569-45CFF2006074}" dt="2026-03-23T22:44:05.923" v="294" actId="47"/>
        <pc:sldMkLst>
          <pc:docMk/>
          <pc:sldMk cId="972623770" sldId="739"/>
        </pc:sldMkLst>
      </pc:sldChg>
      <pc:sldChg chg="addSp delSp modSp mod">
        <pc:chgData name="seth lyman" userId="210159561_tp_box_2" providerId="OAuth2" clId="{541D13B0-C3A9-4F45-8569-45CFF2006074}" dt="2026-03-23T22:57:01.260" v="550" actId="255"/>
        <pc:sldMkLst>
          <pc:docMk/>
          <pc:sldMk cId="3831025697" sldId="740"/>
        </pc:sldMkLst>
        <pc:spChg chg="mod">
          <ac:chgData name="seth lyman" userId="210159561_tp_box_2" providerId="OAuth2" clId="{541D13B0-C3A9-4F45-8569-45CFF2006074}" dt="2026-03-23T22:57:01.260" v="550" actId="255"/>
          <ac:spMkLst>
            <pc:docMk/>
            <pc:sldMk cId="3831025697" sldId="740"/>
            <ac:spMk id="2" creationId="{065815E0-640F-3AFA-F28B-B8CB451AE567}"/>
          </ac:spMkLst>
        </pc:spChg>
        <pc:spChg chg="add del">
          <ac:chgData name="seth lyman" userId="210159561_tp_box_2" providerId="OAuth2" clId="{541D13B0-C3A9-4F45-8569-45CFF2006074}" dt="2026-03-23T22:53:14.778" v="511" actId="22"/>
          <ac:spMkLst>
            <pc:docMk/>
            <pc:sldMk cId="3831025697" sldId="740"/>
            <ac:spMk id="5" creationId="{3B241C25-5C2F-24BE-3E88-68EBFDBAB9DF}"/>
          </ac:spMkLst>
        </pc:spChg>
        <pc:picChg chg="add del mod">
          <ac:chgData name="seth lyman" userId="210159561_tp_box_2" providerId="OAuth2" clId="{541D13B0-C3A9-4F45-8569-45CFF2006074}" dt="2026-03-23T22:52:09.211" v="509" actId="478"/>
          <ac:picMkLst>
            <pc:docMk/>
            <pc:sldMk cId="3831025697" sldId="740"/>
            <ac:picMk id="3" creationId="{DE93ADEA-F6DB-8D58-1804-E58F6102F5D4}"/>
          </ac:picMkLst>
        </pc:picChg>
        <pc:picChg chg="add del mod">
          <ac:chgData name="seth lyman" userId="210159561_tp_box_2" providerId="OAuth2" clId="{541D13B0-C3A9-4F45-8569-45CFF2006074}" dt="2026-03-23T22:55:09.801" v="514" actId="478"/>
          <ac:picMkLst>
            <pc:docMk/>
            <pc:sldMk cId="3831025697" sldId="740"/>
            <ac:picMk id="7" creationId="{C89118B0-B4F6-28F2-BF3F-B26A395813DD}"/>
          </ac:picMkLst>
        </pc:picChg>
        <pc:picChg chg="add mod">
          <ac:chgData name="seth lyman" userId="210159561_tp_box_2" providerId="OAuth2" clId="{541D13B0-C3A9-4F45-8569-45CFF2006074}" dt="2026-03-23T22:55:51.230" v="518" actId="1076"/>
          <ac:picMkLst>
            <pc:docMk/>
            <pc:sldMk cId="3831025697" sldId="740"/>
            <ac:picMk id="9" creationId="{BAC2D398-D274-D4BF-4EB2-B58DEBAD1C5F}"/>
          </ac:picMkLst>
        </pc:picChg>
        <pc:picChg chg="del">
          <ac:chgData name="seth lyman" userId="210159561_tp_box_2" providerId="OAuth2" clId="{541D13B0-C3A9-4F45-8569-45CFF2006074}" dt="2026-03-23T22:51:59.496" v="505" actId="478"/>
          <ac:picMkLst>
            <pc:docMk/>
            <pc:sldMk cId="3831025697" sldId="740"/>
            <ac:picMk id="11" creationId="{083D87D9-C170-A1AC-75A8-E798C255D5F6}"/>
          </ac:picMkLst>
        </pc:picChg>
      </pc:sldChg>
      <pc:sldChg chg="addSp modSp mod">
        <pc:chgData name="seth lyman" userId="210159561_tp_box_2" providerId="OAuth2" clId="{541D13B0-C3A9-4F45-8569-45CFF2006074}" dt="2026-03-23T22:49:07.293" v="444" actId="20577"/>
        <pc:sldMkLst>
          <pc:docMk/>
          <pc:sldMk cId="1323697810" sldId="741"/>
        </pc:sldMkLst>
        <pc:spChg chg="mod">
          <ac:chgData name="seth lyman" userId="210159561_tp_box_2" providerId="OAuth2" clId="{541D13B0-C3A9-4F45-8569-45CFF2006074}" dt="2026-03-23T22:49:07.293" v="444" actId="20577"/>
          <ac:spMkLst>
            <pc:docMk/>
            <pc:sldMk cId="1323697810" sldId="741"/>
            <ac:spMk id="2" creationId="{FBEC3138-6BBB-354A-ED74-7CF5427010F6}"/>
          </ac:spMkLst>
        </pc:spChg>
        <pc:picChg chg="add mod">
          <ac:chgData name="seth lyman" userId="210159561_tp_box_2" providerId="OAuth2" clId="{541D13B0-C3A9-4F45-8569-45CFF2006074}" dt="2026-03-23T22:48:30.424" v="326" actId="1076"/>
          <ac:picMkLst>
            <pc:docMk/>
            <pc:sldMk cId="1323697810" sldId="741"/>
            <ac:picMk id="1026" creationId="{A1E1C89B-CAA6-BC42-58A2-BB9F10BFD19C}"/>
          </ac:picMkLst>
        </pc:picChg>
        <pc:picChg chg="add mod">
          <ac:chgData name="seth lyman" userId="210159561_tp_box_2" providerId="OAuth2" clId="{541D13B0-C3A9-4F45-8569-45CFF2006074}" dt="2026-03-23T22:48:28.271" v="325" actId="1076"/>
          <ac:picMkLst>
            <pc:docMk/>
            <pc:sldMk cId="1323697810" sldId="741"/>
            <ac:picMk id="1028" creationId="{0222686A-5F1D-E512-F519-8F679CF1C765}"/>
          </ac:picMkLst>
        </pc:picChg>
      </pc:sldChg>
      <pc:sldChg chg="del">
        <pc:chgData name="seth lyman" userId="210159561_tp_box_2" providerId="OAuth2" clId="{541D13B0-C3A9-4F45-8569-45CFF2006074}" dt="2026-03-24T21:19:05.890" v="1614" actId="47"/>
        <pc:sldMkLst>
          <pc:docMk/>
          <pc:sldMk cId="4171683441" sldId="742"/>
        </pc:sldMkLst>
      </pc:sldChg>
      <pc:sldChg chg="del">
        <pc:chgData name="seth lyman" userId="210159561_tp_box_2" providerId="OAuth2" clId="{541D13B0-C3A9-4F45-8569-45CFF2006074}" dt="2026-03-24T21:19:06.570" v="1615" actId="47"/>
        <pc:sldMkLst>
          <pc:docMk/>
          <pc:sldMk cId="780808633" sldId="743"/>
        </pc:sldMkLst>
      </pc:sldChg>
      <pc:sldChg chg="modSp add mod">
        <pc:chgData name="seth lyman" userId="210159561_tp_box_2" providerId="OAuth2" clId="{541D13B0-C3A9-4F45-8569-45CFF2006074}" dt="2026-03-23T22:45:27.404" v="315" actId="20577"/>
        <pc:sldMkLst>
          <pc:docMk/>
          <pc:sldMk cId="116603258" sldId="744"/>
        </pc:sldMkLst>
        <pc:spChg chg="mod">
          <ac:chgData name="seth lyman" userId="210159561_tp_box_2" providerId="OAuth2" clId="{541D13B0-C3A9-4F45-8569-45CFF2006074}" dt="2026-03-23T22:45:27.404" v="315" actId="20577"/>
          <ac:spMkLst>
            <pc:docMk/>
            <pc:sldMk cId="116603258" sldId="744"/>
            <ac:spMk id="2" creationId="{CC9E2728-D470-C3BE-847C-B9AC5CFF565A}"/>
          </ac:spMkLst>
        </pc:spChg>
      </pc:sldChg>
      <pc:sldChg chg="add">
        <pc:chgData name="seth lyman" userId="210159561_tp_box_2" providerId="OAuth2" clId="{541D13B0-C3A9-4F45-8569-45CFF2006074}" dt="2026-03-23T22:45:35.416" v="316" actId="2890"/>
        <pc:sldMkLst>
          <pc:docMk/>
          <pc:sldMk cId="3661413927" sldId="745"/>
        </pc:sldMkLst>
      </pc:sldChg>
      <pc:sldChg chg="modSp add mod">
        <pc:chgData name="seth lyman" userId="210159561_tp_box_2" providerId="OAuth2" clId="{541D13B0-C3A9-4F45-8569-45CFF2006074}" dt="2026-03-23T22:49:55.622" v="504" actId="20577"/>
        <pc:sldMkLst>
          <pc:docMk/>
          <pc:sldMk cId="4238221370" sldId="746"/>
        </pc:sldMkLst>
        <pc:spChg chg="mod">
          <ac:chgData name="seth lyman" userId="210159561_tp_box_2" providerId="OAuth2" clId="{541D13B0-C3A9-4F45-8569-45CFF2006074}" dt="2026-03-23T22:49:55.622" v="504" actId="20577"/>
          <ac:spMkLst>
            <pc:docMk/>
            <pc:sldMk cId="4238221370" sldId="746"/>
            <ac:spMk id="2" creationId="{85D64714-3B3B-D693-8CC8-C86624F0D007}"/>
          </ac:spMkLst>
        </pc:spChg>
      </pc:sldChg>
      <pc:sldChg chg="del">
        <pc:chgData name="seth lyman" userId="210159561_tp_box_2" providerId="OAuth2" clId="{541D13B0-C3A9-4F45-8569-45CFF2006074}" dt="2026-03-24T21:02:55.470" v="1489" actId="47"/>
        <pc:sldMkLst>
          <pc:docMk/>
          <pc:sldMk cId="760587055" sldId="747"/>
        </pc:sldMkLst>
      </pc:sldChg>
      <pc:sldChg chg="del">
        <pc:chgData name="seth lyman" userId="210159561_tp_box_2" providerId="OAuth2" clId="{541D13B0-C3A9-4F45-8569-45CFF2006074}" dt="2026-03-24T21:14:30.513" v="1608" actId="47"/>
        <pc:sldMkLst>
          <pc:docMk/>
          <pc:sldMk cId="3765629202" sldId="749"/>
        </pc:sldMkLst>
      </pc:sldChg>
      <pc:sldChg chg="addSp delSp modSp add mod ord">
        <pc:chgData name="seth lyman" userId="210159561_tp_box_2" providerId="OAuth2" clId="{541D13B0-C3A9-4F45-8569-45CFF2006074}" dt="2026-03-24T21:14:25.636" v="1607"/>
        <pc:sldMkLst>
          <pc:docMk/>
          <pc:sldMk cId="3331118745" sldId="750"/>
        </pc:sldMkLst>
        <pc:spChg chg="mod">
          <ac:chgData name="seth lyman" userId="210159561_tp_box_2" providerId="OAuth2" clId="{541D13B0-C3A9-4F45-8569-45CFF2006074}" dt="2026-03-24T20:37:49.719" v="771" actId="1076"/>
          <ac:spMkLst>
            <pc:docMk/>
            <pc:sldMk cId="3331118745" sldId="750"/>
            <ac:spMk id="13" creationId="{11F6104A-F7D6-172F-CB99-8AC018A99831}"/>
          </ac:spMkLst>
        </pc:spChg>
        <pc:grpChg chg="add mod">
          <ac:chgData name="seth lyman" userId="210159561_tp_box_2" providerId="OAuth2" clId="{541D13B0-C3A9-4F45-8569-45CFF2006074}" dt="2026-03-24T20:37:40.103" v="769" actId="1076"/>
          <ac:grpSpMkLst>
            <pc:docMk/>
            <pc:sldMk cId="3331118745" sldId="750"/>
            <ac:grpSpMk id="3" creationId="{D9ADED30-721F-7CA9-2D43-8F7A3ACF825E}"/>
          </ac:grpSpMkLst>
        </pc:grpChg>
        <pc:picChg chg="del">
          <ac:chgData name="seth lyman" userId="210159561_tp_box_2" providerId="OAuth2" clId="{541D13B0-C3A9-4F45-8569-45CFF2006074}" dt="2026-03-24T20:36:07.432" v="679" actId="478"/>
          <ac:picMkLst>
            <pc:docMk/>
            <pc:sldMk cId="3331118745" sldId="750"/>
            <ac:picMk id="2" creationId="{4067375A-95F6-BD13-9B06-5F50F1CB03FB}"/>
          </ac:picMkLst>
        </pc:picChg>
        <pc:picChg chg="mod">
          <ac:chgData name="seth lyman" userId="210159561_tp_box_2" providerId="OAuth2" clId="{541D13B0-C3A9-4F45-8569-45CFF2006074}" dt="2026-03-24T20:36:12.781" v="680"/>
          <ac:picMkLst>
            <pc:docMk/>
            <pc:sldMk cId="3331118745" sldId="750"/>
            <ac:picMk id="4" creationId="{90BA1390-75AD-7D2A-97C5-F72286D159E1}"/>
          </ac:picMkLst>
        </pc:picChg>
        <pc:picChg chg="mod">
          <ac:chgData name="seth lyman" userId="210159561_tp_box_2" providerId="OAuth2" clId="{541D13B0-C3A9-4F45-8569-45CFF2006074}" dt="2026-03-24T20:36:12.781" v="680"/>
          <ac:picMkLst>
            <pc:docMk/>
            <pc:sldMk cId="3331118745" sldId="750"/>
            <ac:picMk id="5" creationId="{9494B095-E78A-1EB4-BCE1-763035D47092}"/>
          </ac:picMkLst>
        </pc:picChg>
      </pc:sldChg>
      <pc:sldChg chg="addSp modSp add mod ord">
        <pc:chgData name="seth lyman" userId="210159561_tp_box_2" providerId="OAuth2" clId="{541D13B0-C3A9-4F45-8569-45CFF2006074}" dt="2026-03-24T21:14:25.636" v="1607"/>
        <pc:sldMkLst>
          <pc:docMk/>
          <pc:sldMk cId="2196986051" sldId="751"/>
        </pc:sldMkLst>
        <pc:spChg chg="add mod">
          <ac:chgData name="seth lyman" userId="210159561_tp_box_2" providerId="OAuth2" clId="{541D13B0-C3A9-4F45-8569-45CFF2006074}" dt="2026-03-24T20:39:55.734" v="897" actId="20577"/>
          <ac:spMkLst>
            <pc:docMk/>
            <pc:sldMk cId="2196986051" sldId="751"/>
            <ac:spMk id="2" creationId="{2344C121-B02C-E7C6-E0E9-924FCA62E054}"/>
          </ac:spMkLst>
        </pc:spChg>
      </pc:sldChg>
      <pc:sldChg chg="modSp add mod ord">
        <pc:chgData name="seth lyman" userId="210159561_tp_box_2" providerId="OAuth2" clId="{541D13B0-C3A9-4F45-8569-45CFF2006074}" dt="2026-03-24T21:14:25.636" v="1607"/>
        <pc:sldMkLst>
          <pc:docMk/>
          <pc:sldMk cId="4109073167" sldId="752"/>
        </pc:sldMkLst>
        <pc:spChg chg="mod">
          <ac:chgData name="seth lyman" userId="210159561_tp_box_2" providerId="OAuth2" clId="{541D13B0-C3A9-4F45-8569-45CFF2006074}" dt="2026-03-24T20:40:16.966" v="942" actId="20577"/>
          <ac:spMkLst>
            <pc:docMk/>
            <pc:sldMk cId="4109073167" sldId="752"/>
            <ac:spMk id="2" creationId="{72E1BB2F-D126-DACA-BC1E-F672B4D16D99}"/>
          </ac:spMkLst>
        </pc:spChg>
      </pc:sldChg>
      <pc:sldChg chg="addSp delSp modSp add del mod ord">
        <pc:chgData name="seth lyman" userId="210159561_tp_box_2" providerId="OAuth2" clId="{541D13B0-C3A9-4F45-8569-45CFF2006074}" dt="2026-03-24T20:44:33.749" v="1023" actId="47"/>
        <pc:sldMkLst>
          <pc:docMk/>
          <pc:sldMk cId="3360254453" sldId="753"/>
        </pc:sldMkLst>
        <pc:spChg chg="add del mod">
          <ac:chgData name="seth lyman" userId="210159561_tp_box_2" providerId="OAuth2" clId="{541D13B0-C3A9-4F45-8569-45CFF2006074}" dt="2026-03-24T20:44:03.654" v="1017" actId="478"/>
          <ac:spMkLst>
            <pc:docMk/>
            <pc:sldMk cId="3360254453" sldId="753"/>
            <ac:spMk id="3" creationId="{958B2A16-16D0-EB84-B055-1BC6AAFA50DD}"/>
          </ac:spMkLst>
        </pc:spChg>
        <pc:spChg chg="del mod">
          <ac:chgData name="seth lyman" userId="210159561_tp_box_2" providerId="OAuth2" clId="{541D13B0-C3A9-4F45-8569-45CFF2006074}" dt="2026-03-24T20:44:04.823" v="1018" actId="478"/>
          <ac:spMkLst>
            <pc:docMk/>
            <pc:sldMk cId="3360254453" sldId="753"/>
            <ac:spMk id="13" creationId="{F82E984D-EA81-AB36-69E3-DC1FB34024FD}"/>
          </ac:spMkLst>
        </pc:spChg>
        <pc:picChg chg="mod">
          <ac:chgData name="seth lyman" userId="210159561_tp_box_2" providerId="OAuth2" clId="{541D13B0-C3A9-4F45-8569-45CFF2006074}" dt="2026-03-24T20:40:47.111" v="947" actId="1076"/>
          <ac:picMkLst>
            <pc:docMk/>
            <pc:sldMk cId="3360254453" sldId="753"/>
            <ac:picMk id="2" creationId="{8B3E5F44-E35A-F81F-FDEE-A9E8010168E9}"/>
          </ac:picMkLst>
        </pc:picChg>
      </pc:sldChg>
      <pc:sldChg chg="delSp modSp add mod">
        <pc:chgData name="seth lyman" userId="210159561_tp_box_2" providerId="OAuth2" clId="{541D13B0-C3A9-4F45-8569-45CFF2006074}" dt="2026-03-24T20:46:07.285" v="1090" actId="478"/>
        <pc:sldMkLst>
          <pc:docMk/>
          <pc:sldMk cId="3925257322" sldId="754"/>
        </pc:sldMkLst>
        <pc:spChg chg="del mod">
          <ac:chgData name="seth lyman" userId="210159561_tp_box_2" providerId="OAuth2" clId="{541D13B0-C3A9-4F45-8569-45CFF2006074}" dt="2026-03-24T20:46:05.800" v="1089" actId="478"/>
          <ac:spMkLst>
            <pc:docMk/>
            <pc:sldMk cId="3925257322" sldId="754"/>
            <ac:spMk id="3" creationId="{9CEC926C-F125-FC06-EA24-27D458B90D5C}"/>
          </ac:spMkLst>
        </pc:spChg>
        <pc:spChg chg="del mod">
          <ac:chgData name="seth lyman" userId="210159561_tp_box_2" providerId="OAuth2" clId="{541D13B0-C3A9-4F45-8569-45CFF2006074}" dt="2026-03-24T20:46:07.285" v="1090" actId="478"/>
          <ac:spMkLst>
            <pc:docMk/>
            <pc:sldMk cId="3925257322" sldId="754"/>
            <ac:spMk id="13" creationId="{59CB3D04-C84C-951C-A8F8-6580C57AAD55}"/>
          </ac:spMkLst>
        </pc:spChg>
        <pc:picChg chg="mod ord">
          <ac:chgData name="seth lyman" userId="210159561_tp_box_2" providerId="OAuth2" clId="{541D13B0-C3A9-4F45-8569-45CFF2006074}" dt="2026-03-24T20:44:54.232" v="1029" actId="1076"/>
          <ac:picMkLst>
            <pc:docMk/>
            <pc:sldMk cId="3925257322" sldId="754"/>
            <ac:picMk id="2" creationId="{7EDFDD3F-D04E-8940-A972-36E9BDD465C5}"/>
          </ac:picMkLst>
        </pc:picChg>
      </pc:sldChg>
      <pc:sldChg chg="modSp add mod">
        <pc:chgData name="seth lyman" userId="210159561_tp_box_2" providerId="OAuth2" clId="{541D13B0-C3A9-4F45-8569-45CFF2006074}" dt="2026-03-24T20:51:11.083" v="1290" actId="20577"/>
        <pc:sldMkLst>
          <pc:docMk/>
          <pc:sldMk cId="3599964808" sldId="755"/>
        </pc:sldMkLst>
        <pc:spChg chg="mod">
          <ac:chgData name="seth lyman" userId="210159561_tp_box_2" providerId="OAuth2" clId="{541D13B0-C3A9-4F45-8569-45CFF2006074}" dt="2026-03-24T20:45:24.503" v="1043" actId="14100"/>
          <ac:spMkLst>
            <pc:docMk/>
            <pc:sldMk cId="3599964808" sldId="755"/>
            <ac:spMk id="3" creationId="{84178351-A51B-F6C4-38F2-9EF3ADC8C07F}"/>
          </ac:spMkLst>
        </pc:spChg>
        <pc:spChg chg="mod">
          <ac:chgData name="seth lyman" userId="210159561_tp_box_2" providerId="OAuth2" clId="{541D13B0-C3A9-4F45-8569-45CFF2006074}" dt="2026-03-24T20:51:11.083" v="1290" actId="20577"/>
          <ac:spMkLst>
            <pc:docMk/>
            <pc:sldMk cId="3599964808" sldId="755"/>
            <ac:spMk id="13" creationId="{5B39F035-5213-BA4D-063A-4142C5337797}"/>
          </ac:spMkLst>
        </pc:spChg>
      </pc:sldChg>
      <pc:sldChg chg="add">
        <pc:chgData name="seth lyman" userId="210159561_tp_box_2" providerId="OAuth2" clId="{541D13B0-C3A9-4F45-8569-45CFF2006074}" dt="2026-03-24T20:46:03.550" v="1088" actId="2890"/>
        <pc:sldMkLst>
          <pc:docMk/>
          <pc:sldMk cId="1428648689" sldId="756"/>
        </pc:sldMkLst>
      </pc:sldChg>
      <pc:sldChg chg="modSp add mod">
        <pc:chgData name="seth lyman" userId="210159561_tp_box_2" providerId="OAuth2" clId="{541D13B0-C3A9-4F45-8569-45CFF2006074}" dt="2026-03-24T20:53:30.102" v="1297" actId="20577"/>
        <pc:sldMkLst>
          <pc:docMk/>
          <pc:sldMk cId="148439078" sldId="757"/>
        </pc:sldMkLst>
        <pc:spChg chg="mod">
          <ac:chgData name="seth lyman" userId="210159561_tp_box_2" providerId="OAuth2" clId="{541D13B0-C3A9-4F45-8569-45CFF2006074}" dt="2026-03-24T20:46:32.276" v="1141" actId="1038"/>
          <ac:spMkLst>
            <pc:docMk/>
            <pc:sldMk cId="148439078" sldId="757"/>
            <ac:spMk id="3" creationId="{6BB96D01-2954-F848-5E54-6A233284D0AE}"/>
          </ac:spMkLst>
        </pc:spChg>
        <pc:spChg chg="mod">
          <ac:chgData name="seth lyman" userId="210159561_tp_box_2" providerId="OAuth2" clId="{541D13B0-C3A9-4F45-8569-45CFF2006074}" dt="2026-03-24T20:53:30.102" v="1297" actId="20577"/>
          <ac:spMkLst>
            <pc:docMk/>
            <pc:sldMk cId="148439078" sldId="757"/>
            <ac:spMk id="13" creationId="{141329CD-40EF-A77D-469D-B1CEDBA8E56F}"/>
          </ac:spMkLst>
        </pc:spChg>
      </pc:sldChg>
      <pc:sldChg chg="addSp modSp add mod">
        <pc:chgData name="seth lyman" userId="210159561_tp_box_2" providerId="OAuth2" clId="{541D13B0-C3A9-4F45-8569-45CFF2006074}" dt="2026-03-24T20:50:26.966" v="1269" actId="1076"/>
        <pc:sldMkLst>
          <pc:docMk/>
          <pc:sldMk cId="2778476222" sldId="758"/>
        </pc:sldMkLst>
        <pc:spChg chg="mod">
          <ac:chgData name="seth lyman" userId="210159561_tp_box_2" providerId="OAuth2" clId="{541D13B0-C3A9-4F45-8569-45CFF2006074}" dt="2026-03-24T20:47:44.535" v="1195" actId="14100"/>
          <ac:spMkLst>
            <pc:docMk/>
            <pc:sldMk cId="2778476222" sldId="758"/>
            <ac:spMk id="3" creationId="{E514AD1C-F081-C829-B44E-17F4A8724E37}"/>
          </ac:spMkLst>
        </pc:spChg>
        <pc:spChg chg="mod">
          <ac:chgData name="seth lyman" userId="210159561_tp_box_2" providerId="OAuth2" clId="{541D13B0-C3A9-4F45-8569-45CFF2006074}" dt="2026-03-24T20:49:53.767" v="1262" actId="20577"/>
          <ac:spMkLst>
            <pc:docMk/>
            <pc:sldMk cId="2778476222" sldId="758"/>
            <ac:spMk id="13" creationId="{DB79AA18-5960-0C1E-B8BF-5B65DDA15AE2}"/>
          </ac:spMkLst>
        </pc:spChg>
        <pc:picChg chg="add mod">
          <ac:chgData name="seth lyman" userId="210159561_tp_box_2" providerId="OAuth2" clId="{541D13B0-C3A9-4F45-8569-45CFF2006074}" dt="2026-03-24T20:50:26.966" v="1269" actId="1076"/>
          <ac:picMkLst>
            <pc:docMk/>
            <pc:sldMk cId="2778476222" sldId="758"/>
            <ac:picMk id="1026" creationId="{BA2BA2DD-B6E6-B69D-B88C-A5F8AC9C6F09}"/>
          </ac:picMkLst>
        </pc:picChg>
      </pc:sldChg>
      <pc:sldChg chg="addSp delSp modSp add mod">
        <pc:chgData name="seth lyman" userId="210159561_tp_box_2" providerId="OAuth2" clId="{541D13B0-C3A9-4F45-8569-45CFF2006074}" dt="2026-03-24T20:54:29.983" v="1418" actId="1076"/>
        <pc:sldMkLst>
          <pc:docMk/>
          <pc:sldMk cId="2891937015" sldId="759"/>
        </pc:sldMkLst>
        <pc:spChg chg="mod">
          <ac:chgData name="seth lyman" userId="210159561_tp_box_2" providerId="OAuth2" clId="{541D13B0-C3A9-4F45-8569-45CFF2006074}" dt="2026-03-24T20:54:03.334" v="1359" actId="14100"/>
          <ac:spMkLst>
            <pc:docMk/>
            <pc:sldMk cId="2891937015" sldId="759"/>
            <ac:spMk id="3" creationId="{247DEBB9-35D2-FC12-639A-10FC27B6B99F}"/>
          </ac:spMkLst>
        </pc:spChg>
        <pc:spChg chg="add del mod">
          <ac:chgData name="seth lyman" userId="210159561_tp_box_2" providerId="OAuth2" clId="{541D13B0-C3A9-4F45-8569-45CFF2006074}" dt="2026-03-24T20:53:36.492" v="1298" actId="478"/>
          <ac:spMkLst>
            <pc:docMk/>
            <pc:sldMk cId="2891937015" sldId="759"/>
            <ac:spMk id="4" creationId="{F8D4A13E-74DD-0D1B-A8F6-B1E8F638ABC0}"/>
          </ac:spMkLst>
        </pc:spChg>
        <pc:spChg chg="add mod">
          <ac:chgData name="seth lyman" userId="210159561_tp_box_2" providerId="OAuth2" clId="{541D13B0-C3A9-4F45-8569-45CFF2006074}" dt="2026-03-24T20:54:29.983" v="1418" actId="1076"/>
          <ac:spMkLst>
            <pc:docMk/>
            <pc:sldMk cId="2891937015" sldId="759"/>
            <ac:spMk id="5" creationId="{4C857C9C-A501-8F78-CECE-1D218E91E3BC}"/>
          </ac:spMkLst>
        </pc:spChg>
        <pc:spChg chg="del">
          <ac:chgData name="seth lyman" userId="210159561_tp_box_2" providerId="OAuth2" clId="{541D13B0-C3A9-4F45-8569-45CFF2006074}" dt="2026-03-24T20:51:16.918" v="1291" actId="478"/>
          <ac:spMkLst>
            <pc:docMk/>
            <pc:sldMk cId="2891937015" sldId="759"/>
            <ac:spMk id="13" creationId="{F420F01D-1194-6ADE-63DA-241116995CA4}"/>
          </ac:spMkLst>
        </pc:spChg>
        <pc:picChg chg="del">
          <ac:chgData name="seth lyman" userId="210159561_tp_box_2" providerId="OAuth2" clId="{541D13B0-C3A9-4F45-8569-45CFF2006074}" dt="2026-03-24T20:50:45.654" v="1271" actId="478"/>
          <ac:picMkLst>
            <pc:docMk/>
            <pc:sldMk cId="2891937015" sldId="759"/>
            <ac:picMk id="1026" creationId="{FB4A7D3F-7107-F8F1-3195-4EDCFD4C2624}"/>
          </ac:picMkLst>
        </pc:picChg>
      </pc:sldChg>
      <pc:sldChg chg="modSp add mod">
        <pc:chgData name="seth lyman" userId="210159561_tp_box_2" providerId="OAuth2" clId="{541D13B0-C3A9-4F45-8569-45CFF2006074}" dt="2026-03-24T20:55:09.302" v="1486" actId="20577"/>
        <pc:sldMkLst>
          <pc:docMk/>
          <pc:sldMk cId="2293356672" sldId="760"/>
        </pc:sldMkLst>
        <pc:spChg chg="mod">
          <ac:chgData name="seth lyman" userId="210159561_tp_box_2" providerId="OAuth2" clId="{541D13B0-C3A9-4F45-8569-45CFF2006074}" dt="2026-03-24T20:55:09.302" v="1486" actId="20577"/>
          <ac:spMkLst>
            <pc:docMk/>
            <pc:sldMk cId="2293356672" sldId="760"/>
            <ac:spMk id="5" creationId="{4074AE6F-8155-4EA5-6392-8D4046B04EBE}"/>
          </ac:spMkLst>
        </pc:spChg>
      </pc:sldChg>
      <pc:sldChg chg="addSp modSp add mod">
        <pc:chgData name="seth lyman" userId="210159561_tp_box_2" providerId="OAuth2" clId="{541D13B0-C3A9-4F45-8569-45CFF2006074}" dt="2026-03-24T21:25:40.509" v="1905" actId="1076"/>
        <pc:sldMkLst>
          <pc:docMk/>
          <pc:sldMk cId="730107986" sldId="761"/>
        </pc:sldMkLst>
        <pc:spChg chg="mod">
          <ac:chgData name="seth lyman" userId="210159561_tp_box_2" providerId="OAuth2" clId="{541D13B0-C3A9-4F45-8569-45CFF2006074}" dt="2026-03-24T21:21:08.439" v="1725" actId="20577"/>
          <ac:spMkLst>
            <pc:docMk/>
            <pc:sldMk cId="730107986" sldId="761"/>
            <ac:spMk id="7" creationId="{D04E196A-4F0E-CD95-2821-77149CB56574}"/>
          </ac:spMkLst>
        </pc:spChg>
        <pc:picChg chg="add mod">
          <ac:chgData name="seth lyman" userId="210159561_tp_box_2" providerId="OAuth2" clId="{541D13B0-C3A9-4F45-8569-45CFF2006074}" dt="2026-03-24T21:25:40.509" v="1905" actId="1076"/>
          <ac:picMkLst>
            <pc:docMk/>
            <pc:sldMk cId="730107986" sldId="761"/>
            <ac:picMk id="2" creationId="{2E1D2AD7-869E-6296-BBBB-0C197A88625B}"/>
          </ac:picMkLst>
        </pc:picChg>
      </pc:sldChg>
      <pc:sldChg chg="add del">
        <pc:chgData name="seth lyman" userId="210159561_tp_box_2" providerId="OAuth2" clId="{541D13B0-C3A9-4F45-8569-45CFF2006074}" dt="2026-03-24T20:56:01.412" v="1488" actId="47"/>
        <pc:sldMkLst>
          <pc:docMk/>
          <pc:sldMk cId="1141485585" sldId="761"/>
        </pc:sldMkLst>
      </pc:sldChg>
      <pc:sldChg chg="addSp delSp modSp add mod">
        <pc:chgData name="seth lyman" userId="210159561_tp_box_2" providerId="OAuth2" clId="{541D13B0-C3A9-4F45-8569-45CFF2006074}" dt="2026-03-24T21:26:17.015" v="1906" actId="1076"/>
        <pc:sldMkLst>
          <pc:docMk/>
          <pc:sldMk cId="72853176" sldId="762"/>
        </pc:sldMkLst>
        <pc:spChg chg="add mod">
          <ac:chgData name="seth lyman" userId="210159561_tp_box_2" providerId="OAuth2" clId="{541D13B0-C3A9-4F45-8569-45CFF2006074}" dt="2026-03-24T21:23:49.387" v="1856"/>
          <ac:spMkLst>
            <pc:docMk/>
            <pc:sldMk cId="72853176" sldId="762"/>
            <ac:spMk id="5" creationId="{548201DE-B614-58CC-B9F2-DC0124FE81F2}"/>
          </ac:spMkLst>
        </pc:spChg>
        <pc:spChg chg="mod">
          <ac:chgData name="seth lyman" userId="210159561_tp_box_2" providerId="OAuth2" clId="{541D13B0-C3A9-4F45-8569-45CFF2006074}" dt="2026-03-24T21:26:17.015" v="1906" actId="1076"/>
          <ac:spMkLst>
            <pc:docMk/>
            <pc:sldMk cId="72853176" sldId="762"/>
            <ac:spMk id="7" creationId="{5827A174-9EF4-7477-CBD7-5C8A23C6F8D9}"/>
          </ac:spMkLst>
        </pc:spChg>
        <pc:spChg chg="add mod">
          <ac:chgData name="seth lyman" userId="210159561_tp_box_2" providerId="OAuth2" clId="{541D13B0-C3A9-4F45-8569-45CFF2006074}" dt="2026-03-24T21:23:49.387" v="1856"/>
          <ac:spMkLst>
            <pc:docMk/>
            <pc:sldMk cId="72853176" sldId="762"/>
            <ac:spMk id="8" creationId="{37F83133-ED68-4BAA-886A-977A1FE0E14C}"/>
          </ac:spMkLst>
        </pc:spChg>
        <pc:spChg chg="add mod">
          <ac:chgData name="seth lyman" userId="210159561_tp_box_2" providerId="OAuth2" clId="{541D13B0-C3A9-4F45-8569-45CFF2006074}" dt="2026-03-24T21:23:49.387" v="1856"/>
          <ac:spMkLst>
            <pc:docMk/>
            <pc:sldMk cId="72853176" sldId="762"/>
            <ac:spMk id="9" creationId="{71793FD9-495E-4E53-A5A3-1AC2186BDE73}"/>
          </ac:spMkLst>
        </pc:spChg>
        <pc:spChg chg="add mod">
          <ac:chgData name="seth lyman" userId="210159561_tp_box_2" providerId="OAuth2" clId="{541D13B0-C3A9-4F45-8569-45CFF2006074}" dt="2026-03-24T21:23:49.387" v="1856"/>
          <ac:spMkLst>
            <pc:docMk/>
            <pc:sldMk cId="72853176" sldId="762"/>
            <ac:spMk id="12" creationId="{0D955AEB-D7C5-4CD1-B436-97AD80765E05}"/>
          </ac:spMkLst>
        </pc:spChg>
        <pc:spChg chg="add mod">
          <ac:chgData name="seth lyman" userId="210159561_tp_box_2" providerId="OAuth2" clId="{541D13B0-C3A9-4F45-8569-45CFF2006074}" dt="2026-03-24T21:23:49.387" v="1856"/>
          <ac:spMkLst>
            <pc:docMk/>
            <pc:sldMk cId="72853176" sldId="762"/>
            <ac:spMk id="13" creationId="{B24D1417-16CE-4F86-AAC7-C1A9B857F774}"/>
          </ac:spMkLst>
        </pc:spChg>
        <pc:spChg chg="add mod">
          <ac:chgData name="seth lyman" userId="210159561_tp_box_2" providerId="OAuth2" clId="{541D13B0-C3A9-4F45-8569-45CFF2006074}" dt="2026-03-24T21:24:58.137" v="1902" actId="1076"/>
          <ac:spMkLst>
            <pc:docMk/>
            <pc:sldMk cId="72853176" sldId="762"/>
            <ac:spMk id="15" creationId="{4D66DB44-535D-A004-A246-DF7F297FF467}"/>
          </ac:spMkLst>
        </pc:spChg>
        <pc:grpChg chg="add del mod">
          <ac:chgData name="seth lyman" userId="210159561_tp_box_2" providerId="OAuth2" clId="{541D13B0-C3A9-4F45-8569-45CFF2006074}" dt="2026-03-24T21:24:03.301" v="1863" actId="478"/>
          <ac:grpSpMkLst>
            <pc:docMk/>
            <pc:sldMk cId="72853176" sldId="762"/>
            <ac:grpSpMk id="3" creationId="{A8B23B30-D417-0F3E-63B8-9962ED018BDA}"/>
          </ac:grpSpMkLst>
        </pc:grpChg>
        <pc:graphicFrameChg chg="add mod">
          <ac:chgData name="seth lyman" userId="210159561_tp_box_2" providerId="OAuth2" clId="{541D13B0-C3A9-4F45-8569-45CFF2006074}" dt="2026-03-24T21:23:50.944" v="1857"/>
          <ac:graphicFrameMkLst>
            <pc:docMk/>
            <pc:sldMk cId="72853176" sldId="762"/>
            <ac:graphicFrameMk id="4" creationId="{66D65406-D98C-D2AB-420E-65B6A1920397}"/>
          </ac:graphicFrameMkLst>
        </pc:graphicFrameChg>
        <pc:picChg chg="del">
          <ac:chgData name="seth lyman" userId="210159561_tp_box_2" providerId="OAuth2" clId="{541D13B0-C3A9-4F45-8569-45CFF2006074}" dt="2026-03-24T21:21:25.253" v="1734" actId="478"/>
          <ac:picMkLst>
            <pc:docMk/>
            <pc:sldMk cId="72853176" sldId="762"/>
            <ac:picMk id="2" creationId="{A28EC034-622B-825A-52A2-D236D92AA3E2}"/>
          </ac:picMkLst>
        </pc:picChg>
        <pc:picChg chg="add mod ord">
          <ac:chgData name="seth lyman" userId="210159561_tp_box_2" providerId="OAuth2" clId="{541D13B0-C3A9-4F45-8569-45CFF2006074}" dt="2026-03-24T21:24:17.247" v="1870" actId="1076"/>
          <ac:picMkLst>
            <pc:docMk/>
            <pc:sldMk cId="72853176" sldId="762"/>
            <ac:picMk id="14" creationId="{4445940C-B765-4363-9B51-782E38E4A0D0}"/>
          </ac:picMkLst>
        </pc:picChg>
        <pc:cxnChg chg="add mod">
          <ac:chgData name="seth lyman" userId="210159561_tp_box_2" providerId="OAuth2" clId="{541D13B0-C3A9-4F45-8569-45CFF2006074}" dt="2026-03-24T21:23:49.387" v="1856"/>
          <ac:cxnSpMkLst>
            <pc:docMk/>
            <pc:sldMk cId="72853176" sldId="762"/>
            <ac:cxnSpMk id="6" creationId="{C1FBCAC4-388C-6E8B-B44A-B2D52ED1472A}"/>
          </ac:cxnSpMkLst>
        </pc:cxnChg>
        <pc:cxnChg chg="add mod">
          <ac:chgData name="seth lyman" userId="210159561_tp_box_2" providerId="OAuth2" clId="{541D13B0-C3A9-4F45-8569-45CFF2006074}" dt="2026-03-24T21:23:49.387" v="1856"/>
          <ac:cxnSpMkLst>
            <pc:docMk/>
            <pc:sldMk cId="72853176" sldId="762"/>
            <ac:cxnSpMk id="10" creationId="{BED1B46F-7BD9-82C3-E719-F129BB21FC1A}"/>
          </ac:cxnSpMkLst>
        </pc:cxnChg>
        <pc:cxnChg chg="add del mod">
          <ac:chgData name="seth lyman" userId="210159561_tp_box_2" providerId="OAuth2" clId="{541D13B0-C3A9-4F45-8569-45CFF2006074}" dt="2026-03-24T21:24:01" v="1862" actId="478"/>
          <ac:cxnSpMkLst>
            <pc:docMk/>
            <pc:sldMk cId="72853176" sldId="762"/>
            <ac:cxnSpMk id="11" creationId="{7CBBFDAE-B711-42B1-8173-A8E311DB2AB7}"/>
          </ac:cxnSpMkLst>
        </pc:cxnChg>
      </pc:sldChg>
      <pc:sldChg chg="delSp modSp add mod">
        <pc:chgData name="seth lyman" userId="210159561_tp_box_2" providerId="OAuth2" clId="{541D13B0-C3A9-4F45-8569-45CFF2006074}" dt="2026-03-24T21:28:25.325" v="1981" actId="1076"/>
        <pc:sldMkLst>
          <pc:docMk/>
          <pc:sldMk cId="2756710994" sldId="763"/>
        </pc:sldMkLst>
        <pc:spChg chg="mod">
          <ac:chgData name="seth lyman" userId="210159561_tp_box_2" providerId="OAuth2" clId="{541D13B0-C3A9-4F45-8569-45CFF2006074}" dt="2026-03-24T21:28:25.325" v="1981" actId="1076"/>
          <ac:spMkLst>
            <pc:docMk/>
            <pc:sldMk cId="2756710994" sldId="763"/>
            <ac:spMk id="7" creationId="{3DE5278D-6206-0B2F-DD9A-047DD0DD9CB6}"/>
          </ac:spMkLst>
        </pc:spChg>
        <pc:spChg chg="del">
          <ac:chgData name="seth lyman" userId="210159561_tp_box_2" providerId="OAuth2" clId="{541D13B0-C3A9-4F45-8569-45CFF2006074}" dt="2026-03-24T21:27:22.951" v="1908" actId="478"/>
          <ac:spMkLst>
            <pc:docMk/>
            <pc:sldMk cId="2756710994" sldId="763"/>
            <ac:spMk id="15" creationId="{E7D2BDF6-6D29-F4FE-CFDD-97161F305179}"/>
          </ac:spMkLst>
        </pc:spChg>
        <pc:picChg chg="del">
          <ac:chgData name="seth lyman" userId="210159561_tp_box_2" providerId="OAuth2" clId="{541D13B0-C3A9-4F45-8569-45CFF2006074}" dt="2026-03-24T21:27:24.197" v="1909" actId="478"/>
          <ac:picMkLst>
            <pc:docMk/>
            <pc:sldMk cId="2756710994" sldId="763"/>
            <ac:picMk id="14" creationId="{A25905BA-8B2D-5C23-3149-8BDB25229BA7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700" cy="461804"/>
          </a:xfrm>
          <a:prstGeom prst="rect">
            <a:avLst/>
          </a:prstGeom>
        </p:spPr>
        <p:txBody>
          <a:bodyPr vert="horz" lIns="92480" tIns="46240" rIns="92480" bIns="4624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6768" y="0"/>
            <a:ext cx="3011700" cy="461804"/>
          </a:xfrm>
          <a:prstGeom prst="rect">
            <a:avLst/>
          </a:prstGeom>
        </p:spPr>
        <p:txBody>
          <a:bodyPr vert="horz" lIns="92480" tIns="46240" rIns="92480" bIns="46240" rtlCol="0"/>
          <a:lstStyle>
            <a:lvl1pPr algn="r">
              <a:defRPr sz="1200" smtClean="0"/>
            </a:lvl1pPr>
          </a:lstStyle>
          <a:p>
            <a:pPr>
              <a:defRPr/>
            </a:pPr>
            <a:fld id="{83A2BCEA-F2AE-2547-ADDC-A99EEE205E64}" type="datetimeFigureOut">
              <a:rPr lang="en-US"/>
              <a:pPr>
                <a:defRPr/>
              </a:pPr>
              <a:t>3/24/2026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668"/>
            <a:ext cx="3011700" cy="461804"/>
          </a:xfrm>
          <a:prstGeom prst="rect">
            <a:avLst/>
          </a:prstGeom>
        </p:spPr>
        <p:txBody>
          <a:bodyPr vert="horz" lIns="92480" tIns="46240" rIns="92480" bIns="4624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6768" y="8772668"/>
            <a:ext cx="3011700" cy="461804"/>
          </a:xfrm>
          <a:prstGeom prst="rect">
            <a:avLst/>
          </a:prstGeom>
        </p:spPr>
        <p:txBody>
          <a:bodyPr vert="horz" lIns="92480" tIns="46240" rIns="92480" bIns="4624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C8C6C3D9-4B78-B048-9E28-2693BB4951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16843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96875" y="692150"/>
            <a:ext cx="6156325" cy="34639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6" name="Rectangle 2"/>
          <p:cNvSpPr>
            <a:spLocks noGrp="1" noChangeArrowheads="1"/>
          </p:cNvSpPr>
          <p:nvPr>
            <p:ph type="body" sz="quarter" idx="1"/>
          </p:nvPr>
        </p:nvSpPr>
        <p:spPr bwMode="auto">
          <a:xfrm>
            <a:off x="695008" y="4387136"/>
            <a:ext cx="5560060" cy="415623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2480" tIns="46240" rIns="92480" bIns="4624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2708846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Gill Sans" charset="0"/>
        <a:ea typeface="ＭＳ Ｐゴシック" charset="0"/>
        <a:cs typeface="ＭＳ Ｐゴシック" charset="-128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Gill Sans" charset="0"/>
        <a:ea typeface="ＭＳ Ｐゴシック" charset="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Gill Sans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Gill Sans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Gill Sans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6875" y="692150"/>
            <a:ext cx="6156325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6083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1EA85-3A02-B4F7-8D0E-45EC47D957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1980F8-B658-FCC6-ADA4-FA7D487F90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96875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CABE7C-72F0-9C86-379C-D815F747EB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9CACFD-1003-CD0A-6837-98DF5375C3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90023" tIns="45011" rIns="90023" bIns="45011"/>
          <a:lstStyle/>
          <a:p>
            <a:pPr algn="r" defTabSz="900227" fontAlgn="auto">
              <a:spcBef>
                <a:spcPts val="0"/>
              </a:spcBef>
              <a:spcAft>
                <a:spcPts val="0"/>
              </a:spcAft>
              <a:defRPr/>
            </a:pPr>
            <a:fld id="{427D005D-F5A3-4B46-A033-F1520BBC1563}" type="slidenum">
              <a:rPr lang="en-US" sz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r" defTabSz="900227" fontAlgn="auto">
                <a:spcBef>
                  <a:spcPts val="0"/>
                </a:spcBef>
                <a:spcAft>
                  <a:spcPts val="0"/>
                </a:spcAft>
                <a:defRPr/>
              </a:pPr>
              <a:t>10</a:t>
            </a:fld>
            <a:endParaRPr lang="en-US" sz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24523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D63DDF-A022-0ED1-A125-F9BF381EB0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04389D-60DF-8077-1EC1-024A54B595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96875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962B70-74B6-D5E4-FDCB-A58E791623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4C52AE-CD49-F1F0-7878-9DD0DDC12F6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90023" tIns="45011" rIns="90023" bIns="45011"/>
          <a:lstStyle/>
          <a:p>
            <a:pPr algn="r" defTabSz="900227" fontAlgn="auto">
              <a:spcBef>
                <a:spcPts val="0"/>
              </a:spcBef>
              <a:spcAft>
                <a:spcPts val="0"/>
              </a:spcAft>
              <a:defRPr/>
            </a:pPr>
            <a:fld id="{427D005D-F5A3-4B46-A033-F1520BBC1563}" type="slidenum">
              <a:rPr lang="en-US" sz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r" defTabSz="900227" fontAlgn="auto">
                <a:spcBef>
                  <a:spcPts val="0"/>
                </a:spcBef>
                <a:spcAft>
                  <a:spcPts val="0"/>
                </a:spcAft>
                <a:defRPr/>
              </a:pPr>
              <a:t>11</a:t>
            </a:fld>
            <a:endParaRPr lang="en-US" sz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92288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6A55C9-35C0-CD9D-7DED-2B1DA1EC5A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0218B2-A9A6-9668-3CE0-325F1FADD8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96875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EF066F-2428-FE67-FDF4-F418389B29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808BAC-03F9-C3BD-8242-89800E5CCE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90023" tIns="45011" rIns="90023" bIns="45011"/>
          <a:lstStyle/>
          <a:p>
            <a:pPr algn="r" defTabSz="900227" fontAlgn="auto">
              <a:spcBef>
                <a:spcPts val="0"/>
              </a:spcBef>
              <a:spcAft>
                <a:spcPts val="0"/>
              </a:spcAft>
              <a:defRPr/>
            </a:pPr>
            <a:fld id="{427D005D-F5A3-4B46-A033-F1520BBC1563}" type="slidenum">
              <a:rPr lang="en-US" sz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r" defTabSz="900227" fontAlgn="auto">
                <a:spcBef>
                  <a:spcPts val="0"/>
                </a:spcBef>
                <a:spcAft>
                  <a:spcPts val="0"/>
                </a:spcAft>
                <a:defRPr/>
              </a:pPr>
              <a:t>12</a:t>
            </a:fld>
            <a:endParaRPr lang="en-US" sz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94488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3023B8-3672-7BF7-30D6-4B4BE70128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642D42-31E3-C4B0-A478-8C8BA7E3D4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96875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DD6F25-5770-8BF9-B2F6-67530E1655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DF746C-B08B-741E-F8D6-971F5D5FAA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90023" tIns="45011" rIns="90023" bIns="45011"/>
          <a:lstStyle/>
          <a:p>
            <a:pPr algn="r" defTabSz="900227" fontAlgn="auto">
              <a:spcBef>
                <a:spcPts val="0"/>
              </a:spcBef>
              <a:spcAft>
                <a:spcPts val="0"/>
              </a:spcAft>
              <a:defRPr/>
            </a:pPr>
            <a:fld id="{427D005D-F5A3-4B46-A033-F1520BBC1563}" type="slidenum">
              <a:rPr lang="en-US" sz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r" defTabSz="900227" fontAlgn="auto">
                <a:spcBef>
                  <a:spcPts val="0"/>
                </a:spcBef>
                <a:spcAft>
                  <a:spcPts val="0"/>
                </a:spcAft>
                <a:defRPr/>
              </a:pPr>
              <a:t>13</a:t>
            </a:fld>
            <a:endParaRPr lang="en-US" sz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35362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7A98C5-0DC7-C172-6EEE-6E86BC1097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C72783-5047-6601-EA66-48C491B986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96875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8518B5-D616-4681-4E22-DC792F223F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2D77A5-1DFB-292B-28DD-96924DA8D6D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90023" tIns="45011" rIns="90023" bIns="45011"/>
          <a:lstStyle/>
          <a:p>
            <a:pPr algn="r" defTabSz="900227" fontAlgn="auto">
              <a:spcBef>
                <a:spcPts val="0"/>
              </a:spcBef>
              <a:spcAft>
                <a:spcPts val="0"/>
              </a:spcAft>
              <a:defRPr/>
            </a:pPr>
            <a:fld id="{427D005D-F5A3-4B46-A033-F1520BBC1563}" type="slidenum">
              <a:rPr lang="en-US" sz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r" defTabSz="900227" fontAlgn="auto">
                <a:spcBef>
                  <a:spcPts val="0"/>
                </a:spcBef>
                <a:spcAft>
                  <a:spcPts val="0"/>
                </a:spcAft>
                <a:defRPr/>
              </a:pPr>
              <a:t>14</a:t>
            </a:fld>
            <a:endParaRPr lang="en-US" sz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21494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A45497-746E-177C-0943-B8927070F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ECF7C3-1F13-D02F-15BE-84B544D822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96875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9CF9C5-AE14-0E70-B28F-64DD04888D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593E7B-BC62-3D1E-61B1-B4D5CC7D58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90023" tIns="45011" rIns="90023" bIns="45011"/>
          <a:lstStyle/>
          <a:p>
            <a:pPr algn="r" defTabSz="900227" fontAlgn="auto">
              <a:spcBef>
                <a:spcPts val="0"/>
              </a:spcBef>
              <a:spcAft>
                <a:spcPts val="0"/>
              </a:spcAft>
              <a:defRPr/>
            </a:pPr>
            <a:fld id="{427D005D-F5A3-4B46-A033-F1520BBC1563}" type="slidenum">
              <a:rPr lang="en-US" sz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r" defTabSz="900227" fontAlgn="auto">
                <a:spcBef>
                  <a:spcPts val="0"/>
                </a:spcBef>
                <a:spcAft>
                  <a:spcPts val="0"/>
                </a:spcAft>
                <a:defRPr/>
              </a:pPr>
              <a:t>15</a:t>
            </a:fld>
            <a:endParaRPr lang="en-US" sz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06266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61C861-E2E5-DFC8-E1CE-C69D6AA609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88BFF8-E5B9-80CA-8F0A-A2C3F16B90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96875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A230A1-8982-E7FA-1A95-96CDDE1EF1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DA5468-D9C0-3381-7659-93FBEC3D08C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90023" tIns="45011" rIns="90023" bIns="45011"/>
          <a:lstStyle/>
          <a:p>
            <a:pPr algn="r" defTabSz="900227" fontAlgn="auto">
              <a:spcBef>
                <a:spcPts val="0"/>
              </a:spcBef>
              <a:spcAft>
                <a:spcPts val="0"/>
              </a:spcAft>
              <a:defRPr/>
            </a:pPr>
            <a:fld id="{427D005D-F5A3-4B46-A033-F1520BBC1563}" type="slidenum">
              <a:rPr lang="en-US" sz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r" defTabSz="900227" fontAlgn="auto">
                <a:spcBef>
                  <a:spcPts val="0"/>
                </a:spcBef>
                <a:spcAft>
                  <a:spcPts val="0"/>
                </a:spcAft>
                <a:defRPr/>
              </a:pPr>
              <a:t>16</a:t>
            </a:fld>
            <a:endParaRPr lang="en-US" sz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65534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F419CB-B1A7-E834-7E45-1E5EE0788F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692F19-74FC-EBDF-3F84-DFD12E7BCB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96875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736437-BAA6-5071-4058-0C516EC1D8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EEBC3C-1C97-B2DA-BDE2-972FA613F7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90023" tIns="45011" rIns="90023" bIns="45011"/>
          <a:lstStyle/>
          <a:p>
            <a:pPr algn="r" defTabSz="900227" fontAlgn="auto">
              <a:spcBef>
                <a:spcPts val="0"/>
              </a:spcBef>
              <a:spcAft>
                <a:spcPts val="0"/>
              </a:spcAft>
              <a:defRPr/>
            </a:pPr>
            <a:fld id="{427D005D-F5A3-4B46-A033-F1520BBC1563}" type="slidenum">
              <a:rPr lang="en-US" sz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r" defTabSz="900227" fontAlgn="auto">
                <a:spcBef>
                  <a:spcPts val="0"/>
                </a:spcBef>
                <a:spcAft>
                  <a:spcPts val="0"/>
                </a:spcAft>
                <a:defRPr/>
              </a:pPr>
              <a:t>17</a:t>
            </a:fld>
            <a:endParaRPr lang="en-US" sz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7330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2730F4-5F1C-BB6E-57A6-130E28CC54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FB5957-50CD-A3F4-F4D4-61CC83DF1B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96875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8D5EBDC-A300-DD3B-4E83-85956A7BAC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FD2A7F-095D-4431-2D5F-B3E57506DF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90023" tIns="45011" rIns="90023" bIns="45011"/>
          <a:lstStyle/>
          <a:p>
            <a:pPr algn="r" defTabSz="900227" fontAlgn="auto">
              <a:spcBef>
                <a:spcPts val="0"/>
              </a:spcBef>
              <a:spcAft>
                <a:spcPts val="0"/>
              </a:spcAft>
              <a:defRPr/>
            </a:pPr>
            <a:fld id="{427D005D-F5A3-4B46-A033-F1520BBC1563}" type="slidenum">
              <a:rPr lang="en-US" sz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r" defTabSz="900227" fontAlgn="auto">
                <a:spcBef>
                  <a:spcPts val="0"/>
                </a:spcBef>
                <a:spcAft>
                  <a:spcPts val="0"/>
                </a:spcAft>
                <a:defRPr/>
              </a:pPr>
              <a:t>18</a:t>
            </a:fld>
            <a:endParaRPr lang="en-US" sz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0120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1D538F-57CA-B291-83DB-072F688A79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5819A5C-543B-928C-7626-D9CF58B120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96875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C259A9-CA7C-60C6-2087-8ABB4C7348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82EA5A-207D-9F46-D48D-DB62D3E8A4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90023" tIns="45011" rIns="90023" bIns="45011"/>
          <a:lstStyle/>
          <a:p>
            <a:pPr algn="r" defTabSz="900227" fontAlgn="auto">
              <a:spcBef>
                <a:spcPts val="0"/>
              </a:spcBef>
              <a:spcAft>
                <a:spcPts val="0"/>
              </a:spcAft>
              <a:defRPr/>
            </a:pPr>
            <a:fld id="{427D005D-F5A3-4B46-A033-F1520BBC1563}" type="slidenum">
              <a:rPr lang="en-US" sz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r" defTabSz="900227" fontAlgn="auto">
                <a:spcBef>
                  <a:spcPts val="0"/>
                </a:spcBef>
                <a:spcAft>
                  <a:spcPts val="0"/>
                </a:spcAft>
                <a:defRPr/>
              </a:pPr>
              <a:t>19</a:t>
            </a:fld>
            <a:endParaRPr lang="en-US" sz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19690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A0253E-925F-9CC2-B466-0C073F94F4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A08A50-7771-2521-FFF6-31123D0D9E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96875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30850D-E2AE-B8CB-2F91-998DAF17BA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594A96-5A3A-1121-CEB0-3E2C0A9F451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90023" tIns="45011" rIns="90023" bIns="45011"/>
          <a:lstStyle/>
          <a:p>
            <a:pPr algn="r" defTabSz="900227" fontAlgn="auto">
              <a:spcBef>
                <a:spcPts val="0"/>
              </a:spcBef>
              <a:spcAft>
                <a:spcPts val="0"/>
              </a:spcAft>
              <a:defRPr/>
            </a:pPr>
            <a:fld id="{427D005D-F5A3-4B46-A033-F1520BBC1563}" type="slidenum">
              <a:rPr lang="en-US" sz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r" defTabSz="900227" fontAlgn="auto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lang="en-US" sz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387468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668C41-2A80-CDF9-0D5D-90C1FBFA0F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65BBC3-1B4F-3DA4-78A7-891FE94333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96875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A91E12B-D2A6-268C-B1A9-EB14F6B9F9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D6610B-FFDD-403D-66CF-9535965C64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90023" tIns="45011" rIns="90023" bIns="45011"/>
          <a:lstStyle/>
          <a:p>
            <a:pPr algn="r" defTabSz="900227" fontAlgn="auto">
              <a:spcBef>
                <a:spcPts val="0"/>
              </a:spcBef>
              <a:spcAft>
                <a:spcPts val="0"/>
              </a:spcAft>
              <a:defRPr/>
            </a:pPr>
            <a:fld id="{427D005D-F5A3-4B46-A033-F1520BBC1563}" type="slidenum">
              <a:rPr lang="en-US" sz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r" defTabSz="900227" fontAlgn="auto">
                <a:spcBef>
                  <a:spcPts val="0"/>
                </a:spcBef>
                <a:spcAft>
                  <a:spcPts val="0"/>
                </a:spcAft>
                <a:defRPr/>
              </a:pPr>
              <a:t>20</a:t>
            </a:fld>
            <a:endParaRPr lang="en-US" sz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037810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EBC7E1-F91D-860B-3902-C65CEC0343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06E8D8E-EFA4-F5BB-E715-2B68238AE5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96875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9261EE1-7EC0-EC43-997D-65D8D3D1ED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6AF577-7197-A188-9206-522C88221A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90023" tIns="45011" rIns="90023" bIns="45011"/>
          <a:lstStyle/>
          <a:p>
            <a:pPr algn="r" defTabSz="900227" fontAlgn="auto">
              <a:spcBef>
                <a:spcPts val="0"/>
              </a:spcBef>
              <a:spcAft>
                <a:spcPts val="0"/>
              </a:spcAft>
              <a:defRPr/>
            </a:pPr>
            <a:fld id="{427D005D-F5A3-4B46-A033-F1520BBC1563}" type="slidenum">
              <a:rPr lang="en-US" sz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r" defTabSz="900227" fontAlgn="auto">
                <a:spcBef>
                  <a:spcPts val="0"/>
                </a:spcBef>
                <a:spcAft>
                  <a:spcPts val="0"/>
                </a:spcAft>
                <a:defRPr/>
              </a:pPr>
              <a:t>21</a:t>
            </a:fld>
            <a:endParaRPr lang="en-US" sz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144127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6919C-8AB2-7F4D-8A5C-5DBF9FEC6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DFCFB8-93D4-F421-DC77-70A28F66B4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96875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BA6B83-7674-5384-F47D-CAEDFB05A3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3B28BB-D395-8351-495B-F5FE1A0EFC9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90023" tIns="45011" rIns="90023" bIns="45011"/>
          <a:lstStyle/>
          <a:p>
            <a:pPr algn="r" defTabSz="900227" fontAlgn="auto">
              <a:spcBef>
                <a:spcPts val="0"/>
              </a:spcBef>
              <a:spcAft>
                <a:spcPts val="0"/>
              </a:spcAft>
              <a:defRPr/>
            </a:pPr>
            <a:fld id="{427D005D-F5A3-4B46-A033-F1520BBC1563}" type="slidenum">
              <a:rPr lang="en-US" sz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r" defTabSz="900227" fontAlgn="auto">
                <a:spcBef>
                  <a:spcPts val="0"/>
                </a:spcBef>
                <a:spcAft>
                  <a:spcPts val="0"/>
                </a:spcAft>
                <a:defRPr/>
              </a:pPr>
              <a:t>22</a:t>
            </a:fld>
            <a:endParaRPr lang="en-US" sz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353849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36D7A-B8BD-67C0-9F98-189CAF5F5C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1740611-5E4A-A22E-B44B-DD4042DCA4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96875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CA6559-FEE6-D9B8-4135-5B0FA84655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40C51E-3938-E7DD-5DF5-A56F48F2E4B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90023" tIns="45011" rIns="90023" bIns="45011"/>
          <a:lstStyle/>
          <a:p>
            <a:pPr algn="r" defTabSz="900227" fontAlgn="auto">
              <a:spcBef>
                <a:spcPts val="0"/>
              </a:spcBef>
              <a:spcAft>
                <a:spcPts val="0"/>
              </a:spcAft>
              <a:defRPr/>
            </a:pPr>
            <a:fld id="{427D005D-F5A3-4B46-A033-F1520BBC1563}" type="slidenum">
              <a:rPr lang="en-US" sz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r" defTabSz="900227" fontAlgn="auto">
                <a:spcBef>
                  <a:spcPts val="0"/>
                </a:spcBef>
                <a:spcAft>
                  <a:spcPts val="0"/>
                </a:spcAft>
                <a:defRPr/>
              </a:pPr>
              <a:t>23</a:t>
            </a:fld>
            <a:endParaRPr lang="en-US" sz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630887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A31243-72DD-08F8-7AC2-FF2DBAAB1F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15A2BF-A706-7B22-1F86-DC4B1C83DA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96875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8A1964-A492-338A-F537-2A0F0764C7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AAF58D-5B4F-FC86-8139-E7ACC786FB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90023" tIns="45011" rIns="90023" bIns="45011"/>
          <a:lstStyle/>
          <a:p>
            <a:pPr algn="r" defTabSz="900227" fontAlgn="auto">
              <a:spcBef>
                <a:spcPts val="0"/>
              </a:spcBef>
              <a:spcAft>
                <a:spcPts val="0"/>
              </a:spcAft>
              <a:defRPr/>
            </a:pPr>
            <a:fld id="{427D005D-F5A3-4B46-A033-F1520BBC1563}" type="slidenum">
              <a:rPr lang="en-US" sz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r" defTabSz="900227" fontAlgn="auto">
                <a:spcBef>
                  <a:spcPts val="0"/>
                </a:spcBef>
                <a:spcAft>
                  <a:spcPts val="0"/>
                </a:spcAft>
                <a:defRPr/>
              </a:pPr>
              <a:t>24</a:t>
            </a:fld>
            <a:endParaRPr lang="en-US" sz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931115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CB4DAC-693A-6067-2E81-9043C17C46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2BAD2E3-647C-E39D-2D31-902D735F84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96875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87EF0C4-770D-8A8E-E5ED-A236D1CEE2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9948C6-13B7-3583-C754-73424D2D675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90023" tIns="45011" rIns="90023" bIns="45011"/>
          <a:lstStyle/>
          <a:p>
            <a:pPr algn="r" defTabSz="900227" fontAlgn="auto">
              <a:spcBef>
                <a:spcPts val="0"/>
              </a:spcBef>
              <a:spcAft>
                <a:spcPts val="0"/>
              </a:spcAft>
              <a:defRPr/>
            </a:pPr>
            <a:fld id="{427D005D-F5A3-4B46-A033-F1520BBC1563}" type="slidenum">
              <a:rPr lang="en-US" sz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r" defTabSz="900227" fontAlgn="auto">
                <a:spcBef>
                  <a:spcPts val="0"/>
                </a:spcBef>
                <a:spcAft>
                  <a:spcPts val="0"/>
                </a:spcAft>
                <a:defRPr/>
              </a:pPr>
              <a:t>25</a:t>
            </a:fld>
            <a:endParaRPr lang="en-US" sz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27506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10FE18-75B3-BA24-6393-0024EF77EF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34137E-5EA8-247A-4FA6-407B3A61EB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96875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7F489C-885C-72A8-A997-55B4B1F41E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AFFA19-B4D1-F6D5-438B-0EF02955B49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90023" tIns="45011" rIns="90023" bIns="45011"/>
          <a:lstStyle/>
          <a:p>
            <a:pPr algn="r" defTabSz="900227" fontAlgn="auto">
              <a:spcBef>
                <a:spcPts val="0"/>
              </a:spcBef>
              <a:spcAft>
                <a:spcPts val="0"/>
              </a:spcAft>
              <a:defRPr/>
            </a:pPr>
            <a:fld id="{427D005D-F5A3-4B46-A033-F1520BBC1563}" type="slidenum">
              <a:rPr lang="en-US" sz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r" defTabSz="900227" fontAlgn="auto">
                <a:spcBef>
                  <a:spcPts val="0"/>
                </a:spcBef>
                <a:spcAft>
                  <a:spcPts val="0"/>
                </a:spcAft>
                <a:defRPr/>
              </a:pPr>
              <a:t>26</a:t>
            </a:fld>
            <a:endParaRPr lang="en-US" sz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310078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D78369-4621-B1A4-E73E-DF4046E39A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1B40BB-A44C-A2DE-B021-0AD2827E25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96875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2EA25A3-23EB-CB59-ED0B-1AA5F452EA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E1CA3C-9285-1367-1A82-F726E5CC282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90023" tIns="45011" rIns="90023" bIns="45011"/>
          <a:lstStyle/>
          <a:p>
            <a:pPr algn="r" defTabSz="900227" fontAlgn="auto">
              <a:spcBef>
                <a:spcPts val="0"/>
              </a:spcBef>
              <a:spcAft>
                <a:spcPts val="0"/>
              </a:spcAft>
              <a:defRPr/>
            </a:pPr>
            <a:fld id="{427D005D-F5A3-4B46-A033-F1520BBC1563}" type="slidenum">
              <a:rPr lang="en-US" sz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r" defTabSz="900227" fontAlgn="auto">
                <a:spcBef>
                  <a:spcPts val="0"/>
                </a:spcBef>
                <a:spcAft>
                  <a:spcPts val="0"/>
                </a:spcAft>
                <a:defRPr/>
              </a:pPr>
              <a:t>27</a:t>
            </a:fld>
            <a:endParaRPr lang="en-US" sz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797969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5C055F-EE8A-FD03-BC63-03355CEB4A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513BC53-6646-50EC-C92B-08B6EF5A90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96875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7E4495-B5A8-E474-D7D4-DFCBC8149C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9ACFF3-9FF9-7240-63B6-FD939155A61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90023" tIns="45011" rIns="90023" bIns="45011"/>
          <a:lstStyle/>
          <a:p>
            <a:pPr algn="r" defTabSz="900227" fontAlgn="auto">
              <a:spcBef>
                <a:spcPts val="0"/>
              </a:spcBef>
              <a:spcAft>
                <a:spcPts val="0"/>
              </a:spcAft>
              <a:defRPr/>
            </a:pPr>
            <a:fld id="{427D005D-F5A3-4B46-A033-F1520BBC1563}" type="slidenum">
              <a:rPr lang="en-US" sz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r" defTabSz="900227" fontAlgn="auto">
                <a:spcBef>
                  <a:spcPts val="0"/>
                </a:spcBef>
                <a:spcAft>
                  <a:spcPts val="0"/>
                </a:spcAft>
                <a:defRPr/>
              </a:pPr>
              <a:t>28</a:t>
            </a:fld>
            <a:endParaRPr lang="en-US" sz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612741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B603C7-34ED-1AFC-2F27-FAD855BB9F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5D92A2F-4AD0-1186-F5CA-111D484580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96875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6118955-CCA1-3329-6880-6E541134C6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5AA50F-D451-8ECA-114C-55E7A872B4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90023" tIns="45011" rIns="90023" bIns="45011"/>
          <a:lstStyle/>
          <a:p>
            <a:pPr algn="r" defTabSz="900227" fontAlgn="auto">
              <a:spcBef>
                <a:spcPts val="0"/>
              </a:spcBef>
              <a:spcAft>
                <a:spcPts val="0"/>
              </a:spcAft>
              <a:defRPr/>
            </a:pPr>
            <a:fld id="{427D005D-F5A3-4B46-A033-F1520BBC1563}" type="slidenum">
              <a:rPr lang="en-US" sz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r" defTabSz="900227" fontAlgn="auto">
                <a:spcBef>
                  <a:spcPts val="0"/>
                </a:spcBef>
                <a:spcAft>
                  <a:spcPts val="0"/>
                </a:spcAft>
                <a:defRPr/>
              </a:pPr>
              <a:t>29</a:t>
            </a:fld>
            <a:endParaRPr lang="en-US" sz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50487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767642-02F5-9E92-1049-94BA905D27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7BEBA4-7945-53C1-27F9-C3B2CB5196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96875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F172C3-3C35-2982-B8B9-BE6B4AF62A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35CA8C-65EC-854B-9A4E-A4B49671B28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90023" tIns="45011" rIns="90023" bIns="45011"/>
          <a:lstStyle/>
          <a:p>
            <a:pPr algn="r" defTabSz="900227" fontAlgn="auto">
              <a:spcBef>
                <a:spcPts val="0"/>
              </a:spcBef>
              <a:spcAft>
                <a:spcPts val="0"/>
              </a:spcAft>
              <a:defRPr/>
            </a:pPr>
            <a:fld id="{427D005D-F5A3-4B46-A033-F1520BBC1563}" type="slidenum">
              <a:rPr lang="en-US" sz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r" defTabSz="900227" fontAlgn="auto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en-US" sz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03083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310EA1-A6C9-1A5B-26E8-ED6A505E3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90C1F3-F5A1-C8B8-508F-498B06AF78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96875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E43EE41-7545-D1C1-3980-FDC76DE921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9CA66C-EE24-5670-B741-650C51B74C5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90023" tIns="45011" rIns="90023" bIns="45011"/>
          <a:lstStyle/>
          <a:p>
            <a:pPr algn="r" defTabSz="900227" fontAlgn="auto">
              <a:spcBef>
                <a:spcPts val="0"/>
              </a:spcBef>
              <a:spcAft>
                <a:spcPts val="0"/>
              </a:spcAft>
              <a:defRPr/>
            </a:pPr>
            <a:fld id="{427D005D-F5A3-4B46-A033-F1520BBC1563}" type="slidenum">
              <a:rPr lang="en-US" sz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r" defTabSz="900227" fontAlgn="auto">
                <a:spcBef>
                  <a:spcPts val="0"/>
                </a:spcBef>
                <a:spcAft>
                  <a:spcPts val="0"/>
                </a:spcAft>
                <a:defRPr/>
              </a:pPr>
              <a:t>30</a:t>
            </a:fld>
            <a:endParaRPr lang="en-US" sz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0099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91B81-309A-4B93-B26E-597CBC599F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84C03A2-B24E-3FAA-4D2D-F2B36F9250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96875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7A04E7-E299-491D-00C4-AA4966809B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980816-43D1-DD93-D45F-1FD5169EC33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90023" tIns="45011" rIns="90023" bIns="45011"/>
          <a:lstStyle/>
          <a:p>
            <a:pPr algn="r" defTabSz="900227" fontAlgn="auto">
              <a:spcBef>
                <a:spcPts val="0"/>
              </a:spcBef>
              <a:spcAft>
                <a:spcPts val="0"/>
              </a:spcAft>
              <a:defRPr/>
            </a:pPr>
            <a:fld id="{427D005D-F5A3-4B46-A033-F1520BBC1563}" type="slidenum">
              <a:rPr lang="en-US" sz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r" defTabSz="900227" fontAlgn="auto">
                <a:spcBef>
                  <a:spcPts val="0"/>
                </a:spcBef>
                <a:spcAft>
                  <a:spcPts val="0"/>
                </a:spcAft>
                <a:defRPr/>
              </a:pPr>
              <a:t>4</a:t>
            </a:fld>
            <a:endParaRPr lang="en-US" sz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24473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8FAFE6-05D8-79CA-8BE7-20BF770AA8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ED5589B-D91A-0811-D437-DBD791BD58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96875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FDE7CC-FCD8-B89B-F161-B435C1A7F5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5B1DB6-17EB-3558-50A2-FAEBCE0DDA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90023" tIns="45011" rIns="90023" bIns="45011"/>
          <a:lstStyle/>
          <a:p>
            <a:pPr algn="r" defTabSz="900227" fontAlgn="auto">
              <a:spcBef>
                <a:spcPts val="0"/>
              </a:spcBef>
              <a:spcAft>
                <a:spcPts val="0"/>
              </a:spcAft>
              <a:defRPr/>
            </a:pPr>
            <a:fld id="{427D005D-F5A3-4B46-A033-F1520BBC1563}" type="slidenum">
              <a:rPr lang="en-US" sz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r" defTabSz="900227" fontAlgn="auto">
                <a:spcBef>
                  <a:spcPts val="0"/>
                </a:spcBef>
                <a:spcAft>
                  <a:spcPts val="0"/>
                </a:spcAft>
                <a:defRPr/>
              </a:pPr>
              <a:t>5</a:t>
            </a:fld>
            <a:endParaRPr lang="en-US" sz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68319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358D9B-D52F-3E26-A9B5-C40898E6F4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69769A-F571-0ECD-161A-CF5B66A880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96875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804E44-A4D5-E77F-2AF9-CB23FD4E08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75CF91-3AF4-DF4D-6CEC-916020E7CC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90023" tIns="45011" rIns="90023" bIns="45011"/>
          <a:lstStyle/>
          <a:p>
            <a:pPr algn="r" defTabSz="900227" fontAlgn="auto">
              <a:spcBef>
                <a:spcPts val="0"/>
              </a:spcBef>
              <a:spcAft>
                <a:spcPts val="0"/>
              </a:spcAft>
              <a:defRPr/>
            </a:pPr>
            <a:fld id="{427D005D-F5A3-4B46-A033-F1520BBC1563}" type="slidenum">
              <a:rPr lang="en-US" sz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r" defTabSz="900227" fontAlgn="auto">
                <a:spcBef>
                  <a:spcPts val="0"/>
                </a:spcBef>
                <a:spcAft>
                  <a:spcPts val="0"/>
                </a:spcAft>
                <a:defRPr/>
              </a:pPr>
              <a:t>6</a:t>
            </a:fld>
            <a:endParaRPr lang="en-US" sz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72859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31560C-C51A-5344-5C7A-D8552C5DB6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124629-76DE-1D7A-6F69-16505095CF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96875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2EB093-7269-AF1B-6223-15DB568360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136F02-4D2B-8C82-BAD4-89F6452F16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90023" tIns="45011" rIns="90023" bIns="45011"/>
          <a:lstStyle/>
          <a:p>
            <a:pPr algn="r" defTabSz="900227" fontAlgn="auto">
              <a:spcBef>
                <a:spcPts val="0"/>
              </a:spcBef>
              <a:spcAft>
                <a:spcPts val="0"/>
              </a:spcAft>
              <a:defRPr/>
            </a:pPr>
            <a:fld id="{427D005D-F5A3-4B46-A033-F1520BBC1563}" type="slidenum">
              <a:rPr lang="en-US" sz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r" defTabSz="900227" fontAlgn="auto">
                <a:spcBef>
                  <a:spcPts val="0"/>
                </a:spcBef>
                <a:spcAft>
                  <a:spcPts val="0"/>
                </a:spcAft>
                <a:defRPr/>
              </a:pPr>
              <a:t>7</a:t>
            </a:fld>
            <a:endParaRPr lang="en-US" sz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62224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4EFDFF-49BF-EC1F-D8BB-219D4A2482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AF7B2C3-74D4-1076-C235-F936FF31FD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96875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7C3AE7-F840-18FD-D665-E6BDA2BB4D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3DE14A-2859-2005-34A4-1015714DBD2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90023" tIns="45011" rIns="90023" bIns="45011"/>
          <a:lstStyle/>
          <a:p>
            <a:pPr algn="r" defTabSz="900227" fontAlgn="auto">
              <a:spcBef>
                <a:spcPts val="0"/>
              </a:spcBef>
              <a:spcAft>
                <a:spcPts val="0"/>
              </a:spcAft>
              <a:defRPr/>
            </a:pPr>
            <a:fld id="{427D005D-F5A3-4B46-A033-F1520BBC1563}" type="slidenum">
              <a:rPr lang="en-US" sz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r" defTabSz="900227" fontAlgn="auto">
                <a:spcBef>
                  <a:spcPts val="0"/>
                </a:spcBef>
                <a:spcAft>
                  <a:spcPts val="0"/>
                </a:spcAft>
                <a:defRPr/>
              </a:pPr>
              <a:t>8</a:t>
            </a:fld>
            <a:endParaRPr lang="en-US" sz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65672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F8B4CD-07B7-40B0-CA87-C3DFB4D944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29ECF4-EE4F-F14C-C1E8-0BB0891DCF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96875" y="692150"/>
            <a:ext cx="6156325" cy="3463925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96746D-8DB2-B148-6E9B-1CB1AFD166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35D52A-ECC6-D004-1273-70E15B6E79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lIns="90023" tIns="45011" rIns="90023" bIns="45011"/>
          <a:lstStyle/>
          <a:p>
            <a:pPr algn="r" defTabSz="900227" fontAlgn="auto">
              <a:spcBef>
                <a:spcPts val="0"/>
              </a:spcBef>
              <a:spcAft>
                <a:spcPts val="0"/>
              </a:spcAft>
              <a:defRPr/>
            </a:pPr>
            <a:fld id="{427D005D-F5A3-4B46-A033-F1520BBC1563}" type="slidenum">
              <a:rPr lang="en-US" sz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algn="r" defTabSz="900227" fontAlgn="auto">
                <a:spcBef>
                  <a:spcPts val="0"/>
                </a:spcBef>
                <a:spcAft>
                  <a:spcPts val="0"/>
                </a:spcAft>
                <a:defRPr/>
              </a:pPr>
              <a:t>9</a:t>
            </a:fld>
            <a:endParaRPr lang="en-US" sz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16328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A1914-F368-BA4B-9724-0EC606E5BB2A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068B0-D035-F141-9BA1-752242EE3C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495688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A1914-F368-BA4B-9724-0EC606E5BB2A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068B0-D035-F141-9BA1-752242EE3C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291374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A1914-F368-BA4B-9724-0EC606E5BB2A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068B0-D035-F141-9BA1-752242EE3C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620348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F8190-495F-1044-A1F5-724EBB0B60AC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8ECEB-DB8B-E743-A342-E14CD55961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017408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F8190-495F-1044-A1F5-724EBB0B60AC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8ECEB-DB8B-E743-A342-E14CD55961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783997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F8190-495F-1044-A1F5-724EBB0B60AC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8ECEB-DB8B-E743-A342-E14CD55961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537160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F8190-495F-1044-A1F5-724EBB0B60AC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8ECEB-DB8B-E743-A342-E14CD55961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856542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F8190-495F-1044-A1F5-724EBB0B60AC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8ECEB-DB8B-E743-A342-E14CD55961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230302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F8190-495F-1044-A1F5-724EBB0B60AC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8ECEB-DB8B-E743-A342-E14CD55961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482467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F8190-495F-1044-A1F5-724EBB0B60AC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8ECEB-DB8B-E743-A342-E14CD55961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307606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F8190-495F-1044-A1F5-724EBB0B60AC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8ECEB-DB8B-E743-A342-E14CD55961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4819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A1914-F368-BA4B-9724-0EC606E5BB2A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068B0-D035-F141-9BA1-752242EE3C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696616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F8190-495F-1044-A1F5-724EBB0B60AC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8ECEB-DB8B-E743-A342-E14CD55961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205762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F8190-495F-1044-A1F5-724EBB0B60AC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8ECEB-DB8B-E743-A342-E14CD55961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316334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F8190-495F-1044-A1F5-724EBB0B60AC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8ECEB-DB8B-E743-A342-E14CD55961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214772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E45F2-A088-9C47-8958-F986C2025653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52CDF-BED5-8E4F-89FB-EDE7EA16C0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019346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E45F2-A088-9C47-8958-F986C2025653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52CDF-BED5-8E4F-89FB-EDE7EA16C0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187924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E45F2-A088-9C47-8958-F986C2025653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52CDF-BED5-8E4F-89FB-EDE7EA16C0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191936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E45F2-A088-9C47-8958-F986C2025653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52CDF-BED5-8E4F-89FB-EDE7EA16C0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492104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E45F2-A088-9C47-8958-F986C2025653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52CDF-BED5-8E4F-89FB-EDE7EA16C0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801819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E45F2-A088-9C47-8958-F986C2025653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52CDF-BED5-8E4F-89FB-EDE7EA16C0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351035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E45F2-A088-9C47-8958-F986C2025653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52CDF-BED5-8E4F-89FB-EDE7EA16C0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144731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A1914-F368-BA4B-9724-0EC606E5BB2A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068B0-D035-F141-9BA1-752242EE3C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40136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E45F2-A088-9C47-8958-F986C2025653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52CDF-BED5-8E4F-89FB-EDE7EA16C0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035191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E45F2-A088-9C47-8958-F986C2025653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52CDF-BED5-8E4F-89FB-EDE7EA16C0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23245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E45F2-A088-9C47-8958-F986C2025653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52CDF-BED5-8E4F-89FB-EDE7EA16C0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585801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E45F2-A088-9C47-8958-F986C2025653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52CDF-BED5-8E4F-89FB-EDE7EA16C0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282303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52250332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19028269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54080375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0185" y="3883026"/>
            <a:ext cx="5372100" cy="27289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5484" y="3883026"/>
            <a:ext cx="5374216" cy="27289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9029474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43467563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23853512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A1914-F368-BA4B-9724-0EC606E5BB2A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068B0-D035-F141-9BA1-752242EE3C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681919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9208224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0137030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>
                <a:sym typeface="Arial" charset="0"/>
              </a:rPr>
              <a:t>Drag picture to placeholder or click icon to add</a:t>
            </a:r>
            <a:endParaRPr lang="en-US" noProof="0" dirty="0">
              <a:sym typeface="Arial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7241008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050601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2852" y="649288"/>
            <a:ext cx="2736849" cy="59626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0184" y="649288"/>
            <a:ext cx="8009467" cy="59626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65310828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4668404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91365031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8290419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84626479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737492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A1914-F368-BA4B-9724-0EC606E5BB2A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068B0-D035-F141-9BA1-752242EE3C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76955"/>
      </p:ext>
    </p:extLst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312927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A1914-F368-BA4B-9724-0EC606E5BB2A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068B0-D035-F141-9BA1-752242EE3C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928563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A1914-F368-BA4B-9724-0EC606E5BB2A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068B0-D035-F141-9BA1-752242EE3C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815611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A1914-F368-BA4B-9724-0EC606E5BB2A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068B0-D035-F141-9BA1-752242EE3C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750849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A1914-F368-BA4B-9724-0EC606E5BB2A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068B0-D035-F141-9BA1-752242EE3C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084463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A1914-F368-BA4B-9724-0EC606E5BB2A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068B0-D035-F141-9BA1-752242EE3C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600284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A1914-F368-BA4B-9724-0EC606E5BB2A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068B0-D035-F141-9BA1-752242EE3C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284703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A1914-F368-BA4B-9724-0EC606E5BB2A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068B0-D035-F141-9BA1-752242EE3C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561768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A1914-F368-BA4B-9724-0EC606E5BB2A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068B0-D035-F141-9BA1-752242EE3C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299357"/>
      </p:ext>
    </p:extLst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A1914-F368-BA4B-9724-0EC606E5BB2A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068B0-D035-F141-9BA1-752242EE3C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888858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A1914-F368-BA4B-9724-0EC606E5BB2A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068B0-D035-F141-9BA1-752242EE3C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64700"/>
      </p:ext>
    </p:extLst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A1914-F368-BA4B-9724-0EC606E5BB2A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068B0-D035-F141-9BA1-752242EE3C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61696"/>
      </p:ext>
    </p:extLst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A1914-F368-BA4B-9724-0EC606E5BB2A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068B0-D035-F141-9BA1-752242EE3C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563804"/>
      </p:ext>
    </p:extLst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EA5F5-B6D5-4F1D-A2D8-6EE70BEEBA1B}" type="datetimeFigureOut">
              <a:rPr lang="en-US" smtClean="0"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18E85-5156-47B7-9A58-03A8C0067EB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94C2E96-0E5A-457C-9004-3C3579E79D3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8801" y="-1"/>
            <a:ext cx="5292649" cy="253070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C3ACE29-126F-41D0-A799-30B8F29A19C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57" y="5572126"/>
            <a:ext cx="4572000" cy="128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10085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18E85-5156-47B7-9A58-03A8C0067EB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1B88744-0639-4723-8AB5-AA65077B78F7}"/>
              </a:ext>
            </a:extLst>
          </p:cNvPr>
          <p:cNvSpPr/>
          <p:nvPr userDrawn="1"/>
        </p:nvSpPr>
        <p:spPr>
          <a:xfrm>
            <a:off x="0" y="0"/>
            <a:ext cx="12192000" cy="1524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2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B0B74B1-20D3-4F49-A70A-235B45C1B10F}"/>
              </a:ext>
            </a:extLst>
          </p:cNvPr>
          <p:cNvSpPr/>
          <p:nvPr userDrawn="1"/>
        </p:nvSpPr>
        <p:spPr>
          <a:xfrm>
            <a:off x="101600" y="76200"/>
            <a:ext cx="11988800" cy="13716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20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CFADECB-626A-45C9-A6AF-B72446FAD3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952" y="4114800"/>
            <a:ext cx="5737049" cy="27432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5C49642-7E62-45AF-B601-E501076687F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72200"/>
            <a:ext cx="24384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56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18E85-5156-47B7-9A58-03A8C0067E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57029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18E85-5156-47B7-9A58-03A8C0067E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61322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18E85-5156-47B7-9A58-03A8C0067E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43080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18E85-5156-47B7-9A58-03A8C0067E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64107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18E85-5156-47B7-9A58-03A8C0067E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44977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18E85-5156-47B7-9A58-03A8C0067E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36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A1914-F368-BA4B-9724-0EC606E5BB2A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068B0-D035-F141-9BA1-752242EE3C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726020"/>
      </p:ext>
    </p:extLst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18E85-5156-47B7-9A58-03A8C0067E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14804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18E85-5156-47B7-9A58-03A8C0067E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32874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18E85-5156-47B7-9A58-03A8C0067E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43106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76401"/>
            <a:ext cx="10972800" cy="4144963"/>
          </a:xfrm>
        </p:spPr>
        <p:txBody>
          <a:bodyPr/>
          <a:lstStyle>
            <a:lvl1pPr marL="164592" indent="-256032">
              <a:buFont typeface="Arial"/>
              <a:buChar char="•"/>
              <a:defRPr sz="2800">
                <a:solidFill>
                  <a:schemeClr val="accent6">
                    <a:lumMod val="75000"/>
                  </a:schemeClr>
                </a:solidFill>
              </a:defRPr>
            </a:lvl1pPr>
            <a:lvl2pPr marL="594360" indent="-283464">
              <a:buClr>
                <a:srgbClr val="1D66B2"/>
              </a:buClr>
              <a:buFont typeface="Lucida Grande"/>
              <a:buChar char="»"/>
              <a:defRPr sz="2400">
                <a:solidFill>
                  <a:srgbClr val="1D66B2"/>
                </a:solidFill>
              </a:defRPr>
            </a:lvl2pPr>
            <a:lvl3pPr marL="868680" indent="-228600">
              <a:buClr>
                <a:schemeClr val="accent6">
                  <a:lumMod val="75000"/>
                </a:schemeClr>
              </a:buClr>
              <a:buFont typeface="Arial"/>
              <a:buChar char="•"/>
              <a:defRPr sz="2000">
                <a:solidFill>
                  <a:schemeClr val="accent6">
                    <a:lumMod val="75000"/>
                  </a:schemeClr>
                </a:solidFill>
              </a:defRPr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609600" y="838200"/>
            <a:ext cx="10972800" cy="685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7374483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A1914-F368-BA4B-9724-0EC606E5BB2A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068B0-D035-F141-9BA1-752242EE3C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114483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A1914-F368-BA4B-9724-0EC606E5BB2A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068B0-D035-F141-9BA1-752242EE3C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325687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slideLayout" Target="../slideLayouts/slideLayout47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73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A1914-F368-BA4B-9724-0EC606E5BB2A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068B0-D035-F141-9BA1-752242EE3C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336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</p:sldLayoutIdLst>
  <p:transition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7F8190-495F-1044-A1F5-724EBB0B60AC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08ECEB-DB8B-E743-A342-E14CD559610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499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  <p:sldLayoutId id="2147483837" r:id="rId6"/>
    <p:sldLayoutId id="2147483838" r:id="rId7"/>
    <p:sldLayoutId id="2147483839" r:id="rId8"/>
    <p:sldLayoutId id="2147483840" r:id="rId9"/>
    <p:sldLayoutId id="2147483841" r:id="rId10"/>
    <p:sldLayoutId id="2147483842" r:id="rId11"/>
  </p:sldLayoutIdLst>
  <p:transition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2E45F2-A088-9C47-8958-F986C2025653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052CDF-BED5-8E4F-89FB-EDE7EA16C0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645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814" r:id="rId7"/>
    <p:sldLayoutId id="2147483815" r:id="rId8"/>
    <p:sldLayoutId id="2147483816" r:id="rId9"/>
    <p:sldLayoutId id="2147483817" r:id="rId10"/>
    <p:sldLayoutId id="2147483818" r:id="rId11"/>
  </p:sldLayoutIdLst>
  <p:transition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526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20185" y="649288"/>
            <a:ext cx="10949516" cy="3160712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8100" tIns="38100" rIns="38100" bIns="381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Arial" charset="0"/>
              </a:rPr>
              <a:t>Click to edit Master title style</a:t>
            </a: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0185" y="3883026"/>
            <a:ext cx="10949516" cy="2728913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8100" tIns="38100" rIns="38100" bIns="381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>
                <a:sym typeface="Arial" charset="0"/>
              </a:rPr>
              <a:t>Click to edit Master text styles</a:t>
            </a:r>
          </a:p>
          <a:p>
            <a:pPr lvl="1"/>
            <a:r>
              <a:rPr lang="en-US">
                <a:sym typeface="Arial" charset="0"/>
              </a:rPr>
              <a:t>Second level</a:t>
            </a:r>
          </a:p>
          <a:p>
            <a:pPr lvl="2"/>
            <a:r>
              <a:rPr lang="en-US">
                <a:sym typeface="Arial" charset="0"/>
              </a:rPr>
              <a:t>Third level</a:t>
            </a:r>
          </a:p>
          <a:p>
            <a:pPr lvl="3"/>
            <a:r>
              <a:rPr lang="en-US">
                <a:sym typeface="Arial" charset="0"/>
              </a:rPr>
              <a:t>Fourth level</a:t>
            </a:r>
          </a:p>
          <a:p>
            <a:pPr lvl="4"/>
            <a:r>
              <a:rPr lang="en-US">
                <a:sym typeface="Arial" charset="0"/>
              </a:rPr>
              <a:t>Fifth level</a:t>
            </a:r>
          </a:p>
        </p:txBody>
      </p:sp>
      <p:pic>
        <p:nvPicPr>
          <p:cNvPr id="1029" name="Picture 1" descr="crd horizontal white.eps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400" y="5722939"/>
            <a:ext cx="3251200" cy="127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4194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</p:sldLayoutIdLst>
  <p:transition/>
  <p:hf sldNum="0"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+mj-lt"/>
          <a:ea typeface="+mj-ea"/>
          <a:cs typeface="+mj-cs"/>
          <a:sym typeface="Arial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" charset="0"/>
          <a:ea typeface="ヒラギノ角ゴ ProN W6" charset="0"/>
          <a:cs typeface="ヒラギノ角ゴ ProN W6" charset="0"/>
          <a:sym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" charset="0"/>
          <a:ea typeface="ヒラギノ角ゴ ProN W6" charset="0"/>
          <a:cs typeface="ヒラギノ角ゴ ProN W6" charset="0"/>
          <a:sym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" charset="0"/>
          <a:ea typeface="ヒラギノ角ゴ ProN W6" charset="0"/>
          <a:cs typeface="ヒラギノ角ゴ ProN W6" charset="0"/>
          <a:sym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" charset="0"/>
          <a:ea typeface="ヒラギノ角ゴ ProN W6" charset="0"/>
          <a:cs typeface="ヒラギノ角ゴ ProN W6" charset="0"/>
          <a:sym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" charset="0"/>
          <a:ea typeface="ヒラギノ角ゴ ProN W6" charset="0"/>
          <a:cs typeface="ヒラギノ角ゴ ProN W6" charset="0"/>
          <a:sym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" charset="0"/>
          <a:ea typeface="ヒラギノ角ゴ ProN W6" charset="0"/>
          <a:cs typeface="ヒラギノ角ゴ ProN W6" charset="0"/>
          <a:sym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" charset="0"/>
          <a:ea typeface="ヒラギノ角ゴ ProN W6" charset="0"/>
          <a:cs typeface="ヒラギノ角ゴ ProN W6" charset="0"/>
          <a:sym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FFFFFF"/>
          </a:solidFill>
          <a:latin typeface="Arial" charset="0"/>
          <a:ea typeface="ヒラギノ角ゴ ProN W6" charset="0"/>
          <a:cs typeface="ヒラギノ角ゴ ProN W6" charset="0"/>
          <a:sym typeface="Arial" charset="0"/>
        </a:defRPr>
      </a:lvl9pPr>
    </p:titleStyle>
    <p:bodyStyle>
      <a:lvl1pPr marL="342900" indent="-342900" algn="l" rtl="0" eaLnBrk="1" fontAlgn="base" hangingPunct="1">
        <a:spcBef>
          <a:spcPts val="500"/>
        </a:spcBef>
        <a:spcAft>
          <a:spcPct val="0"/>
        </a:spcAft>
        <a:buChar char="•"/>
        <a:defRPr sz="2000" b="1">
          <a:solidFill>
            <a:srgbClr val="D8D8D8"/>
          </a:solidFill>
          <a:latin typeface="+mn-lt"/>
          <a:ea typeface="+mn-ea"/>
          <a:cs typeface="+mn-cs"/>
          <a:sym typeface="Arial" charset="0"/>
        </a:defRPr>
      </a:lvl1pPr>
      <a:lvl2pPr marL="419100" indent="38100" algn="ctr" rtl="0" eaLnBrk="1" fontAlgn="base" hangingPunct="1">
        <a:spcBef>
          <a:spcPts val="500"/>
        </a:spcBef>
        <a:spcAft>
          <a:spcPct val="0"/>
        </a:spcAft>
        <a:buChar char="–"/>
        <a:defRPr sz="2000" b="1">
          <a:solidFill>
            <a:srgbClr val="C3C3C3"/>
          </a:solidFill>
          <a:latin typeface="+mn-lt"/>
          <a:ea typeface="ヒラギノ角ゴ ProN W3" charset="0"/>
          <a:cs typeface="ヒラギノ角ゴ ProN W3" charset="0"/>
          <a:sym typeface="Arial" charset="0"/>
        </a:defRPr>
      </a:lvl2pPr>
      <a:lvl3pPr marL="876300" indent="38100" algn="ctr" rtl="0" eaLnBrk="1" fontAlgn="base" hangingPunct="1">
        <a:spcBef>
          <a:spcPts val="500"/>
        </a:spcBef>
        <a:spcAft>
          <a:spcPct val="0"/>
        </a:spcAft>
        <a:buChar char="•"/>
        <a:defRPr sz="2000" b="1">
          <a:solidFill>
            <a:srgbClr val="C3C3C3"/>
          </a:solidFill>
          <a:latin typeface="+mn-lt"/>
          <a:ea typeface="ヒラギノ角ゴ ProN W3" charset="0"/>
          <a:cs typeface="ヒラギノ角ゴ ProN W3" charset="0"/>
          <a:sym typeface="Arial" charset="0"/>
        </a:defRPr>
      </a:lvl3pPr>
      <a:lvl4pPr marL="1333500" indent="38100" algn="ctr" rtl="0" eaLnBrk="1" fontAlgn="base" hangingPunct="1">
        <a:spcBef>
          <a:spcPts val="500"/>
        </a:spcBef>
        <a:spcAft>
          <a:spcPct val="0"/>
        </a:spcAft>
        <a:buChar char="–"/>
        <a:defRPr sz="2000" b="1">
          <a:solidFill>
            <a:srgbClr val="C3C3C3"/>
          </a:solidFill>
          <a:latin typeface="+mn-lt"/>
          <a:ea typeface="ヒラギノ角ゴ ProN W3" charset="0"/>
          <a:cs typeface="ヒラギノ角ゴ ProN W3" charset="0"/>
          <a:sym typeface="Arial" charset="0"/>
        </a:defRPr>
      </a:lvl4pPr>
      <a:lvl5pPr marL="1790700" indent="38100" algn="ctr" rtl="0" eaLnBrk="1" fontAlgn="base" hangingPunct="1">
        <a:spcBef>
          <a:spcPts val="500"/>
        </a:spcBef>
        <a:spcAft>
          <a:spcPct val="0"/>
        </a:spcAft>
        <a:buChar char="»"/>
        <a:defRPr sz="2000" b="1">
          <a:solidFill>
            <a:srgbClr val="C3C3C3"/>
          </a:solidFill>
          <a:latin typeface="+mn-lt"/>
          <a:ea typeface="ヒラギノ角ゴ ProN W3" charset="0"/>
          <a:cs typeface="ヒラギノ角ゴ ProN W3" charset="0"/>
          <a:sym typeface="Arial" charset="0"/>
        </a:defRPr>
      </a:lvl5pPr>
      <a:lvl6pPr marL="2247900" algn="ctr" rtl="0" eaLnBrk="1" fontAlgn="base" hangingPunct="1">
        <a:spcBef>
          <a:spcPts val="500"/>
        </a:spcBef>
        <a:spcAft>
          <a:spcPct val="0"/>
        </a:spcAft>
        <a:defRPr sz="2000" b="1">
          <a:solidFill>
            <a:srgbClr val="C3C3C3"/>
          </a:solidFill>
          <a:latin typeface="+mn-lt"/>
          <a:ea typeface="ヒラギノ角ゴ ProN W3" charset="0"/>
          <a:cs typeface="ヒラギノ角ゴ ProN W3" charset="0"/>
          <a:sym typeface="Arial" charset="0"/>
        </a:defRPr>
      </a:lvl6pPr>
      <a:lvl7pPr marL="2705100" algn="ctr" rtl="0" eaLnBrk="1" fontAlgn="base" hangingPunct="1">
        <a:spcBef>
          <a:spcPts val="500"/>
        </a:spcBef>
        <a:spcAft>
          <a:spcPct val="0"/>
        </a:spcAft>
        <a:defRPr sz="2000" b="1">
          <a:solidFill>
            <a:srgbClr val="C3C3C3"/>
          </a:solidFill>
          <a:latin typeface="+mn-lt"/>
          <a:ea typeface="ヒラギノ角ゴ ProN W3" charset="0"/>
          <a:cs typeface="ヒラギノ角ゴ ProN W3" charset="0"/>
          <a:sym typeface="Arial" charset="0"/>
        </a:defRPr>
      </a:lvl7pPr>
      <a:lvl8pPr marL="3162300" algn="ctr" rtl="0" eaLnBrk="1" fontAlgn="base" hangingPunct="1">
        <a:spcBef>
          <a:spcPts val="500"/>
        </a:spcBef>
        <a:spcAft>
          <a:spcPct val="0"/>
        </a:spcAft>
        <a:defRPr sz="2000" b="1">
          <a:solidFill>
            <a:srgbClr val="C3C3C3"/>
          </a:solidFill>
          <a:latin typeface="+mn-lt"/>
          <a:ea typeface="ヒラギノ角ゴ ProN W3" charset="0"/>
          <a:cs typeface="ヒラギノ角ゴ ProN W3" charset="0"/>
          <a:sym typeface="Arial" charset="0"/>
        </a:defRPr>
      </a:lvl8pPr>
      <a:lvl9pPr marL="3619500" algn="ctr" rtl="0" eaLnBrk="1" fontAlgn="base" hangingPunct="1">
        <a:spcBef>
          <a:spcPts val="500"/>
        </a:spcBef>
        <a:spcAft>
          <a:spcPct val="0"/>
        </a:spcAft>
        <a:defRPr sz="2000" b="1">
          <a:solidFill>
            <a:srgbClr val="C3C3C3"/>
          </a:solidFill>
          <a:latin typeface="+mn-lt"/>
          <a:ea typeface="ヒラギノ角ゴ ProN W3" charset="0"/>
          <a:cs typeface="ヒラギノ角ゴ ProN W3" charset="0"/>
          <a:sym typeface="Arial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solidFill>
            <a:schemeClr val="accent1">
              <a:alpha val="89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none"/>
        </p:style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solidFill>
            <a:schemeClr val="accent1">
              <a:alpha val="89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none"/>
        </p:style>
        <p:txBody>
          <a:bodyPr vert="horz" lIns="182880" tIns="9144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794760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45" r:id="rId2"/>
    <p:sldLayoutId id="2147483846" r:id="rId3"/>
    <p:sldLayoutId id="2147483847" r:id="rId4"/>
    <p:sldLayoutId id="2147483848" r:id="rId5"/>
    <p:sldLayoutId id="2147483849" r:id="rId6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bg1"/>
          </a:solidFill>
          <a:latin typeface="Arial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9pPr>
    </p:titleStyle>
    <p:bodyStyle>
      <a:lvl1pPr marL="457200" indent="-457200" algn="l" defTabSz="457200" rtl="0" eaLnBrk="0" fontAlgn="base" hangingPunct="0">
        <a:spcBef>
          <a:spcPts val="625"/>
        </a:spcBef>
        <a:spcAft>
          <a:spcPct val="0"/>
        </a:spcAft>
        <a:buSzPct val="120000"/>
        <a:buFont typeface="Arial" charset="0"/>
        <a:buChar char="•"/>
        <a:defRPr sz="2800" kern="1200">
          <a:solidFill>
            <a:schemeClr val="bg1"/>
          </a:solidFill>
          <a:latin typeface="Arial"/>
          <a:ea typeface="+mn-ea"/>
          <a:cs typeface="+mn-cs"/>
        </a:defRPr>
      </a:lvl1pPr>
      <a:lvl2pPr marL="922338" indent="-285750" algn="l" defTabSz="457200" rtl="0" eaLnBrk="0" fontAlgn="base" hangingPunct="0">
        <a:spcBef>
          <a:spcPct val="20000"/>
        </a:spcBef>
        <a:spcAft>
          <a:spcPct val="0"/>
        </a:spcAft>
        <a:buSzPct val="85000"/>
        <a:buFont typeface="Courier New" pitchFamily="49" charset="0"/>
        <a:buChar char="o"/>
        <a:defRPr sz="2400" kern="1200">
          <a:solidFill>
            <a:schemeClr val="bg1"/>
          </a:solidFill>
          <a:latin typeface="Arial"/>
          <a:ea typeface="+mn-ea"/>
          <a:cs typeface="+mn-cs"/>
        </a:defRPr>
      </a:lvl2pPr>
      <a:lvl3pPr marL="1325563" indent="-228600" algn="l" defTabSz="457200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 kern="1200">
          <a:solidFill>
            <a:schemeClr val="bg1"/>
          </a:solidFill>
          <a:latin typeface="Arial"/>
          <a:ea typeface="+mn-ea"/>
          <a:cs typeface="+mn-cs"/>
        </a:defRPr>
      </a:lvl3pPr>
      <a:lvl4pPr marL="1690688" indent="-228600" algn="l" defTabSz="457200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2000" kern="1200">
          <a:solidFill>
            <a:schemeClr val="bg1"/>
          </a:solidFill>
          <a:latin typeface="Arial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A1914-F368-BA4B-9724-0EC606E5BB2A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068B0-D035-F141-9BA1-752242EE3C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953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2" r:id="rId2"/>
    <p:sldLayoutId id="2147483853" r:id="rId3"/>
    <p:sldLayoutId id="2147483854" r:id="rId4"/>
    <p:sldLayoutId id="2147483855" r:id="rId5"/>
    <p:sldLayoutId id="2147483856" r:id="rId6"/>
    <p:sldLayoutId id="2147483857" r:id="rId7"/>
    <p:sldLayoutId id="2147483858" r:id="rId8"/>
    <p:sldLayoutId id="2147483859" r:id="rId9"/>
    <p:sldLayoutId id="2147483860" r:id="rId10"/>
    <p:sldLayoutId id="2147483861" r:id="rId11"/>
  </p:sldLayoutIdLst>
  <p:transition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A1914-F368-BA4B-9724-0EC606E5BB2A}" type="datetimeFigureOut">
              <a:rPr lang="en-US" smtClean="0"/>
              <a:pPr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068B0-D035-F141-9BA1-752242EE3C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67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  <p:sldLayoutId id="214748391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1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3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32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11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17.png"/><Relationship Id="rId5" Type="http://schemas.openxmlformats.org/officeDocument/2006/relationships/image" Target="../media/image16.jp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17.png"/><Relationship Id="rId5" Type="http://schemas.openxmlformats.org/officeDocument/2006/relationships/image" Target="../media/image16.jp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26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C3840B4E-4765-1800-8C6B-337B900BB8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467" t="7179" b="11966"/>
          <a:stretch/>
        </p:blipFill>
        <p:spPr>
          <a:xfrm>
            <a:off x="0" y="-11724"/>
            <a:ext cx="12192000" cy="686972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9E355C3-0D55-4333-8973-6561E6CF1E2E}"/>
              </a:ext>
            </a:extLst>
          </p:cNvPr>
          <p:cNvSpPr txBox="1"/>
          <p:nvPr/>
        </p:nvSpPr>
        <p:spPr>
          <a:xfrm>
            <a:off x="198689" y="165764"/>
            <a:ext cx="1186290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defRPr/>
            </a:pPr>
            <a:r>
              <a:rPr lang="en-US" sz="5400" b="1" dirty="0">
                <a:solidFill>
                  <a:schemeClr val="bg1"/>
                </a:solidFill>
              </a:rPr>
              <a:t>Trends in Uinta Basin-wide methane emissions</a:t>
            </a:r>
          </a:p>
          <a:p>
            <a:pPr algn="l">
              <a:defRPr/>
            </a:pPr>
            <a:endParaRPr lang="en-US" sz="3600" b="1" dirty="0">
              <a:solidFill>
                <a:schemeClr val="bg1"/>
              </a:solidFill>
            </a:endParaRPr>
          </a:p>
          <a:p>
            <a:pPr algn="l">
              <a:defRPr/>
            </a:pPr>
            <a:r>
              <a:rPr lang="en-US" sz="2400" b="1" dirty="0">
                <a:solidFill>
                  <a:schemeClr val="bg1"/>
                </a:solidFill>
              </a:rPr>
              <a:t>Seth Lyman</a:t>
            </a:r>
          </a:p>
          <a:p>
            <a:pPr algn="l">
              <a:defRPr/>
            </a:pPr>
            <a:r>
              <a:rPr lang="en-US" sz="2400" b="1" dirty="0">
                <a:solidFill>
                  <a:schemeClr val="bg1"/>
                </a:solidFill>
              </a:rPr>
              <a:t>Tristan Coxson</a:t>
            </a:r>
          </a:p>
          <a:p>
            <a:pPr algn="l">
              <a:defRPr/>
            </a:pPr>
            <a:r>
              <a:rPr lang="en-US" sz="2400" b="1" dirty="0">
                <a:solidFill>
                  <a:schemeClr val="bg1"/>
                </a:solidFill>
              </a:rPr>
              <a:t>John Lin, University of Utah</a:t>
            </a:r>
          </a:p>
        </p:txBody>
      </p:sp>
      <p:pic>
        <p:nvPicPr>
          <p:cNvPr id="14" name="Picture 1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A535C5BC-1C20-EC82-5DEF-614FE282129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66250"/>
          <a:stretch/>
        </p:blipFill>
        <p:spPr>
          <a:xfrm>
            <a:off x="3592111" y="5545015"/>
            <a:ext cx="2097263" cy="1147221"/>
          </a:xfrm>
          <a:prstGeom prst="rect">
            <a:avLst/>
          </a:prstGeom>
        </p:spPr>
      </p:pic>
      <p:pic>
        <p:nvPicPr>
          <p:cNvPr id="16" name="Picture 15" descr="White text on a black background&#10;&#10;Description automatically generated">
            <a:extLst>
              <a:ext uri="{FF2B5EF4-FFF2-40B4-BE49-F238E27FC236}">
                <a16:creationId xmlns:a16="http://schemas.microsoft.com/office/drawing/2014/main" id="{141D4C61-87F1-1E29-A699-3351A6F254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3159" y="5533292"/>
            <a:ext cx="6278434" cy="1218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739991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AA5AC2-EA20-C6EF-105C-E074C52332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65815E0-640F-3AFA-F28B-B8CB451AE567}"/>
              </a:ext>
            </a:extLst>
          </p:cNvPr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6000" dirty="0"/>
              <a:t>Other existing Basin-scale Estimates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AC2D398-D274-D4BF-4EB2-B58DEBAD1C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887" y="975561"/>
            <a:ext cx="10355078" cy="5882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025697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A1BE53-D88A-02E6-13B0-7BA2DA9146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0A4304C-6C6D-F3B3-54F4-697C0CB8087B}"/>
              </a:ext>
            </a:extLst>
          </p:cNvPr>
          <p:cNvSpPr txBox="1"/>
          <p:nvPr/>
        </p:nvSpPr>
        <p:spPr>
          <a:xfrm>
            <a:off x="0" y="0"/>
            <a:ext cx="1219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800" dirty="0"/>
              <a:t>New Basin-scale estimates using inverse modeling with TROPOMI and GEOS-Chem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FE4869-A616-626E-5115-8EC09B44B6CF}"/>
              </a:ext>
            </a:extLst>
          </p:cNvPr>
          <p:cNvSpPr txBox="1"/>
          <p:nvPr/>
        </p:nvSpPr>
        <p:spPr>
          <a:xfrm>
            <a:off x="-288032" y="1837154"/>
            <a:ext cx="35046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Integrated</a:t>
            </a:r>
          </a:p>
          <a:p>
            <a:r>
              <a:rPr lang="en-US" sz="3200" dirty="0"/>
              <a:t>Methane</a:t>
            </a:r>
          </a:p>
          <a:p>
            <a:r>
              <a:rPr lang="en-US" sz="3200" dirty="0"/>
              <a:t>Inversion</a:t>
            </a:r>
          </a:p>
        </p:txBody>
      </p:sp>
      <p:pic>
        <p:nvPicPr>
          <p:cNvPr id="3" name="Picture 2" descr="A satellite in space above the earth&#10;&#10;AI-generated content may be incorrect.">
            <a:extLst>
              <a:ext uri="{FF2B5EF4-FFF2-40B4-BE49-F238E27FC236}">
                <a16:creationId xmlns:a16="http://schemas.microsoft.com/office/drawing/2014/main" id="{9C9F03F8-C506-F67D-B66D-9553D9A2371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598" t="-1418" r="38202" b="1418"/>
          <a:stretch>
            <a:fillRect/>
          </a:stretch>
        </p:blipFill>
        <p:spPr>
          <a:xfrm>
            <a:off x="7422749" y="4228305"/>
            <a:ext cx="1579120" cy="1423583"/>
          </a:xfrm>
          <a:prstGeom prst="rect">
            <a:avLst/>
          </a:prstGeom>
        </p:spPr>
      </p:pic>
      <p:pic>
        <p:nvPicPr>
          <p:cNvPr id="7" name="Picture 6" descr="A logo with a globe in the middle&#10;&#10;AI-generated content may be incorrect.">
            <a:extLst>
              <a:ext uri="{FF2B5EF4-FFF2-40B4-BE49-F238E27FC236}">
                <a16:creationId xmlns:a16="http://schemas.microsoft.com/office/drawing/2014/main" id="{D83930B4-8904-BFC1-C886-1F71C0F2B1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0210" y="1687490"/>
            <a:ext cx="1868988" cy="186898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B8B6BFD-3A5E-CA02-05F3-9B041E6EC7FE}"/>
              </a:ext>
            </a:extLst>
          </p:cNvPr>
          <p:cNvSpPr/>
          <p:nvPr/>
        </p:nvSpPr>
        <p:spPr>
          <a:xfrm>
            <a:off x="4240060" y="1822537"/>
            <a:ext cx="2054269" cy="179748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Prior Emissions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62E4BC3-3F22-4E7B-BB3E-E34B93CB5435}"/>
              </a:ext>
            </a:extLst>
          </p:cNvPr>
          <p:cNvSpPr/>
          <p:nvPr/>
        </p:nvSpPr>
        <p:spPr>
          <a:xfrm>
            <a:off x="9941490" y="1822536"/>
            <a:ext cx="2054269" cy="179748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Posterior Emissions</a:t>
            </a: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E583A445-90F8-F62E-640C-374EAA0E4C15}"/>
              </a:ext>
            </a:extLst>
          </p:cNvPr>
          <p:cNvSpPr/>
          <p:nvPr/>
        </p:nvSpPr>
        <p:spPr>
          <a:xfrm>
            <a:off x="6432115" y="2494506"/>
            <a:ext cx="569934" cy="25495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E886A7E6-9140-6299-0BB6-7037BFF7F964}"/>
              </a:ext>
            </a:extLst>
          </p:cNvPr>
          <p:cNvSpPr/>
          <p:nvPr/>
        </p:nvSpPr>
        <p:spPr>
          <a:xfrm>
            <a:off x="9230377" y="2494506"/>
            <a:ext cx="569934" cy="25495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1A6AED56-A988-8C73-DCAC-D516AB666E85}"/>
              </a:ext>
            </a:extLst>
          </p:cNvPr>
          <p:cNvSpPr/>
          <p:nvPr/>
        </p:nvSpPr>
        <p:spPr>
          <a:xfrm rot="16200000">
            <a:off x="7927342" y="3630821"/>
            <a:ext cx="569934" cy="25495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50" name="Picture 2" descr="Integrated Methane Inversion">
            <a:extLst>
              <a:ext uri="{FF2B5EF4-FFF2-40B4-BE49-F238E27FC236}">
                <a16:creationId xmlns:a16="http://schemas.microsoft.com/office/drawing/2014/main" id="{2F153986-20C4-9DA8-D340-CDBFD0AB60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802" y="3556478"/>
            <a:ext cx="2483008" cy="2483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4219794-E4E9-BC04-603C-51DAC3BF2821}"/>
              </a:ext>
            </a:extLst>
          </p:cNvPr>
          <p:cNvSpPr txBox="1"/>
          <p:nvPr/>
        </p:nvSpPr>
        <p:spPr>
          <a:xfrm>
            <a:off x="0" y="6396335"/>
            <a:ext cx="30360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dirty="0"/>
              <a:t>Varon, Daniel J., et al. </a:t>
            </a:r>
            <a:r>
              <a:rPr lang="en-US" sz="1200" i="1" dirty="0"/>
              <a:t>Atmospheric Chemistry and Physics Discussions</a:t>
            </a:r>
            <a:r>
              <a:rPr lang="en-US" sz="1200" dirty="0"/>
              <a:t> 2022 (2022): 1-26.</a:t>
            </a:r>
          </a:p>
        </p:txBody>
      </p:sp>
    </p:spTree>
    <p:extLst>
      <p:ext uri="{BB962C8B-B14F-4D97-AF65-F5344CB8AC3E}">
        <p14:creationId xmlns:p14="http://schemas.microsoft.com/office/powerpoint/2010/main" val="2980553861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6471BC-C223-4E18-99B2-314566DA9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5F2A99C-1A17-9C50-1E89-E1A7AC6EB0A8}"/>
              </a:ext>
            </a:extLst>
          </p:cNvPr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6000" dirty="0"/>
              <a:t>TROPOMI methane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5EAB686-C6B2-ABC4-B02D-D1A613BD9A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1" y="1369140"/>
            <a:ext cx="6737210" cy="5287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5F3BCEE-74E6-C73B-E050-C2A66F8D92F7}"/>
              </a:ext>
            </a:extLst>
          </p:cNvPr>
          <p:cNvSpPr txBox="1"/>
          <p:nvPr/>
        </p:nvSpPr>
        <p:spPr>
          <a:xfrm>
            <a:off x="0" y="796011"/>
            <a:ext cx="83479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/>
              <a:t> Average for November-December 2021</a:t>
            </a:r>
          </a:p>
        </p:txBody>
      </p:sp>
      <p:pic>
        <p:nvPicPr>
          <p:cNvPr id="3" name="Picture 2" descr="A satellite in space above the earth&#10;&#10;AI-generated content may be incorrect.">
            <a:extLst>
              <a:ext uri="{FF2B5EF4-FFF2-40B4-BE49-F238E27FC236}">
                <a16:creationId xmlns:a16="http://schemas.microsoft.com/office/drawing/2014/main" id="{BDDCFFF5-C3AE-5CDE-97AE-ABF2BC25C56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598" t="-1418" r="38202" b="1418"/>
          <a:stretch>
            <a:fillRect/>
          </a:stretch>
        </p:blipFill>
        <p:spPr>
          <a:xfrm>
            <a:off x="273189" y="1691934"/>
            <a:ext cx="2219640" cy="2001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86415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38C5DB-3F68-7DA6-6424-24B269EE9F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ED87B0DB-9FF6-CF92-A5B7-5CED706098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12361"/>
            <a:ext cx="11738344" cy="4736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B4698C8-1F7F-6AED-3854-77471655A512}"/>
              </a:ext>
            </a:extLst>
          </p:cNvPr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6000" dirty="0"/>
              <a:t>GEOS-Chem methane mixing ratio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AC82A97-1CB0-D62B-08C0-8641975195F6}"/>
              </a:ext>
            </a:extLst>
          </p:cNvPr>
          <p:cNvSpPr txBox="1"/>
          <p:nvPr/>
        </p:nvSpPr>
        <p:spPr>
          <a:xfrm>
            <a:off x="7347861" y="1279986"/>
            <a:ext cx="24275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b="1" dirty="0"/>
              <a:t>POSTERIOR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551C14-E15F-8890-6E90-C3F226473F1D}"/>
              </a:ext>
            </a:extLst>
          </p:cNvPr>
          <p:cNvSpPr txBox="1"/>
          <p:nvPr/>
        </p:nvSpPr>
        <p:spPr>
          <a:xfrm>
            <a:off x="2024743" y="1279986"/>
            <a:ext cx="19594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b="1" dirty="0"/>
              <a:t> PRIOR</a:t>
            </a:r>
          </a:p>
        </p:txBody>
      </p:sp>
    </p:spTree>
    <p:extLst>
      <p:ext uri="{BB962C8B-B14F-4D97-AF65-F5344CB8AC3E}">
        <p14:creationId xmlns:p14="http://schemas.microsoft.com/office/powerpoint/2010/main" val="2017837998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54299C-1F45-50AC-64BF-400945820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EED2F5EE-A846-C8FA-2E36-035385F893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2459" y="1880118"/>
            <a:ext cx="6101998" cy="4899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">
            <a:extLst>
              <a:ext uri="{FF2B5EF4-FFF2-40B4-BE49-F238E27FC236}">
                <a16:creationId xmlns:a16="http://schemas.microsoft.com/office/drawing/2014/main" id="{0F8EE003-45A9-2DF1-C4A7-D02FFFC8A1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0120"/>
            <a:ext cx="6101997" cy="4899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FC82BA0-8D03-5D13-F801-B86CD93D4A7E}"/>
              </a:ext>
            </a:extLst>
          </p:cNvPr>
          <p:cNvSpPr txBox="1"/>
          <p:nvPr/>
        </p:nvSpPr>
        <p:spPr>
          <a:xfrm>
            <a:off x="7707085" y="1246062"/>
            <a:ext cx="24275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b="1" dirty="0"/>
              <a:t>POSTERIOR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6F8360-2055-2D08-4317-5A7D69C59F78}"/>
              </a:ext>
            </a:extLst>
          </p:cNvPr>
          <p:cNvSpPr txBox="1"/>
          <p:nvPr/>
        </p:nvSpPr>
        <p:spPr>
          <a:xfrm>
            <a:off x="2024743" y="1279986"/>
            <a:ext cx="19594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b="1" dirty="0"/>
              <a:t> PRIOR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716981-6903-EBC3-A097-4563A2FED094}"/>
              </a:ext>
            </a:extLst>
          </p:cNvPr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6000" dirty="0"/>
              <a:t>GEOS-Chem methane emissions</a:t>
            </a:r>
          </a:p>
        </p:txBody>
      </p:sp>
    </p:spTree>
    <p:extLst>
      <p:ext uri="{BB962C8B-B14F-4D97-AF65-F5344CB8AC3E}">
        <p14:creationId xmlns:p14="http://schemas.microsoft.com/office/powerpoint/2010/main" val="1912026637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C4B36F-4BF8-4B76-27CD-01E211D0F6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84CAEEBD-A58D-73EF-00A1-F55D387AB25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523" r="2351"/>
          <a:stretch>
            <a:fillRect/>
          </a:stretch>
        </p:blipFill>
        <p:spPr>
          <a:xfrm>
            <a:off x="0" y="1744589"/>
            <a:ext cx="11895098" cy="458001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5852747-0314-2A9E-4804-B8733F5C7062}"/>
              </a:ext>
            </a:extLst>
          </p:cNvPr>
          <p:cNvSpPr txBox="1"/>
          <p:nvPr/>
        </p:nvSpPr>
        <p:spPr>
          <a:xfrm>
            <a:off x="0" y="0"/>
            <a:ext cx="12192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6000" dirty="0"/>
              <a:t>Methane emissions trend</a:t>
            </a:r>
          </a:p>
          <a:p>
            <a:pPr algn="l"/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3685013984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C02059-D390-598A-A44A-14DAFC26FF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E3729ACC-F1E3-3597-C262-0F4FC8037F2D}"/>
              </a:ext>
            </a:extLst>
          </p:cNvPr>
          <p:cNvSpPr txBox="1"/>
          <p:nvPr/>
        </p:nvSpPr>
        <p:spPr>
          <a:xfrm>
            <a:off x="0" y="0"/>
            <a:ext cx="12192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6000" dirty="0"/>
              <a:t>Energy production trend</a:t>
            </a:r>
          </a:p>
          <a:p>
            <a:pPr algn="l"/>
            <a:endParaRPr lang="en-US" sz="6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73F746-8C49-FCB3-5C4D-EACE85E7E8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68966"/>
            <a:ext cx="12224384" cy="433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919293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E8FA2D-4813-F580-0AFA-A0E9D9947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EDFDD3F-D04E-8940-A972-36E9BDD465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3521" y="0"/>
            <a:ext cx="12499042" cy="4930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257322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A45A12-E5C3-6BC1-5FC0-CE2FF67A22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6D0ADE4-AEB1-E78F-924F-D0D874BD7D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3521" y="0"/>
            <a:ext cx="12499042" cy="493056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55FC3E6-FBC5-011B-F518-449518F58E76}"/>
              </a:ext>
            </a:extLst>
          </p:cNvPr>
          <p:cNvSpPr txBox="1"/>
          <p:nvPr/>
        </p:nvSpPr>
        <p:spPr>
          <a:xfrm>
            <a:off x="914891" y="5212138"/>
            <a:ext cx="95631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800" b="1" dirty="0">
                <a:solidFill>
                  <a:srgbClr val="FF0000"/>
                </a:solidFill>
              </a:rPr>
              <a:t>EPA CFR40, Part 60, Subpart OOOO</a:t>
            </a:r>
          </a:p>
          <a:p>
            <a:pPr algn="l"/>
            <a:r>
              <a:rPr lang="en-US" sz="4800" b="1" dirty="0">
                <a:solidFill>
                  <a:srgbClr val="FF0000"/>
                </a:solidFill>
              </a:rPr>
              <a:t>rules implemented </a:t>
            </a:r>
          </a:p>
        </p:txBody>
      </p:sp>
      <p:sp>
        <p:nvSpPr>
          <p:cNvPr id="3" name="Right Brace 2">
            <a:extLst>
              <a:ext uri="{FF2B5EF4-FFF2-40B4-BE49-F238E27FC236}">
                <a16:creationId xmlns:a16="http://schemas.microsoft.com/office/drawing/2014/main" id="{214E86A4-C3CE-BD45-8CDB-574137CCC732}"/>
              </a:ext>
            </a:extLst>
          </p:cNvPr>
          <p:cNvSpPr/>
          <p:nvPr/>
        </p:nvSpPr>
        <p:spPr>
          <a:xfrm rot="5400000" flipV="1">
            <a:off x="2339069" y="3696529"/>
            <a:ext cx="469990" cy="2751535"/>
          </a:xfrm>
          <a:prstGeom prst="rightBrace">
            <a:avLst>
              <a:gd name="adj1" fmla="val 41323"/>
              <a:gd name="adj2" fmla="val 50000"/>
            </a:avLst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648689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79A3D6-BFC8-2D5C-EE72-4476F2FB5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B617BBD-71EF-5924-333B-202042B850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3521" y="0"/>
            <a:ext cx="12499042" cy="493056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B39F035-5213-BA4D-063A-4142C5337797}"/>
              </a:ext>
            </a:extLst>
          </p:cNvPr>
          <p:cNvSpPr txBox="1"/>
          <p:nvPr/>
        </p:nvSpPr>
        <p:spPr>
          <a:xfrm>
            <a:off x="914891" y="5212138"/>
            <a:ext cx="95631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800" b="1" dirty="0">
                <a:solidFill>
                  <a:srgbClr val="FF0000"/>
                </a:solidFill>
              </a:rPr>
              <a:t>First round of Utah DAQ R307-500 series rules implemented</a:t>
            </a:r>
          </a:p>
        </p:txBody>
      </p:sp>
      <p:sp>
        <p:nvSpPr>
          <p:cNvPr id="3" name="Right Brace 2">
            <a:extLst>
              <a:ext uri="{FF2B5EF4-FFF2-40B4-BE49-F238E27FC236}">
                <a16:creationId xmlns:a16="http://schemas.microsoft.com/office/drawing/2014/main" id="{84178351-A51B-F6C4-38F2-9EF3ADC8C07F}"/>
              </a:ext>
            </a:extLst>
          </p:cNvPr>
          <p:cNvSpPr/>
          <p:nvPr/>
        </p:nvSpPr>
        <p:spPr>
          <a:xfrm rot="5400000" flipV="1">
            <a:off x="2762731" y="4732933"/>
            <a:ext cx="469990" cy="678727"/>
          </a:xfrm>
          <a:prstGeom prst="rightBrace">
            <a:avLst>
              <a:gd name="adj1" fmla="val 41323"/>
              <a:gd name="adj2" fmla="val 50000"/>
            </a:avLst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964808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84047A-E1D3-DAFD-3A41-C4D6CF12F3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CC2745A-D675-14CD-5406-C29C772AE5C5}"/>
              </a:ext>
            </a:extLst>
          </p:cNvPr>
          <p:cNvSpPr txBox="1"/>
          <p:nvPr/>
        </p:nvSpPr>
        <p:spPr>
          <a:xfrm>
            <a:off x="210064" y="198341"/>
            <a:ext cx="117718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000" dirty="0"/>
              <a:t>USU’s work was funded by the Utah Legislature and Uintah Special Service District 1, and the National Oceanic and Atmospheric Administration.</a:t>
            </a:r>
          </a:p>
        </p:txBody>
      </p:sp>
    </p:spTree>
    <p:extLst>
      <p:ext uri="{BB962C8B-B14F-4D97-AF65-F5344CB8AC3E}">
        <p14:creationId xmlns:p14="http://schemas.microsoft.com/office/powerpoint/2010/main" val="2866684426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303104-CC5B-03E3-3F37-C37410FCEF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C54BEFA-F178-D256-4BB6-D1AFEF1459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3521" y="0"/>
            <a:ext cx="12499042" cy="493056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41329CD-40EF-A77D-469D-B1CEDBA8E56F}"/>
              </a:ext>
            </a:extLst>
          </p:cNvPr>
          <p:cNvSpPr txBox="1"/>
          <p:nvPr/>
        </p:nvSpPr>
        <p:spPr>
          <a:xfrm>
            <a:off x="914890" y="5212138"/>
            <a:ext cx="105292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800" b="1" dirty="0">
                <a:solidFill>
                  <a:srgbClr val="FF0000"/>
                </a:solidFill>
              </a:rPr>
              <a:t>Full compliance with EPA CFR40, Part 60, Subpart </a:t>
            </a:r>
            <a:r>
              <a:rPr lang="en-US" sz="4800" b="1" dirty="0" err="1">
                <a:solidFill>
                  <a:srgbClr val="FF0000"/>
                </a:solidFill>
              </a:rPr>
              <a:t>OOOOa</a:t>
            </a:r>
            <a:r>
              <a:rPr lang="en-US" sz="4800" b="1" dirty="0">
                <a:solidFill>
                  <a:srgbClr val="FF0000"/>
                </a:solidFill>
              </a:rPr>
              <a:t> required </a:t>
            </a:r>
          </a:p>
        </p:txBody>
      </p:sp>
      <p:sp>
        <p:nvSpPr>
          <p:cNvPr id="3" name="Right Brace 2">
            <a:extLst>
              <a:ext uri="{FF2B5EF4-FFF2-40B4-BE49-F238E27FC236}">
                <a16:creationId xmlns:a16="http://schemas.microsoft.com/office/drawing/2014/main" id="{6BB96D01-2954-F848-5E54-6A233284D0AE}"/>
              </a:ext>
            </a:extLst>
          </p:cNvPr>
          <p:cNvSpPr/>
          <p:nvPr/>
        </p:nvSpPr>
        <p:spPr>
          <a:xfrm rot="5400000" flipV="1">
            <a:off x="4506692" y="4732933"/>
            <a:ext cx="469990" cy="678727"/>
          </a:xfrm>
          <a:prstGeom prst="rightBrace">
            <a:avLst>
              <a:gd name="adj1" fmla="val 41323"/>
              <a:gd name="adj2" fmla="val 50000"/>
            </a:avLst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39078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2A91B-36A2-7CF2-8EA7-A27749FE49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AC85AD0-D81C-B280-3E06-775B19963A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3521" y="0"/>
            <a:ext cx="12499042" cy="493056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B79AA18-5960-0C1E-B8BF-5B65DDA15AE2}"/>
              </a:ext>
            </a:extLst>
          </p:cNvPr>
          <p:cNvSpPr txBox="1"/>
          <p:nvPr/>
        </p:nvSpPr>
        <p:spPr>
          <a:xfrm>
            <a:off x="914890" y="5212138"/>
            <a:ext cx="105292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800" b="1" dirty="0">
                <a:solidFill>
                  <a:srgbClr val="FF0000"/>
                </a:solidFill>
              </a:rPr>
              <a:t>Utah Petroleum Association rolls out Latch the Hatch program</a:t>
            </a:r>
          </a:p>
        </p:txBody>
      </p:sp>
      <p:sp>
        <p:nvSpPr>
          <p:cNvPr id="3" name="Right Brace 2">
            <a:extLst>
              <a:ext uri="{FF2B5EF4-FFF2-40B4-BE49-F238E27FC236}">
                <a16:creationId xmlns:a16="http://schemas.microsoft.com/office/drawing/2014/main" id="{E514AD1C-F081-C829-B44E-17F4A8724E37}"/>
              </a:ext>
            </a:extLst>
          </p:cNvPr>
          <p:cNvSpPr/>
          <p:nvPr/>
        </p:nvSpPr>
        <p:spPr>
          <a:xfrm rot="5400000" flipV="1">
            <a:off x="9757423" y="2988029"/>
            <a:ext cx="469990" cy="4166643"/>
          </a:xfrm>
          <a:prstGeom prst="rightBrace">
            <a:avLst>
              <a:gd name="adj1" fmla="val 41323"/>
              <a:gd name="adj2" fmla="val 50000"/>
            </a:avLst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026" name="Picture 2" descr="Latch-the-Hatch">
            <a:extLst>
              <a:ext uri="{FF2B5EF4-FFF2-40B4-BE49-F238E27FC236}">
                <a16:creationId xmlns:a16="http://schemas.microsoft.com/office/drawing/2014/main" id="{BA2BA2DD-B6E6-B69D-B88C-A5F8AC9C6F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9" t="13966" r="43746" b="19169"/>
          <a:stretch>
            <a:fillRect/>
          </a:stretch>
        </p:blipFill>
        <p:spPr bwMode="auto">
          <a:xfrm>
            <a:off x="283289" y="5212138"/>
            <a:ext cx="1674233" cy="1509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8476222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E6BC0-08F5-C5C8-5E49-332C02DA1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0D2EA50-A4EE-2D03-1317-4CF8427786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3521" y="0"/>
            <a:ext cx="12499042" cy="4930561"/>
          </a:xfrm>
          <a:prstGeom prst="rect">
            <a:avLst/>
          </a:prstGeom>
        </p:spPr>
      </p:pic>
      <p:sp>
        <p:nvSpPr>
          <p:cNvPr id="3" name="Right Brace 2">
            <a:extLst>
              <a:ext uri="{FF2B5EF4-FFF2-40B4-BE49-F238E27FC236}">
                <a16:creationId xmlns:a16="http://schemas.microsoft.com/office/drawing/2014/main" id="{247DEBB9-35D2-FC12-639A-10FC27B6B99F}"/>
              </a:ext>
            </a:extLst>
          </p:cNvPr>
          <p:cNvSpPr/>
          <p:nvPr/>
        </p:nvSpPr>
        <p:spPr>
          <a:xfrm rot="5400000" flipV="1">
            <a:off x="11511787" y="4778530"/>
            <a:ext cx="469990" cy="661844"/>
          </a:xfrm>
          <a:prstGeom prst="rightBrace">
            <a:avLst>
              <a:gd name="adj1" fmla="val 41323"/>
              <a:gd name="adj2" fmla="val 50000"/>
            </a:avLst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857C9C-A501-8F78-CECE-1D218E91E3BC}"/>
              </a:ext>
            </a:extLst>
          </p:cNvPr>
          <p:cNvSpPr txBox="1"/>
          <p:nvPr/>
        </p:nvSpPr>
        <p:spPr>
          <a:xfrm>
            <a:off x="836826" y="5288340"/>
            <a:ext cx="113551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800" b="1" dirty="0">
                <a:solidFill>
                  <a:srgbClr val="FF0000"/>
                </a:solidFill>
              </a:rPr>
              <a:t>Original compliance date for EPA CFR40, Part 60, Subpart </a:t>
            </a:r>
            <a:r>
              <a:rPr lang="en-US" sz="4800" b="1" dirty="0" err="1">
                <a:solidFill>
                  <a:srgbClr val="FF0000"/>
                </a:solidFill>
              </a:rPr>
              <a:t>OOOOb</a:t>
            </a:r>
            <a:r>
              <a:rPr lang="en-US" sz="4800" b="1" dirty="0">
                <a:solidFill>
                  <a:srgbClr val="FF0000"/>
                </a:solidFill>
              </a:rPr>
              <a:t> (since postponed) </a:t>
            </a:r>
          </a:p>
        </p:txBody>
      </p:sp>
    </p:spTree>
    <p:extLst>
      <p:ext uri="{BB962C8B-B14F-4D97-AF65-F5344CB8AC3E}">
        <p14:creationId xmlns:p14="http://schemas.microsoft.com/office/powerpoint/2010/main" val="2891937015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AD8CA4-B9F0-4A17-C839-D0D6341051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268998C-13DF-9873-83D4-764377ED87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3521" y="0"/>
            <a:ext cx="12499042" cy="4930561"/>
          </a:xfrm>
          <a:prstGeom prst="rect">
            <a:avLst/>
          </a:prstGeom>
        </p:spPr>
      </p:pic>
      <p:sp>
        <p:nvSpPr>
          <p:cNvPr id="3" name="Right Brace 2">
            <a:extLst>
              <a:ext uri="{FF2B5EF4-FFF2-40B4-BE49-F238E27FC236}">
                <a16:creationId xmlns:a16="http://schemas.microsoft.com/office/drawing/2014/main" id="{568E0EA4-F10D-B4EB-6136-54FB4B1C09C0}"/>
              </a:ext>
            </a:extLst>
          </p:cNvPr>
          <p:cNvSpPr/>
          <p:nvPr/>
        </p:nvSpPr>
        <p:spPr>
          <a:xfrm rot="5400000" flipV="1">
            <a:off x="11511787" y="4778530"/>
            <a:ext cx="469990" cy="661844"/>
          </a:xfrm>
          <a:prstGeom prst="rightBrace">
            <a:avLst>
              <a:gd name="adj1" fmla="val 41323"/>
              <a:gd name="adj2" fmla="val 50000"/>
            </a:avLst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74AE6F-8155-4EA5-6392-8D4046B04EBE}"/>
              </a:ext>
            </a:extLst>
          </p:cNvPr>
          <p:cNvSpPr txBox="1"/>
          <p:nvPr/>
        </p:nvSpPr>
        <p:spPr>
          <a:xfrm>
            <a:off x="836826" y="5288340"/>
            <a:ext cx="113551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800" b="1" dirty="0">
                <a:solidFill>
                  <a:srgbClr val="FF0000"/>
                </a:solidFill>
              </a:rPr>
              <a:t>Full compliance with EPA FIP for Indian Country Lands required </a:t>
            </a:r>
          </a:p>
        </p:txBody>
      </p:sp>
    </p:spTree>
    <p:extLst>
      <p:ext uri="{BB962C8B-B14F-4D97-AF65-F5344CB8AC3E}">
        <p14:creationId xmlns:p14="http://schemas.microsoft.com/office/powerpoint/2010/main" val="2293356672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8452C3-9632-ECEF-AFBF-C19F61EB0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11F6104A-F7D6-172F-CB99-8AC018A99831}"/>
              </a:ext>
            </a:extLst>
          </p:cNvPr>
          <p:cNvSpPr txBox="1"/>
          <p:nvPr/>
        </p:nvSpPr>
        <p:spPr>
          <a:xfrm>
            <a:off x="0" y="-65988"/>
            <a:ext cx="12192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5400" dirty="0"/>
              <a:t>Annual emissions correlate with gas wells and high-producing wells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9ADED30-721F-7CA9-2D43-8F7A3ACF825E}"/>
              </a:ext>
            </a:extLst>
          </p:cNvPr>
          <p:cNvGrpSpPr>
            <a:grpSpLocks noChangeAspect="1"/>
          </p:cNvGrpSpPr>
          <p:nvPr/>
        </p:nvGrpSpPr>
        <p:grpSpPr>
          <a:xfrm>
            <a:off x="131398" y="1597844"/>
            <a:ext cx="11929203" cy="5260156"/>
            <a:chOff x="16283860" y="22325802"/>
            <a:chExt cx="14680177" cy="6473192"/>
          </a:xfrm>
        </p:grpSpPr>
        <p:pic>
          <p:nvPicPr>
            <p:cNvPr id="4" name="Picture 3" descr="A graph showing the number of wells&#10;&#10;Description automatically generated">
              <a:extLst>
                <a:ext uri="{FF2B5EF4-FFF2-40B4-BE49-F238E27FC236}">
                  <a16:creationId xmlns:a16="http://schemas.microsoft.com/office/drawing/2014/main" id="{90BA1390-75AD-7D2A-97C5-F72286D15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112797" y="22329500"/>
              <a:ext cx="7851240" cy="6467150"/>
            </a:xfrm>
            <a:prstGeom prst="rect">
              <a:avLst/>
            </a:prstGeom>
          </p:spPr>
        </p:pic>
        <p:pic>
          <p:nvPicPr>
            <p:cNvPr id="5" name="Picture 4" descr="A graph showing the number of wells&#10;&#10;Description automatically generated">
              <a:extLst>
                <a:ext uri="{FF2B5EF4-FFF2-40B4-BE49-F238E27FC236}">
                  <a16:creationId xmlns:a16="http://schemas.microsoft.com/office/drawing/2014/main" id="{9494B095-E78A-1EB4-BCE1-763035D470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283860" y="22325802"/>
              <a:ext cx="7851240" cy="64731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31118745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9FC435-915E-AA22-D065-4DF92B1A9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F69372DC-9959-4DC7-D13B-2653D871EC71}"/>
              </a:ext>
            </a:extLst>
          </p:cNvPr>
          <p:cNvSpPr txBox="1"/>
          <p:nvPr/>
        </p:nvSpPr>
        <p:spPr>
          <a:xfrm>
            <a:off x="0" y="-65988"/>
            <a:ext cx="12192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5400" dirty="0"/>
              <a:t>Annual emissions correlate with gas wells and high-producing wells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6A537B7-1E9C-4E11-9467-ED8604734093}"/>
              </a:ext>
            </a:extLst>
          </p:cNvPr>
          <p:cNvGrpSpPr>
            <a:grpSpLocks noChangeAspect="1"/>
          </p:cNvGrpSpPr>
          <p:nvPr/>
        </p:nvGrpSpPr>
        <p:grpSpPr>
          <a:xfrm>
            <a:off x="131398" y="1597844"/>
            <a:ext cx="11929203" cy="5260156"/>
            <a:chOff x="16283860" y="22325802"/>
            <a:chExt cx="14680177" cy="6473192"/>
          </a:xfrm>
        </p:grpSpPr>
        <p:pic>
          <p:nvPicPr>
            <p:cNvPr id="4" name="Picture 3" descr="A graph showing the number of wells&#10;&#10;Description automatically generated">
              <a:extLst>
                <a:ext uri="{FF2B5EF4-FFF2-40B4-BE49-F238E27FC236}">
                  <a16:creationId xmlns:a16="http://schemas.microsoft.com/office/drawing/2014/main" id="{F7C0080F-12E0-1950-A9DA-8798C9F1237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112797" y="22329500"/>
              <a:ext cx="7851240" cy="6467150"/>
            </a:xfrm>
            <a:prstGeom prst="rect">
              <a:avLst/>
            </a:prstGeom>
          </p:spPr>
        </p:pic>
        <p:pic>
          <p:nvPicPr>
            <p:cNvPr id="5" name="Picture 4" descr="A graph showing the number of wells&#10;&#10;Description automatically generated">
              <a:extLst>
                <a:ext uri="{FF2B5EF4-FFF2-40B4-BE49-F238E27FC236}">
                  <a16:creationId xmlns:a16="http://schemas.microsoft.com/office/drawing/2014/main" id="{241969CE-5CCE-15D8-8772-6019AFB5F7B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283860" y="22325802"/>
              <a:ext cx="7851240" cy="6473192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2344C121-B02C-E7C6-E0E9-924FCA62E054}"/>
              </a:ext>
            </a:extLst>
          </p:cNvPr>
          <p:cNvSpPr txBox="1"/>
          <p:nvPr/>
        </p:nvSpPr>
        <p:spPr>
          <a:xfrm>
            <a:off x="-1" y="28184"/>
            <a:ext cx="12060601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sz="4800" b="1" dirty="0">
                <a:solidFill>
                  <a:srgbClr val="FF0000"/>
                </a:solidFill>
              </a:rPr>
              <a:t>Why gas wells? Because they emit more methane than oil wells  </a:t>
            </a:r>
          </a:p>
        </p:txBody>
      </p:sp>
    </p:spTree>
    <p:extLst>
      <p:ext uri="{BB962C8B-B14F-4D97-AF65-F5344CB8AC3E}">
        <p14:creationId xmlns:p14="http://schemas.microsoft.com/office/powerpoint/2010/main" val="2196986051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8AC0A6-F9B1-88E2-C5CB-E2B3550B6A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FAA765A9-511C-A0EF-19DF-6D7D2A9AB1A4}"/>
              </a:ext>
            </a:extLst>
          </p:cNvPr>
          <p:cNvSpPr txBox="1"/>
          <p:nvPr/>
        </p:nvSpPr>
        <p:spPr>
          <a:xfrm>
            <a:off x="0" y="-65988"/>
            <a:ext cx="12192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5400" dirty="0"/>
              <a:t>Annual emissions correlate with gas wells and high-producing wells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CAA26A5-D64E-B5EA-47D6-D54670873314}"/>
              </a:ext>
            </a:extLst>
          </p:cNvPr>
          <p:cNvGrpSpPr>
            <a:grpSpLocks noChangeAspect="1"/>
          </p:cNvGrpSpPr>
          <p:nvPr/>
        </p:nvGrpSpPr>
        <p:grpSpPr>
          <a:xfrm>
            <a:off x="131398" y="1597844"/>
            <a:ext cx="11929203" cy="5260156"/>
            <a:chOff x="16283860" y="22325802"/>
            <a:chExt cx="14680177" cy="6473192"/>
          </a:xfrm>
        </p:grpSpPr>
        <p:pic>
          <p:nvPicPr>
            <p:cNvPr id="4" name="Picture 3" descr="A graph showing the number of wells&#10;&#10;Description automatically generated">
              <a:extLst>
                <a:ext uri="{FF2B5EF4-FFF2-40B4-BE49-F238E27FC236}">
                  <a16:creationId xmlns:a16="http://schemas.microsoft.com/office/drawing/2014/main" id="{6796F695-A82E-2076-2456-719560B4C04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112797" y="22329500"/>
              <a:ext cx="7851240" cy="6467150"/>
            </a:xfrm>
            <a:prstGeom prst="rect">
              <a:avLst/>
            </a:prstGeom>
          </p:spPr>
        </p:pic>
        <p:pic>
          <p:nvPicPr>
            <p:cNvPr id="5" name="Picture 4" descr="A graph showing the number of wells&#10;&#10;Description automatically generated">
              <a:extLst>
                <a:ext uri="{FF2B5EF4-FFF2-40B4-BE49-F238E27FC236}">
                  <a16:creationId xmlns:a16="http://schemas.microsoft.com/office/drawing/2014/main" id="{5E8CA26A-B990-C4C1-7DEC-D133DDA989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283860" y="22325802"/>
              <a:ext cx="7851240" cy="6473192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72E1BB2F-D126-DACA-BC1E-F672B4D16D99}"/>
              </a:ext>
            </a:extLst>
          </p:cNvPr>
          <p:cNvSpPr txBox="1"/>
          <p:nvPr/>
        </p:nvSpPr>
        <p:spPr>
          <a:xfrm>
            <a:off x="-1" y="28184"/>
            <a:ext cx="12060601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sz="4800" b="1" dirty="0">
                <a:solidFill>
                  <a:srgbClr val="FF0000"/>
                </a:solidFill>
              </a:rPr>
              <a:t>Why high-producing wells? Because they emit more methane than low-producing wells</a:t>
            </a:r>
          </a:p>
        </p:txBody>
      </p:sp>
    </p:spTree>
    <p:extLst>
      <p:ext uri="{BB962C8B-B14F-4D97-AF65-F5344CB8AC3E}">
        <p14:creationId xmlns:p14="http://schemas.microsoft.com/office/powerpoint/2010/main" val="4109073167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B70AE9-F97F-6314-20EB-8C2604DCA1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55890E7-6E72-D019-4271-50BD843C95AD}"/>
              </a:ext>
            </a:extLst>
          </p:cNvPr>
          <p:cNvSpPr txBox="1"/>
          <p:nvPr/>
        </p:nvSpPr>
        <p:spPr>
          <a:xfrm>
            <a:off x="136047" y="209425"/>
            <a:ext cx="117718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6000" dirty="0"/>
              <a:t>Is this helping winter ozone?</a:t>
            </a:r>
          </a:p>
        </p:txBody>
      </p:sp>
    </p:spTree>
    <p:extLst>
      <p:ext uri="{BB962C8B-B14F-4D97-AF65-F5344CB8AC3E}">
        <p14:creationId xmlns:p14="http://schemas.microsoft.com/office/powerpoint/2010/main" val="3692785794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CEE249-4BC0-FF4D-5D2D-7009B61EB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04E196A-4F0E-CD95-2821-77149CB56574}"/>
              </a:ext>
            </a:extLst>
          </p:cNvPr>
          <p:cNvSpPr txBox="1"/>
          <p:nvPr/>
        </p:nvSpPr>
        <p:spPr>
          <a:xfrm>
            <a:off x="136047" y="209425"/>
            <a:ext cx="117718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6000" dirty="0"/>
              <a:t>Is this helping winter ozone?  YES</a:t>
            </a:r>
          </a:p>
        </p:txBody>
      </p:sp>
      <p:pic>
        <p:nvPicPr>
          <p:cNvPr id="2" name="Picture 1" descr="A line graph with red text&#10;&#10;Description automatically generated">
            <a:extLst>
              <a:ext uri="{FF2B5EF4-FFF2-40B4-BE49-F238E27FC236}">
                <a16:creationId xmlns:a16="http://schemas.microsoft.com/office/drawing/2014/main" id="{2E1D2AD7-869E-6296-BBBB-0C197A88625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1" b="3196"/>
          <a:stretch/>
        </p:blipFill>
        <p:spPr bwMode="auto">
          <a:xfrm>
            <a:off x="459757" y="1139945"/>
            <a:ext cx="11065718" cy="533626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30107986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0A8C50-6AFD-1739-B42A-31ADF79954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445940C-B765-4363-9B51-782E38E4A0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359" y="1381613"/>
            <a:ext cx="10389436" cy="547638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827A174-9EF4-7477-CBD7-5C8A23C6F8D9}"/>
              </a:ext>
            </a:extLst>
          </p:cNvPr>
          <p:cNvSpPr txBox="1"/>
          <p:nvPr/>
        </p:nvSpPr>
        <p:spPr>
          <a:xfrm>
            <a:off x="136048" y="0"/>
            <a:ext cx="117718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800" dirty="0"/>
              <a:t>All emissions reduction actions have targeted VOC (or methane), which the right target.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D66DB44-535D-A004-A246-DF7F297FF467}"/>
              </a:ext>
            </a:extLst>
          </p:cNvPr>
          <p:cNvSpPr txBox="1"/>
          <p:nvPr/>
        </p:nvSpPr>
        <p:spPr>
          <a:xfrm rot="16200000">
            <a:off x="9720398" y="4544945"/>
            <a:ext cx="37902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Mansfield et al., 2025</a:t>
            </a:r>
          </a:p>
        </p:txBody>
      </p:sp>
    </p:spTree>
    <p:extLst>
      <p:ext uri="{BB962C8B-B14F-4D97-AF65-F5344CB8AC3E}">
        <p14:creationId xmlns:p14="http://schemas.microsoft.com/office/powerpoint/2010/main" val="72853176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A20D09-1625-8D2E-C5AA-857CC6E148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BEC3138-6BBB-354A-ED74-7CF5427010F6}"/>
              </a:ext>
            </a:extLst>
          </p:cNvPr>
          <p:cNvSpPr txBox="1"/>
          <p:nvPr/>
        </p:nvSpPr>
        <p:spPr>
          <a:xfrm>
            <a:off x="0" y="0"/>
            <a:ext cx="12192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800" dirty="0"/>
              <a:t>Utah’s Uinta Basin has high wintertime ozone due mostly to pollution from the oil and natural gas industry </a:t>
            </a:r>
          </a:p>
        </p:txBody>
      </p:sp>
      <p:pic>
        <p:nvPicPr>
          <p:cNvPr id="1026" name="Picture 2" descr="landscape">
            <a:extLst>
              <a:ext uri="{FF2B5EF4-FFF2-40B4-BE49-F238E27FC236}">
                <a16:creationId xmlns:a16="http://schemas.microsoft.com/office/drawing/2014/main" id="{A1E1C89B-CAA6-BC42-58A2-BB9F10BFD1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802" y="3190399"/>
            <a:ext cx="7064523" cy="3547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nversion structure and winter ozone distribution in the Uintah Basin,  Utah, U.S.A. - ScienceDirect">
            <a:extLst>
              <a:ext uri="{FF2B5EF4-FFF2-40B4-BE49-F238E27FC236}">
                <a16:creationId xmlns:a16="http://schemas.microsoft.com/office/drawing/2014/main" id="{0222686A-5F1D-E512-F519-8F679CF1C7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75" y="2768837"/>
            <a:ext cx="4552074" cy="3225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3697810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90E804-7880-6CC6-9BD2-88C4AA5EE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DE5278D-6206-0B2F-DD9A-047DD0DD9CB6}"/>
              </a:ext>
            </a:extLst>
          </p:cNvPr>
          <p:cNvSpPr txBox="1"/>
          <p:nvPr/>
        </p:nvSpPr>
        <p:spPr>
          <a:xfrm>
            <a:off x="210064" y="537328"/>
            <a:ext cx="117718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If you want to play around with the data, visit </a:t>
            </a:r>
          </a:p>
          <a:p>
            <a:r>
              <a:rPr lang="en-US" sz="9600" dirty="0"/>
              <a:t>basinenergy.info</a:t>
            </a:r>
          </a:p>
        </p:txBody>
      </p:sp>
    </p:spTree>
    <p:extLst>
      <p:ext uri="{BB962C8B-B14F-4D97-AF65-F5344CB8AC3E}">
        <p14:creationId xmlns:p14="http://schemas.microsoft.com/office/powerpoint/2010/main" val="2756710994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5C2095-0918-C4C2-E331-0CB29F617E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5D64714-3B3B-D693-8CC8-C86624F0D007}"/>
              </a:ext>
            </a:extLst>
          </p:cNvPr>
          <p:cNvSpPr txBox="1"/>
          <p:nvPr/>
        </p:nvSpPr>
        <p:spPr>
          <a:xfrm>
            <a:off x="0" y="0"/>
            <a:ext cx="12192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800" dirty="0"/>
              <a:t>How much pollution is emitted?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800" dirty="0"/>
              <a:t>Is it changing?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800" dirty="0"/>
              <a:t>If so, why?</a:t>
            </a:r>
          </a:p>
        </p:txBody>
      </p:sp>
      <p:pic>
        <p:nvPicPr>
          <p:cNvPr id="1026" name="Picture 2" descr="landscape">
            <a:extLst>
              <a:ext uri="{FF2B5EF4-FFF2-40B4-BE49-F238E27FC236}">
                <a16:creationId xmlns:a16="http://schemas.microsoft.com/office/drawing/2014/main" id="{BCBD62C7-FEA4-234A-DC88-C0374023BB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802" y="3190399"/>
            <a:ext cx="7064523" cy="3547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nversion structure and winter ozone distribution in the Uintah Basin,  Utah, U.S.A. - ScienceDirect">
            <a:extLst>
              <a:ext uri="{FF2B5EF4-FFF2-40B4-BE49-F238E27FC236}">
                <a16:creationId xmlns:a16="http://schemas.microsoft.com/office/drawing/2014/main" id="{B7DFC88F-809B-1CDC-584E-C5672C86E8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75" y="2768837"/>
            <a:ext cx="4552074" cy="3225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8221370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2562BC-2D87-028B-692E-3C92CC4F1A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CFF65CC-7FC3-58F9-6712-549A4B43B724}"/>
              </a:ext>
            </a:extLst>
          </p:cNvPr>
          <p:cNvSpPr txBox="1"/>
          <p:nvPr/>
        </p:nvSpPr>
        <p:spPr>
          <a:xfrm>
            <a:off x="0" y="0"/>
            <a:ext cx="1219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800" dirty="0"/>
              <a:t>Here, we use methane as a proxy for all oil and gas-related pollution emissions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28859F5-CD8B-E31F-C1FF-2A26F36AA5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91784"/>
            <a:ext cx="5637207" cy="47503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920FF68-DA2A-2834-F122-365191C2B8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5371" y="1791784"/>
            <a:ext cx="5637206" cy="4750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413927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AEB0BF-A002-C117-46FA-684D81E9DB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D4A72D3-39DD-E7A8-608B-9899BA12AE8A}"/>
              </a:ext>
            </a:extLst>
          </p:cNvPr>
          <p:cNvSpPr txBox="1"/>
          <p:nvPr/>
        </p:nvSpPr>
        <p:spPr>
          <a:xfrm>
            <a:off x="0" y="0"/>
            <a:ext cx="1219200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800" dirty="0"/>
              <a:t>Emissions measurements can be made at different spatial scales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600" dirty="0"/>
              <a:t>This presentation concerns basin-scale</a:t>
            </a:r>
          </a:p>
          <a:p>
            <a:pPr algn="l"/>
            <a:r>
              <a:rPr lang="en-US" sz="3600" dirty="0"/>
              <a:t>      measurements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endParaRPr lang="en-US" sz="3600" dirty="0"/>
          </a:p>
        </p:txBody>
      </p:sp>
      <p:pic>
        <p:nvPicPr>
          <p:cNvPr id="7" name="Picture 6" descr="A 3d image of a square with a wind direction&#10;&#10;AI-generated content may be incorrect.">
            <a:extLst>
              <a:ext uri="{FF2B5EF4-FFF2-40B4-BE49-F238E27FC236}">
                <a16:creationId xmlns:a16="http://schemas.microsoft.com/office/drawing/2014/main" id="{2390309F-F367-B0C8-B5DB-108019E7EA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3626" y="4009349"/>
            <a:ext cx="4374015" cy="2624409"/>
          </a:xfrm>
          <a:prstGeom prst="rect">
            <a:avLst/>
          </a:prstGeom>
        </p:spPr>
      </p:pic>
      <p:pic>
        <p:nvPicPr>
          <p:cNvPr id="9" name="Picture 8" descr="A map of the united states&#10;&#10;AI-generated content may be incorrect.">
            <a:extLst>
              <a:ext uri="{FF2B5EF4-FFF2-40B4-BE49-F238E27FC236}">
                <a16:creationId xmlns:a16="http://schemas.microsoft.com/office/drawing/2014/main" id="{63409D29-0CAA-961F-4405-13D578690E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8878" y="3785652"/>
            <a:ext cx="3326136" cy="2169219"/>
          </a:xfrm>
          <a:prstGeom prst="rect">
            <a:avLst/>
          </a:prstGeom>
        </p:spPr>
      </p:pic>
      <p:pic>
        <p:nvPicPr>
          <p:cNvPr id="11" name="Picture 10" descr="A satellite in space above the earth&#10;&#10;AI-generated content may be incorrect.">
            <a:extLst>
              <a:ext uri="{FF2B5EF4-FFF2-40B4-BE49-F238E27FC236}">
                <a16:creationId xmlns:a16="http://schemas.microsoft.com/office/drawing/2014/main" id="{F1044925-733E-9959-E64D-963602FF6D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60400" y="810763"/>
            <a:ext cx="3140032" cy="1766268"/>
          </a:xfrm>
          <a:prstGeom prst="rect">
            <a:avLst/>
          </a:prstGeom>
        </p:spPr>
      </p:pic>
      <p:pic>
        <p:nvPicPr>
          <p:cNvPr id="13" name="Picture 12" descr="A plane flying in the sky&#10;&#10;AI-generated content may be incorrect.">
            <a:extLst>
              <a:ext uri="{FF2B5EF4-FFF2-40B4-BE49-F238E27FC236}">
                <a16:creationId xmlns:a16="http://schemas.microsoft.com/office/drawing/2014/main" id="{25C7434C-D5C3-CF8A-3634-CAF45DDA27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1334" y="3785652"/>
            <a:ext cx="3301674" cy="1859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593701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929C9-ED90-36F0-F3C4-88C08C5867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C9E2728-D470-C3BE-847C-B9AC5CFF565A}"/>
              </a:ext>
            </a:extLst>
          </p:cNvPr>
          <p:cNvSpPr txBox="1"/>
          <p:nvPr/>
        </p:nvSpPr>
        <p:spPr>
          <a:xfrm>
            <a:off x="0" y="0"/>
            <a:ext cx="12192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800" dirty="0"/>
              <a:t>Emissions measurements can be made at different spatial scales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600" dirty="0"/>
              <a:t>Field and basin scales 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r>
              <a:rPr lang="en-US" sz="3600" dirty="0"/>
              <a:t>PROS: stability, lack of localized effects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r>
              <a:rPr lang="en-US" sz="3600" dirty="0"/>
              <a:t>CONS: little information about specific sources</a:t>
            </a:r>
          </a:p>
          <a:p>
            <a:pPr marL="1028700" lvl="1" indent="-571500" algn="l">
              <a:buFont typeface="Arial" panose="020B0604020202020204" pitchFamily="34" charset="0"/>
              <a:buChar char="•"/>
            </a:pPr>
            <a:endParaRPr lang="en-US" sz="3600" dirty="0"/>
          </a:p>
        </p:txBody>
      </p:sp>
      <p:pic>
        <p:nvPicPr>
          <p:cNvPr id="7" name="Picture 6" descr="A 3d image of a square with a wind direction&#10;&#10;AI-generated content may be incorrect.">
            <a:extLst>
              <a:ext uri="{FF2B5EF4-FFF2-40B4-BE49-F238E27FC236}">
                <a16:creationId xmlns:a16="http://schemas.microsoft.com/office/drawing/2014/main" id="{861FB371-B1D0-0BE6-49C4-BD07F6CCB5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3626" y="4009349"/>
            <a:ext cx="4374015" cy="2624409"/>
          </a:xfrm>
          <a:prstGeom prst="rect">
            <a:avLst/>
          </a:prstGeom>
        </p:spPr>
      </p:pic>
      <p:pic>
        <p:nvPicPr>
          <p:cNvPr id="9" name="Picture 8" descr="A map of the united states&#10;&#10;AI-generated content may be incorrect.">
            <a:extLst>
              <a:ext uri="{FF2B5EF4-FFF2-40B4-BE49-F238E27FC236}">
                <a16:creationId xmlns:a16="http://schemas.microsoft.com/office/drawing/2014/main" id="{48CF1B03-0FC1-2E3E-2EB4-D09FCEDE7E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8878" y="3785652"/>
            <a:ext cx="3326136" cy="2169219"/>
          </a:xfrm>
          <a:prstGeom prst="rect">
            <a:avLst/>
          </a:prstGeom>
        </p:spPr>
      </p:pic>
      <p:pic>
        <p:nvPicPr>
          <p:cNvPr id="11" name="Picture 10" descr="A satellite in space above the earth&#10;&#10;AI-generated content may be incorrect.">
            <a:extLst>
              <a:ext uri="{FF2B5EF4-FFF2-40B4-BE49-F238E27FC236}">
                <a16:creationId xmlns:a16="http://schemas.microsoft.com/office/drawing/2014/main" id="{D77F10AE-6C89-78D9-2C1E-3B2F16183D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60400" y="810763"/>
            <a:ext cx="3140032" cy="1766268"/>
          </a:xfrm>
          <a:prstGeom prst="rect">
            <a:avLst/>
          </a:prstGeom>
        </p:spPr>
      </p:pic>
      <p:pic>
        <p:nvPicPr>
          <p:cNvPr id="13" name="Picture 12" descr="A plane flying in the sky&#10;&#10;AI-generated content may be incorrect.">
            <a:extLst>
              <a:ext uri="{FF2B5EF4-FFF2-40B4-BE49-F238E27FC236}">
                <a16:creationId xmlns:a16="http://schemas.microsoft.com/office/drawing/2014/main" id="{7B857239-1D9C-817B-4821-EA358A7FA0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1334" y="3785652"/>
            <a:ext cx="3301674" cy="1859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03258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48C44C-72BB-7CED-AA1F-9B2CF43F4C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1A9FB6B-5A60-930E-F87B-27D072E3CB8B}"/>
              </a:ext>
            </a:extLst>
          </p:cNvPr>
          <p:cNvSpPr txBox="1"/>
          <p:nvPr/>
        </p:nvSpPr>
        <p:spPr>
          <a:xfrm>
            <a:off x="0" y="0"/>
            <a:ext cx="404280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6000" dirty="0"/>
              <a:t>Basin scale estimate by Lin et al. (2021)</a:t>
            </a:r>
          </a:p>
        </p:txBody>
      </p:sp>
      <p:pic>
        <p:nvPicPr>
          <p:cNvPr id="4" name="Picture 3" descr="A map of a mountain range&#10;&#10;AI-generated content may be incorrect.">
            <a:extLst>
              <a:ext uri="{FF2B5EF4-FFF2-40B4-BE49-F238E27FC236}">
                <a16:creationId xmlns:a16="http://schemas.microsoft.com/office/drawing/2014/main" id="{408BC86B-63D9-60FD-08E3-A773F538BC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2804" y="0"/>
            <a:ext cx="7663507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D01640C-83F4-FADA-E21A-B3B72A54AE8F}"/>
              </a:ext>
            </a:extLst>
          </p:cNvPr>
          <p:cNvSpPr txBox="1"/>
          <p:nvPr/>
        </p:nvSpPr>
        <p:spPr>
          <a:xfrm>
            <a:off x="0" y="6396335"/>
            <a:ext cx="30360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dirty="0"/>
              <a:t>Lin, John C., et al. </a:t>
            </a:r>
            <a:r>
              <a:rPr lang="en-US" sz="1200" i="1" dirty="0"/>
              <a:t>Scientific reports</a:t>
            </a:r>
            <a:r>
              <a:rPr lang="en-US" sz="1200" dirty="0"/>
              <a:t> 11.1 (2021): 22291.</a:t>
            </a:r>
          </a:p>
        </p:txBody>
      </p:sp>
    </p:spTree>
    <p:extLst>
      <p:ext uri="{BB962C8B-B14F-4D97-AF65-F5344CB8AC3E}">
        <p14:creationId xmlns:p14="http://schemas.microsoft.com/office/powerpoint/2010/main" val="3617222696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29D26-10C3-1D5A-90CA-C34512DCBA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aph of the production of carbon dioxide&#10;&#10;AI-generated content may be incorrect.">
            <a:extLst>
              <a:ext uri="{FF2B5EF4-FFF2-40B4-BE49-F238E27FC236}">
                <a16:creationId xmlns:a16="http://schemas.microsoft.com/office/drawing/2014/main" id="{B1B35635-B8E6-8335-8FAE-127BC20D413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50000"/>
          <a:stretch>
            <a:fillRect/>
          </a:stretch>
        </p:blipFill>
        <p:spPr>
          <a:xfrm>
            <a:off x="4931769" y="403553"/>
            <a:ext cx="6071175" cy="580971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2683D02-E8D7-9D50-2031-C2A022B6CD47}"/>
              </a:ext>
            </a:extLst>
          </p:cNvPr>
          <p:cNvSpPr txBox="1"/>
          <p:nvPr/>
        </p:nvSpPr>
        <p:spPr>
          <a:xfrm>
            <a:off x="0" y="6396335"/>
            <a:ext cx="30360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dirty="0"/>
              <a:t>Lin, John C., et al. </a:t>
            </a:r>
            <a:r>
              <a:rPr lang="en-US" sz="1200" i="1" dirty="0"/>
              <a:t>Scientific reports</a:t>
            </a:r>
            <a:r>
              <a:rPr lang="en-US" sz="1200" dirty="0"/>
              <a:t> 11.1 (2021): 22291.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31DB34E-6F24-46AC-0BD1-FE63B8BACE77}"/>
              </a:ext>
            </a:extLst>
          </p:cNvPr>
          <p:cNvSpPr txBox="1"/>
          <p:nvPr/>
        </p:nvSpPr>
        <p:spPr>
          <a:xfrm>
            <a:off x="0" y="-59821"/>
            <a:ext cx="404280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6000" dirty="0"/>
              <a:t>Basin scale estimate by Lin et al. (2021)</a:t>
            </a:r>
          </a:p>
        </p:txBody>
      </p:sp>
    </p:spTree>
    <p:extLst>
      <p:ext uri="{BB962C8B-B14F-4D97-AF65-F5344CB8AC3E}">
        <p14:creationId xmlns:p14="http://schemas.microsoft.com/office/powerpoint/2010/main" val="2453462829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1_CRD for Rob 081511">
  <a:themeElements>
    <a:clrScheme name="">
      <a:dk1>
        <a:srgbClr val="7F7F7F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6C6C6C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- Title Slide">
      <a:majorFont>
        <a:latin typeface="Arial"/>
        <a:ea typeface="ヒラギノ角ゴ ProN W6"/>
        <a:cs typeface="ヒラギノ角ゴ ProN W6"/>
      </a:majorFont>
      <a:minorFont>
        <a:latin typeface="Arial"/>
        <a:ea typeface="ヒラギノ角ゴ ProN W6"/>
        <a:cs typeface="ヒラギノ角ゴ ProN W6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Default - Title Slid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CRD for Rob 081511.pot</Template>
  <TotalTime>81641</TotalTime>
  <Pages>0</Pages>
  <Words>444</Words>
  <Characters>0</Characters>
  <Application>Microsoft Office PowerPoint</Application>
  <PresentationFormat>Widescreen</PresentationFormat>
  <Lines>0</Lines>
  <Paragraphs>87</Paragraphs>
  <Slides>30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30</vt:i4>
      </vt:variant>
    </vt:vector>
  </HeadingPairs>
  <TitlesOfParts>
    <vt:vector size="44" baseType="lpstr">
      <vt:lpstr>Arial</vt:lpstr>
      <vt:lpstr>Calibri</vt:lpstr>
      <vt:lpstr>Calibri Light</vt:lpstr>
      <vt:lpstr>Courier New</vt:lpstr>
      <vt:lpstr>Gill Sans</vt:lpstr>
      <vt:lpstr>Lucida Grande</vt:lpstr>
      <vt:lpstr>Wingdings</vt:lpstr>
      <vt:lpstr>Custom Design</vt:lpstr>
      <vt:lpstr>2_Custom Design</vt:lpstr>
      <vt:lpstr>1_Custom Design</vt:lpstr>
      <vt:lpstr>1_CRD for Rob 081511</vt:lpstr>
      <vt:lpstr>2_Office Theme</vt:lpstr>
      <vt:lpstr>3_Custom Design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Jacob Given</dc:creator>
  <cp:lastModifiedBy>Seth Lyman</cp:lastModifiedBy>
  <cp:revision>1235</cp:revision>
  <cp:lastPrinted>2023-11-02T15:33:22Z</cp:lastPrinted>
  <dcterms:created xsi:type="dcterms:W3CDTF">2011-06-27T15:08:53Z</dcterms:created>
  <dcterms:modified xsi:type="dcterms:W3CDTF">2026-03-24T21:28:31Z</dcterms:modified>
</cp:coreProperties>
</file>