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2.xml" ContentType="application/vnd.openxmlformats-officedocument.theme+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theme/theme3.xml" ContentType="application/vnd.openxmlformats-officedocument.theme+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0" r:id="rId1"/>
    <p:sldMasterId id="2147483972" r:id="rId2"/>
    <p:sldMasterId id="2147483929" r:id="rId3"/>
    <p:sldMasterId id="2147483886" r:id="rId4"/>
  </p:sldMasterIdLst>
  <p:notesMasterIdLst>
    <p:notesMasterId r:id="rId38"/>
  </p:notesMasterIdLst>
  <p:handoutMasterIdLst>
    <p:handoutMasterId r:id="rId39"/>
  </p:handoutMasterIdLst>
  <p:sldIdLst>
    <p:sldId id="261" r:id="rId5"/>
    <p:sldId id="337" r:id="rId6"/>
    <p:sldId id="347" r:id="rId7"/>
    <p:sldId id="282" r:id="rId8"/>
    <p:sldId id="279" r:id="rId9"/>
    <p:sldId id="286" r:id="rId10"/>
    <p:sldId id="301" r:id="rId11"/>
    <p:sldId id="350" r:id="rId12"/>
    <p:sldId id="302" r:id="rId13"/>
    <p:sldId id="303" r:id="rId14"/>
    <p:sldId id="304" r:id="rId15"/>
    <p:sldId id="310" r:id="rId16"/>
    <p:sldId id="309" r:id="rId17"/>
    <p:sldId id="305" r:id="rId18"/>
    <p:sldId id="316" r:id="rId19"/>
    <p:sldId id="319" r:id="rId20"/>
    <p:sldId id="320" r:id="rId21"/>
    <p:sldId id="321" r:id="rId22"/>
    <p:sldId id="352" r:id="rId23"/>
    <p:sldId id="354" r:id="rId24"/>
    <p:sldId id="353" r:id="rId25"/>
    <p:sldId id="324" r:id="rId26"/>
    <p:sldId id="325" r:id="rId27"/>
    <p:sldId id="331" r:id="rId28"/>
    <p:sldId id="333" r:id="rId29"/>
    <p:sldId id="334" r:id="rId30"/>
    <p:sldId id="339" r:id="rId31"/>
    <p:sldId id="348" r:id="rId32"/>
    <p:sldId id="349" r:id="rId33"/>
    <p:sldId id="308" r:id="rId34"/>
    <p:sldId id="311" r:id="rId35"/>
    <p:sldId id="312" r:id="rId36"/>
    <p:sldId id="313" r:id="rId37"/>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6">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12D0"/>
    <a:srgbClr val="FFA230"/>
    <a:srgbClr val="F55D7B"/>
    <a:srgbClr val="00FF62"/>
    <a:srgbClr val="01ADDB"/>
    <a:srgbClr val="002639"/>
    <a:srgbClr val="25005C"/>
    <a:srgbClr val="E2CA91"/>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310" autoAdjust="0"/>
  </p:normalViewPr>
  <p:slideViewPr>
    <p:cSldViewPr snapToGrid="0">
      <p:cViewPr varScale="1">
        <p:scale>
          <a:sx n="138" d="100"/>
          <a:sy n="138" d="100"/>
        </p:scale>
        <p:origin x="834" y="108"/>
      </p:cViewPr>
      <p:guideLst>
        <p:guide orient="horz" pos="1620"/>
        <p:guide pos="286"/>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handoutMaster" Target="handoutMasters/handoutMaster1.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6/11/relationships/changesInfo" Target="changesInfos/changesInfo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na Francis" userId="4b4354be-c5aa-4663-8e36-9a5502570e0a" providerId="ADAL" clId="{0DA4F078-F55E-4B38-B661-A785F9FFF036}"/>
    <pc:docChg chg="custSel addSld delSld modSld sldOrd">
      <pc:chgData name="Anna Francis" userId="4b4354be-c5aa-4663-8e36-9a5502570e0a" providerId="ADAL" clId="{0DA4F078-F55E-4B38-B661-A785F9FFF036}" dt="2026-09-02T16:52:03.614" v="1558"/>
      <pc:docMkLst>
        <pc:docMk/>
      </pc:docMkLst>
      <pc:sldChg chg="del">
        <pc:chgData name="Anna Francis" userId="4b4354be-c5aa-4663-8e36-9a5502570e0a" providerId="ADAL" clId="{0DA4F078-F55E-4B38-B661-A785F9FFF036}" dt="2026-09-02T16:48:45.840" v="1536" actId="47"/>
        <pc:sldMkLst>
          <pc:docMk/>
          <pc:sldMk cId="750206211" sldId="300"/>
        </pc:sldMkLst>
      </pc:sldChg>
      <pc:sldChg chg="ord">
        <pc:chgData name="Anna Francis" userId="4b4354be-c5aa-4663-8e36-9a5502570e0a" providerId="ADAL" clId="{0DA4F078-F55E-4B38-B661-A785F9FFF036}" dt="2026-09-02T16:51:37.715" v="1552"/>
        <pc:sldMkLst>
          <pc:docMk/>
          <pc:sldMk cId="66363800" sldId="308"/>
        </pc:sldMkLst>
      </pc:sldChg>
      <pc:sldChg chg="ord">
        <pc:chgData name="Anna Francis" userId="4b4354be-c5aa-4663-8e36-9a5502570e0a" providerId="ADAL" clId="{0DA4F078-F55E-4B38-B661-A785F9FFF036}" dt="2026-09-02T16:51:46.510" v="1554"/>
        <pc:sldMkLst>
          <pc:docMk/>
          <pc:sldMk cId="579867316" sldId="311"/>
        </pc:sldMkLst>
      </pc:sldChg>
      <pc:sldChg chg="ord">
        <pc:chgData name="Anna Francis" userId="4b4354be-c5aa-4663-8e36-9a5502570e0a" providerId="ADAL" clId="{0DA4F078-F55E-4B38-B661-A785F9FFF036}" dt="2026-09-02T16:51:55.349" v="1556"/>
        <pc:sldMkLst>
          <pc:docMk/>
          <pc:sldMk cId="788783647" sldId="312"/>
        </pc:sldMkLst>
      </pc:sldChg>
      <pc:sldChg chg="ord">
        <pc:chgData name="Anna Francis" userId="4b4354be-c5aa-4663-8e36-9a5502570e0a" providerId="ADAL" clId="{0DA4F078-F55E-4B38-B661-A785F9FFF036}" dt="2026-09-02T16:52:03.614" v="1558"/>
        <pc:sldMkLst>
          <pc:docMk/>
          <pc:sldMk cId="2360144349" sldId="313"/>
        </pc:sldMkLst>
      </pc:sldChg>
      <pc:sldChg chg="modSp mod">
        <pc:chgData name="Anna Francis" userId="4b4354be-c5aa-4663-8e36-9a5502570e0a" providerId="ADAL" clId="{0DA4F078-F55E-4B38-B661-A785F9FFF036}" dt="2026-09-02T16:47:38.475" v="1512" actId="14100"/>
        <pc:sldMkLst>
          <pc:docMk/>
          <pc:sldMk cId="0" sldId="324"/>
        </pc:sldMkLst>
        <pc:spChg chg="mod">
          <ac:chgData name="Anna Francis" userId="4b4354be-c5aa-4663-8e36-9a5502570e0a" providerId="ADAL" clId="{0DA4F078-F55E-4B38-B661-A785F9FFF036}" dt="2026-09-02T16:47:38.475" v="1512" actId="14100"/>
          <ac:spMkLst>
            <pc:docMk/>
            <pc:sldMk cId="0" sldId="324"/>
            <ac:spMk id="195" creationId="{00000000-0000-0000-0000-000000000000}"/>
          </ac:spMkLst>
        </pc:spChg>
      </pc:sldChg>
      <pc:sldChg chg="modSp mod">
        <pc:chgData name="Anna Francis" userId="4b4354be-c5aa-4663-8e36-9a5502570e0a" providerId="ADAL" clId="{0DA4F078-F55E-4B38-B661-A785F9FFF036}" dt="2026-09-02T16:48:13" v="1533" actId="403"/>
        <pc:sldMkLst>
          <pc:docMk/>
          <pc:sldMk cId="0" sldId="325"/>
        </pc:sldMkLst>
        <pc:spChg chg="mod">
          <ac:chgData name="Anna Francis" userId="4b4354be-c5aa-4663-8e36-9a5502570e0a" providerId="ADAL" clId="{0DA4F078-F55E-4B38-B661-A785F9FFF036}" dt="2026-09-02T16:48:13" v="1533" actId="403"/>
          <ac:spMkLst>
            <pc:docMk/>
            <pc:sldMk cId="0" sldId="325"/>
            <ac:spMk id="201" creationId="{00000000-0000-0000-0000-000000000000}"/>
          </ac:spMkLst>
        </pc:spChg>
      </pc:sldChg>
      <pc:sldChg chg="ord">
        <pc:chgData name="Anna Francis" userId="4b4354be-c5aa-4663-8e36-9a5502570e0a" providerId="ADAL" clId="{0DA4F078-F55E-4B38-B661-A785F9FFF036}" dt="2026-09-02T16:48:40.758" v="1535"/>
        <pc:sldMkLst>
          <pc:docMk/>
          <pc:sldMk cId="0" sldId="337"/>
        </pc:sldMkLst>
      </pc:sldChg>
      <pc:sldChg chg="modSp mod ord">
        <pc:chgData name="Anna Francis" userId="4b4354be-c5aa-4663-8e36-9a5502570e0a" providerId="ADAL" clId="{0DA4F078-F55E-4B38-B661-A785F9FFF036}" dt="2026-09-02T16:49:10.835" v="1539" actId="1076"/>
        <pc:sldMkLst>
          <pc:docMk/>
          <pc:sldMk cId="1465052621" sldId="347"/>
        </pc:sldMkLst>
        <pc:picChg chg="mod">
          <ac:chgData name="Anna Francis" userId="4b4354be-c5aa-4663-8e36-9a5502570e0a" providerId="ADAL" clId="{0DA4F078-F55E-4B38-B661-A785F9FFF036}" dt="2026-09-02T16:49:10.835" v="1539" actId="1076"/>
          <ac:picMkLst>
            <pc:docMk/>
            <pc:sldMk cId="1465052621" sldId="347"/>
            <ac:picMk id="4" creationId="{3DC504DD-0D2D-6E9F-5E81-E64D6E65E925}"/>
          </ac:picMkLst>
        </pc:picChg>
      </pc:sldChg>
      <pc:sldChg chg="ord">
        <pc:chgData name="Anna Francis" userId="4b4354be-c5aa-4663-8e36-9a5502570e0a" providerId="ADAL" clId="{0DA4F078-F55E-4B38-B661-A785F9FFF036}" dt="2026-09-02T16:50:18.551" v="1546"/>
        <pc:sldMkLst>
          <pc:docMk/>
          <pc:sldMk cId="550035559" sldId="350"/>
        </pc:sldMkLst>
      </pc:sldChg>
      <pc:sldChg chg="modSp new del mod ord">
        <pc:chgData name="Anna Francis" userId="4b4354be-c5aa-4663-8e36-9a5502570e0a" providerId="ADAL" clId="{0DA4F078-F55E-4B38-B661-A785F9FFF036}" dt="2026-09-02T16:50:08.015" v="1544" actId="47"/>
        <pc:sldMkLst>
          <pc:docMk/>
          <pc:sldMk cId="1835745527" sldId="351"/>
        </pc:sldMkLst>
        <pc:spChg chg="mod">
          <ac:chgData name="Anna Francis" userId="4b4354be-c5aa-4663-8e36-9a5502570e0a" providerId="ADAL" clId="{0DA4F078-F55E-4B38-B661-A785F9FFF036}" dt="2026-09-02T16:40:32.773" v="33" actId="20577"/>
          <ac:spMkLst>
            <pc:docMk/>
            <pc:sldMk cId="1835745527" sldId="351"/>
            <ac:spMk id="2" creationId="{0389BA12-B316-8ECC-B52A-93F79F8E088E}"/>
          </ac:spMkLst>
        </pc:spChg>
        <pc:spChg chg="mod">
          <ac:chgData name="Anna Francis" userId="4b4354be-c5aa-4663-8e36-9a5502570e0a" providerId="ADAL" clId="{0DA4F078-F55E-4B38-B661-A785F9FFF036}" dt="2026-09-02T16:41:34.352" v="312" actId="20577"/>
          <ac:spMkLst>
            <pc:docMk/>
            <pc:sldMk cId="1835745527" sldId="351"/>
            <ac:spMk id="3" creationId="{D66AEAC9-D7EA-5BEC-90AC-60D75F838E4E}"/>
          </ac:spMkLst>
        </pc:spChg>
      </pc:sldChg>
      <pc:sldChg chg="modSp new mod ord">
        <pc:chgData name="Anna Francis" userId="4b4354be-c5aa-4663-8e36-9a5502570e0a" providerId="ADAL" clId="{0DA4F078-F55E-4B38-B661-A785F9FFF036}" dt="2026-09-02T16:46:21.123" v="1501"/>
        <pc:sldMkLst>
          <pc:docMk/>
          <pc:sldMk cId="21570797" sldId="352"/>
        </pc:sldMkLst>
        <pc:spChg chg="mod">
          <ac:chgData name="Anna Francis" userId="4b4354be-c5aa-4663-8e36-9a5502570e0a" providerId="ADAL" clId="{0DA4F078-F55E-4B38-B661-A785F9FFF036}" dt="2026-09-02T16:41:50.129" v="342" actId="20577"/>
          <ac:spMkLst>
            <pc:docMk/>
            <pc:sldMk cId="21570797" sldId="352"/>
            <ac:spMk id="2" creationId="{F4BC41FE-C9C8-7FAC-3A0E-C6A60E8016C4}"/>
          </ac:spMkLst>
        </pc:spChg>
        <pc:spChg chg="mod">
          <ac:chgData name="Anna Francis" userId="4b4354be-c5aa-4663-8e36-9a5502570e0a" providerId="ADAL" clId="{0DA4F078-F55E-4B38-B661-A785F9FFF036}" dt="2026-09-02T16:43:19.230" v="794" actId="33524"/>
          <ac:spMkLst>
            <pc:docMk/>
            <pc:sldMk cId="21570797" sldId="352"/>
            <ac:spMk id="3" creationId="{FA612145-64D7-C9C9-6A41-A5D796190D5E}"/>
          </ac:spMkLst>
        </pc:spChg>
      </pc:sldChg>
      <pc:sldChg chg="modSp new mod ord">
        <pc:chgData name="Anna Francis" userId="4b4354be-c5aa-4663-8e36-9a5502570e0a" providerId="ADAL" clId="{0DA4F078-F55E-4B38-B661-A785F9FFF036}" dt="2026-09-02T16:50:50.486" v="1548"/>
        <pc:sldMkLst>
          <pc:docMk/>
          <pc:sldMk cId="184170784" sldId="353"/>
        </pc:sldMkLst>
        <pc:spChg chg="mod">
          <ac:chgData name="Anna Francis" userId="4b4354be-c5aa-4663-8e36-9a5502570e0a" providerId="ADAL" clId="{0DA4F078-F55E-4B38-B661-A785F9FFF036}" dt="2026-09-02T16:43:31.080" v="822" actId="20577"/>
          <ac:spMkLst>
            <pc:docMk/>
            <pc:sldMk cId="184170784" sldId="353"/>
            <ac:spMk id="2" creationId="{E018ADB4-5A4B-0851-1D65-FE29C608E040}"/>
          </ac:spMkLst>
        </pc:spChg>
        <pc:spChg chg="mod">
          <ac:chgData name="Anna Francis" userId="4b4354be-c5aa-4663-8e36-9a5502570e0a" providerId="ADAL" clId="{0DA4F078-F55E-4B38-B661-A785F9FFF036}" dt="2026-09-02T16:44:35.937" v="1137" actId="313"/>
          <ac:spMkLst>
            <pc:docMk/>
            <pc:sldMk cId="184170784" sldId="353"/>
            <ac:spMk id="3" creationId="{CCEF4641-1958-04FF-C360-26EA398529F3}"/>
          </ac:spMkLst>
        </pc:spChg>
      </pc:sldChg>
      <pc:sldChg chg="modSp new mod ord">
        <pc:chgData name="Anna Francis" userId="4b4354be-c5aa-4663-8e36-9a5502570e0a" providerId="ADAL" clId="{0DA4F078-F55E-4B38-B661-A785F9FFF036}" dt="2026-09-02T16:51:10.224" v="1550"/>
        <pc:sldMkLst>
          <pc:docMk/>
          <pc:sldMk cId="419376473" sldId="354"/>
        </pc:sldMkLst>
        <pc:spChg chg="mod">
          <ac:chgData name="Anna Francis" userId="4b4354be-c5aa-4663-8e36-9a5502570e0a" providerId="ADAL" clId="{0DA4F078-F55E-4B38-B661-A785F9FFF036}" dt="2026-09-02T16:44:48.954" v="1168" actId="20577"/>
          <ac:spMkLst>
            <pc:docMk/>
            <pc:sldMk cId="419376473" sldId="354"/>
            <ac:spMk id="2" creationId="{7A4B3E27-852D-9C0A-9481-2B5831D12112}"/>
          </ac:spMkLst>
        </pc:spChg>
        <pc:spChg chg="mod">
          <ac:chgData name="Anna Francis" userId="4b4354be-c5aa-4663-8e36-9a5502570e0a" providerId="ADAL" clId="{0DA4F078-F55E-4B38-B661-A785F9FFF036}" dt="2026-09-02T16:45:59.884" v="1499" actId="14100"/>
          <ac:spMkLst>
            <pc:docMk/>
            <pc:sldMk cId="419376473" sldId="354"/>
            <ac:spMk id="3" creationId="{84440E43-5486-B696-DE64-9E069C6B3FEA}"/>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3B0678E-AAC1-9B46-B135-68AEADDE4F4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BA7E2B01-3A1B-3949-ADEA-B51FCA25E64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434A6F7-C3EF-C642-94AA-02B27BB62E52}" type="datetimeFigureOut">
              <a:rPr lang="en-US" smtClean="0"/>
              <a:t>9/2/2026</a:t>
            </a:fld>
            <a:endParaRPr lang="en-US"/>
          </a:p>
        </p:txBody>
      </p:sp>
      <p:sp>
        <p:nvSpPr>
          <p:cNvPr id="4" name="Footer Placeholder 3">
            <a:extLst>
              <a:ext uri="{FF2B5EF4-FFF2-40B4-BE49-F238E27FC236}">
                <a16:creationId xmlns:a16="http://schemas.microsoft.com/office/drawing/2014/main" id="{F3B02517-2A80-2C46-A428-8402C2CF621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8E9659E1-64AB-E94F-B264-D596A3C1C75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317333F-7A51-4A41-A354-2894CC0AB750}" type="slidenum">
              <a:rPr lang="en-US" smtClean="0"/>
              <a:t>‹#›</a:t>
            </a:fld>
            <a:endParaRPr lang="en-US"/>
          </a:p>
        </p:txBody>
      </p:sp>
    </p:spTree>
    <p:extLst>
      <p:ext uri="{BB962C8B-B14F-4D97-AF65-F5344CB8AC3E}">
        <p14:creationId xmlns:p14="http://schemas.microsoft.com/office/powerpoint/2010/main" val="238528792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9D0196C-9547-AD4D-9D64-288031E47A51}" type="datetimeFigureOut">
              <a:rPr lang="en-US" smtClean="0"/>
              <a:t>9/2/2026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6D3BF68-46DE-8849-900B-DAAE9A0841B6}" type="slidenum">
              <a:rPr lang="en-US" smtClean="0"/>
              <a:t>‹#›</a:t>
            </a:fld>
            <a:endParaRPr lang="en-US"/>
          </a:p>
        </p:txBody>
      </p:sp>
    </p:spTree>
    <p:extLst>
      <p:ext uri="{BB962C8B-B14F-4D97-AF65-F5344CB8AC3E}">
        <p14:creationId xmlns:p14="http://schemas.microsoft.com/office/powerpoint/2010/main" val="2671967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6D3BF68-46DE-8849-900B-DAAE9A0841B6}" type="slidenum">
              <a:rPr lang="en-US" smtClean="0"/>
              <a:t>1</a:t>
            </a:fld>
            <a:endParaRPr lang="en-US"/>
          </a:p>
        </p:txBody>
      </p:sp>
    </p:spTree>
    <p:extLst>
      <p:ext uri="{BB962C8B-B14F-4D97-AF65-F5344CB8AC3E}">
        <p14:creationId xmlns:p14="http://schemas.microsoft.com/office/powerpoint/2010/main" val="31064836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036CE1-AEE3-FDED-CF54-A02A650570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0543E50-D6C5-F609-9A17-2568D710AFC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156EAA7-9BE7-F8C8-701B-22A80BCF015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a:extLst>
              <a:ext uri="{FF2B5EF4-FFF2-40B4-BE49-F238E27FC236}">
                <a16:creationId xmlns:a16="http://schemas.microsoft.com/office/drawing/2014/main" id="{8E701793-57A2-335F-5EE7-96007A0F0BFD}"/>
              </a:ext>
            </a:extLst>
          </p:cNvPr>
          <p:cNvSpPr>
            <a:spLocks noGrp="1"/>
          </p:cNvSpPr>
          <p:nvPr>
            <p:ph type="sldNum" sz="quarter" idx="5"/>
          </p:nvPr>
        </p:nvSpPr>
        <p:spPr/>
        <p:txBody>
          <a:bodyPr/>
          <a:lstStyle/>
          <a:p>
            <a:fld id="{86D3BF68-46DE-8849-900B-DAAE9A0841B6}" type="slidenum">
              <a:rPr lang="en-US" smtClean="0"/>
              <a:t>30</a:t>
            </a:fld>
            <a:endParaRPr lang="en-US"/>
          </a:p>
        </p:txBody>
      </p:sp>
    </p:spTree>
    <p:extLst>
      <p:ext uri="{BB962C8B-B14F-4D97-AF65-F5344CB8AC3E}">
        <p14:creationId xmlns:p14="http://schemas.microsoft.com/office/powerpoint/2010/main" val="33172838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2C0BCF-4E73-9AF6-5C36-31BB91474B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2894FD-FF45-C190-8BA9-3E3889854D9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0BEE88-4770-61B4-849C-BB6A00076BA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a:extLst>
              <a:ext uri="{FF2B5EF4-FFF2-40B4-BE49-F238E27FC236}">
                <a16:creationId xmlns:a16="http://schemas.microsoft.com/office/drawing/2014/main" id="{B73BD70A-8847-BC0A-1C28-F2A24189D2A3}"/>
              </a:ext>
            </a:extLst>
          </p:cNvPr>
          <p:cNvSpPr>
            <a:spLocks noGrp="1"/>
          </p:cNvSpPr>
          <p:nvPr>
            <p:ph type="sldNum" sz="quarter" idx="5"/>
          </p:nvPr>
        </p:nvSpPr>
        <p:spPr/>
        <p:txBody>
          <a:bodyPr/>
          <a:lstStyle/>
          <a:p>
            <a:fld id="{86D3BF68-46DE-8849-900B-DAAE9A0841B6}" type="slidenum">
              <a:rPr lang="en-US" smtClean="0"/>
              <a:t>31</a:t>
            </a:fld>
            <a:endParaRPr lang="en-US"/>
          </a:p>
        </p:txBody>
      </p:sp>
    </p:spTree>
    <p:extLst>
      <p:ext uri="{BB962C8B-B14F-4D97-AF65-F5344CB8AC3E}">
        <p14:creationId xmlns:p14="http://schemas.microsoft.com/office/powerpoint/2010/main" val="30335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1A570E-B9BE-9818-5CEF-6CF603DBBE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F2E655-E592-E225-6B41-194101FF3F8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AA12E9-CB5B-41EE-FDF6-3ED38916560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a:extLst>
              <a:ext uri="{FF2B5EF4-FFF2-40B4-BE49-F238E27FC236}">
                <a16:creationId xmlns:a16="http://schemas.microsoft.com/office/drawing/2014/main" id="{ABDEB484-6A5E-D86D-A0C6-63E578915162}"/>
              </a:ext>
            </a:extLst>
          </p:cNvPr>
          <p:cNvSpPr>
            <a:spLocks noGrp="1"/>
          </p:cNvSpPr>
          <p:nvPr>
            <p:ph type="sldNum" sz="quarter" idx="5"/>
          </p:nvPr>
        </p:nvSpPr>
        <p:spPr/>
        <p:txBody>
          <a:bodyPr/>
          <a:lstStyle/>
          <a:p>
            <a:fld id="{86D3BF68-46DE-8849-900B-DAAE9A0841B6}" type="slidenum">
              <a:rPr lang="en-US" smtClean="0"/>
              <a:t>32</a:t>
            </a:fld>
            <a:endParaRPr lang="en-US"/>
          </a:p>
        </p:txBody>
      </p:sp>
    </p:spTree>
    <p:extLst>
      <p:ext uri="{BB962C8B-B14F-4D97-AF65-F5344CB8AC3E}">
        <p14:creationId xmlns:p14="http://schemas.microsoft.com/office/powerpoint/2010/main" val="13318904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BFF7B8-D3EE-DD04-0968-BCD677C16B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502B9F-CCC9-CD3D-5971-DAB5CF37A1E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2D1531B-E1EE-39DC-7AEB-D68C003FD21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a:extLst>
              <a:ext uri="{FF2B5EF4-FFF2-40B4-BE49-F238E27FC236}">
                <a16:creationId xmlns:a16="http://schemas.microsoft.com/office/drawing/2014/main" id="{72483B40-9832-7A0F-34E7-C1FA914DB1B9}"/>
              </a:ext>
            </a:extLst>
          </p:cNvPr>
          <p:cNvSpPr>
            <a:spLocks noGrp="1"/>
          </p:cNvSpPr>
          <p:nvPr>
            <p:ph type="sldNum" sz="quarter" idx="5"/>
          </p:nvPr>
        </p:nvSpPr>
        <p:spPr/>
        <p:txBody>
          <a:bodyPr/>
          <a:lstStyle/>
          <a:p>
            <a:fld id="{86D3BF68-46DE-8849-900B-DAAE9A0841B6}" type="slidenum">
              <a:rPr lang="en-US" smtClean="0"/>
              <a:t>33</a:t>
            </a:fld>
            <a:endParaRPr lang="en-US"/>
          </a:p>
        </p:txBody>
      </p:sp>
    </p:spTree>
    <p:extLst>
      <p:ext uri="{BB962C8B-B14F-4D97-AF65-F5344CB8AC3E}">
        <p14:creationId xmlns:p14="http://schemas.microsoft.com/office/powerpoint/2010/main" val="16727486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6D3BF68-46DE-8849-900B-DAAE9A0841B6}" type="slidenum">
              <a:rPr lang="en-US" smtClean="0"/>
              <a:t>4</a:t>
            </a:fld>
            <a:endParaRPr lang="en-US"/>
          </a:p>
        </p:txBody>
      </p:sp>
    </p:spTree>
    <p:extLst>
      <p:ext uri="{BB962C8B-B14F-4D97-AF65-F5344CB8AC3E}">
        <p14:creationId xmlns:p14="http://schemas.microsoft.com/office/powerpoint/2010/main" val="6038767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USU - https://www.usu.edu/student-affairs/student-fees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Boise State - https://www.boisestate.edu/vpfa-budget-and-planning/wp-content/uploads/sites/351/2023/11/Campus-Recreation.pdf</a:t>
            </a:r>
          </a:p>
          <a:p>
            <a:r>
              <a:rPr lang="en-US" dirty="0"/>
              <a:t>CSU - https://thehub.colostate.edu/wp-content/uploads/sites/2/2025/07/General_Fee_Schedule-1.pdf</a:t>
            </a:r>
          </a:p>
          <a:p>
            <a:r>
              <a:rPr lang="en-US" dirty="0"/>
              <a:t>University Nevada - https://www.unr.edu/fitness/memberships</a:t>
            </a:r>
          </a:p>
          <a:p>
            <a:r>
              <a:rPr lang="en-US" dirty="0"/>
              <a:t>WSU - https://urec.wsu.edu/about-urec/urec-funding/src-and-stephenson-funding</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UVU - https://ushe.edu/wp-content/uploads/pdf/agendas/2025/03272825/UVU_2025-26_Tuition_Fee_Adjustments.pdf</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Fresno State - https://auxiliary.fresnostate.edu/association/src/faq.html</a:t>
            </a:r>
          </a:p>
        </p:txBody>
      </p:sp>
      <p:sp>
        <p:nvSpPr>
          <p:cNvPr id="4" name="Slide Number Placeholder 3"/>
          <p:cNvSpPr>
            <a:spLocks noGrp="1"/>
          </p:cNvSpPr>
          <p:nvPr>
            <p:ph type="sldNum" sz="quarter" idx="5"/>
          </p:nvPr>
        </p:nvSpPr>
        <p:spPr/>
        <p:txBody>
          <a:bodyPr/>
          <a:lstStyle/>
          <a:p>
            <a:fld id="{86D3BF68-46DE-8849-900B-DAAE9A0841B6}" type="slidenum">
              <a:rPr lang="en-US" smtClean="0"/>
              <a:t>5</a:t>
            </a:fld>
            <a:endParaRPr lang="en-US"/>
          </a:p>
        </p:txBody>
      </p:sp>
    </p:spTree>
    <p:extLst>
      <p:ext uri="{BB962C8B-B14F-4D97-AF65-F5344CB8AC3E}">
        <p14:creationId xmlns:p14="http://schemas.microsoft.com/office/powerpoint/2010/main" val="35653320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6D3BF68-46DE-8849-900B-DAAE9A0841B6}" type="slidenum">
              <a:rPr lang="en-US" smtClean="0"/>
              <a:t>6</a:t>
            </a:fld>
            <a:endParaRPr lang="en-US"/>
          </a:p>
        </p:txBody>
      </p:sp>
    </p:spTree>
    <p:extLst>
      <p:ext uri="{BB962C8B-B14F-4D97-AF65-F5344CB8AC3E}">
        <p14:creationId xmlns:p14="http://schemas.microsoft.com/office/powerpoint/2010/main" val="32055936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8F4B98-18B7-28D7-362D-3CDA25A2BA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A35DFEC-2D68-89FA-676F-ACB573D0E17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D28B407-F508-70C9-121C-F1175D22DA6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a:extLst>
              <a:ext uri="{FF2B5EF4-FFF2-40B4-BE49-F238E27FC236}">
                <a16:creationId xmlns:a16="http://schemas.microsoft.com/office/drawing/2014/main" id="{1968BBA9-44B3-49B4-371D-A891F22E0956}"/>
              </a:ext>
            </a:extLst>
          </p:cNvPr>
          <p:cNvSpPr>
            <a:spLocks noGrp="1"/>
          </p:cNvSpPr>
          <p:nvPr>
            <p:ph type="sldNum" sz="quarter" idx="5"/>
          </p:nvPr>
        </p:nvSpPr>
        <p:spPr/>
        <p:txBody>
          <a:bodyPr/>
          <a:lstStyle/>
          <a:p>
            <a:fld id="{86D3BF68-46DE-8849-900B-DAAE9A0841B6}" type="slidenum">
              <a:rPr lang="en-US" smtClean="0"/>
              <a:t>7</a:t>
            </a:fld>
            <a:endParaRPr lang="en-US"/>
          </a:p>
        </p:txBody>
      </p:sp>
    </p:spTree>
    <p:extLst>
      <p:ext uri="{BB962C8B-B14F-4D97-AF65-F5344CB8AC3E}">
        <p14:creationId xmlns:p14="http://schemas.microsoft.com/office/powerpoint/2010/main" val="16198531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22828F-F02F-35D5-DC9F-033AD9D1A6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5C7272-C3AF-1D8C-654E-E61D44C1CDF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372B76-90E2-5B28-72BB-67EEFB93B4B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a:extLst>
              <a:ext uri="{FF2B5EF4-FFF2-40B4-BE49-F238E27FC236}">
                <a16:creationId xmlns:a16="http://schemas.microsoft.com/office/drawing/2014/main" id="{D3028216-820D-7060-DE97-A3FC832B01E3}"/>
              </a:ext>
            </a:extLst>
          </p:cNvPr>
          <p:cNvSpPr>
            <a:spLocks noGrp="1"/>
          </p:cNvSpPr>
          <p:nvPr>
            <p:ph type="sldNum" sz="quarter" idx="5"/>
          </p:nvPr>
        </p:nvSpPr>
        <p:spPr/>
        <p:txBody>
          <a:bodyPr/>
          <a:lstStyle/>
          <a:p>
            <a:fld id="{86D3BF68-46DE-8849-900B-DAAE9A0841B6}" type="slidenum">
              <a:rPr lang="en-US" smtClean="0"/>
              <a:t>9</a:t>
            </a:fld>
            <a:endParaRPr lang="en-US"/>
          </a:p>
        </p:txBody>
      </p:sp>
    </p:spTree>
    <p:extLst>
      <p:ext uri="{BB962C8B-B14F-4D97-AF65-F5344CB8AC3E}">
        <p14:creationId xmlns:p14="http://schemas.microsoft.com/office/powerpoint/2010/main" val="22597079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F08A83-535A-239D-372A-4E2183EBE0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255D0A-2322-9DAC-0F72-76AE776EC35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E593F8-C770-5AB6-E2DE-1F5B25D7C86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a:extLst>
              <a:ext uri="{FF2B5EF4-FFF2-40B4-BE49-F238E27FC236}">
                <a16:creationId xmlns:a16="http://schemas.microsoft.com/office/drawing/2014/main" id="{B3D98F32-EB4C-D078-5EE3-F49EB7A4CFF5}"/>
              </a:ext>
            </a:extLst>
          </p:cNvPr>
          <p:cNvSpPr>
            <a:spLocks noGrp="1"/>
          </p:cNvSpPr>
          <p:nvPr>
            <p:ph type="sldNum" sz="quarter" idx="5"/>
          </p:nvPr>
        </p:nvSpPr>
        <p:spPr/>
        <p:txBody>
          <a:bodyPr/>
          <a:lstStyle/>
          <a:p>
            <a:fld id="{86D3BF68-46DE-8849-900B-DAAE9A0841B6}" type="slidenum">
              <a:rPr lang="en-US" smtClean="0"/>
              <a:t>10</a:t>
            </a:fld>
            <a:endParaRPr lang="en-US"/>
          </a:p>
        </p:txBody>
      </p:sp>
    </p:spTree>
    <p:extLst>
      <p:ext uri="{BB962C8B-B14F-4D97-AF65-F5344CB8AC3E}">
        <p14:creationId xmlns:p14="http://schemas.microsoft.com/office/powerpoint/2010/main" val="11924000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FE8CCF-6010-F922-01D1-AED198B4ED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666384-F021-5914-7F56-874FB6D31D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B6E5F8-2499-C900-6501-373D06CB502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a:extLst>
              <a:ext uri="{FF2B5EF4-FFF2-40B4-BE49-F238E27FC236}">
                <a16:creationId xmlns:a16="http://schemas.microsoft.com/office/drawing/2014/main" id="{88C5F987-617E-47B4-8631-FADBFB9BEBC9}"/>
              </a:ext>
            </a:extLst>
          </p:cNvPr>
          <p:cNvSpPr>
            <a:spLocks noGrp="1"/>
          </p:cNvSpPr>
          <p:nvPr>
            <p:ph type="sldNum" sz="quarter" idx="5"/>
          </p:nvPr>
        </p:nvSpPr>
        <p:spPr/>
        <p:txBody>
          <a:bodyPr/>
          <a:lstStyle/>
          <a:p>
            <a:fld id="{86D3BF68-46DE-8849-900B-DAAE9A0841B6}" type="slidenum">
              <a:rPr lang="en-US" smtClean="0"/>
              <a:t>11</a:t>
            </a:fld>
            <a:endParaRPr lang="en-US"/>
          </a:p>
        </p:txBody>
      </p:sp>
    </p:spTree>
    <p:extLst>
      <p:ext uri="{BB962C8B-B14F-4D97-AF65-F5344CB8AC3E}">
        <p14:creationId xmlns:p14="http://schemas.microsoft.com/office/powerpoint/2010/main" val="12342598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400B91-73F7-ED3A-D10E-CB42824DE7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1536B5-B257-23E9-9E1A-168972D714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7A99F4D-5527-7565-1A34-B21218E3908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a:extLst>
              <a:ext uri="{FF2B5EF4-FFF2-40B4-BE49-F238E27FC236}">
                <a16:creationId xmlns:a16="http://schemas.microsoft.com/office/drawing/2014/main" id="{F3D03531-2ED7-A3E2-53D2-0DF3FB3982CD}"/>
              </a:ext>
            </a:extLst>
          </p:cNvPr>
          <p:cNvSpPr>
            <a:spLocks noGrp="1"/>
          </p:cNvSpPr>
          <p:nvPr>
            <p:ph type="sldNum" sz="quarter" idx="5"/>
          </p:nvPr>
        </p:nvSpPr>
        <p:spPr/>
        <p:txBody>
          <a:bodyPr/>
          <a:lstStyle/>
          <a:p>
            <a:fld id="{86D3BF68-46DE-8849-900B-DAAE9A0841B6}" type="slidenum">
              <a:rPr lang="en-US" smtClean="0"/>
              <a:t>14</a:t>
            </a:fld>
            <a:endParaRPr lang="en-US"/>
          </a:p>
        </p:txBody>
      </p:sp>
    </p:spTree>
    <p:extLst>
      <p:ext uri="{BB962C8B-B14F-4D97-AF65-F5344CB8AC3E}">
        <p14:creationId xmlns:p14="http://schemas.microsoft.com/office/powerpoint/2010/main" val="5608961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4.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1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1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lank Slide">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96868633"/>
      </p:ext>
    </p:extLst>
  </p:cSld>
  <p:clrMapOvr>
    <a:masterClrMapping/>
  </p:clrMapOvr>
  <p:transition spd="slow">
    <p:wip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02 - Custom Slide (Electric Blue)">
    <p:spTree>
      <p:nvGrpSpPr>
        <p:cNvPr id="1" name=""/>
        <p:cNvGrpSpPr/>
        <p:nvPr/>
      </p:nvGrpSpPr>
      <p:grpSpPr>
        <a:xfrm>
          <a:off x="0" y="0"/>
          <a:ext cx="0" cy="0"/>
          <a:chOff x="0" y="0"/>
          <a:chExt cx="0" cy="0"/>
        </a:xfrm>
      </p:grpSpPr>
      <p:sp>
        <p:nvSpPr>
          <p:cNvPr id="6" name="Text Placeholder 9">
            <a:extLst>
              <a:ext uri="{FF2B5EF4-FFF2-40B4-BE49-F238E27FC236}">
                <a16:creationId xmlns:a16="http://schemas.microsoft.com/office/drawing/2014/main" id="{8FE0BDE2-CC87-7949-B16D-CCA7AD55C409}"/>
              </a:ext>
            </a:extLst>
          </p:cNvPr>
          <p:cNvSpPr>
            <a:spLocks noGrp="1"/>
          </p:cNvSpPr>
          <p:nvPr>
            <p:ph type="body" sz="quarter" idx="11" hasCustomPrompt="1"/>
          </p:nvPr>
        </p:nvSpPr>
        <p:spPr>
          <a:xfrm>
            <a:off x="447923" y="1533850"/>
            <a:ext cx="8197114" cy="3249442"/>
          </a:xfrm>
          <a:prstGeom prst="rect">
            <a:avLst/>
          </a:prstGeom>
        </p:spPr>
        <p:txBody>
          <a:bodyPr/>
          <a:lstStyle>
            <a:lvl1pPr marL="342900" indent="-342900">
              <a:buClr>
                <a:srgbClr val="01ADDB"/>
              </a:buClr>
              <a:buFont typeface="Wingdings" pitchFamily="2" charset="2"/>
              <a:buChar char="§"/>
              <a:defRPr sz="2400" b="0" i="0" baseline="0">
                <a:solidFill>
                  <a:schemeClr val="tx2"/>
                </a:solidFill>
                <a:latin typeface="Arial" panose="020B0604020202020204" pitchFamily="34" charset="0"/>
                <a:ea typeface="Open Sans" charset="0"/>
                <a:cs typeface="Arial" panose="020B0604020202020204" pitchFamily="34" charset="0"/>
              </a:defRPr>
            </a:lvl1pPr>
            <a:lvl2pPr marL="742950" indent="-285750">
              <a:buClr>
                <a:srgbClr val="01ADDB"/>
              </a:buClr>
              <a:buFont typeface="Wingdings" pitchFamily="2" charset="2"/>
              <a:buChar char="§"/>
              <a:defRPr sz="2000" b="0" i="0" baseline="0">
                <a:solidFill>
                  <a:schemeClr val="tx2"/>
                </a:solidFill>
                <a:latin typeface="Arial" panose="020B0604020202020204" pitchFamily="34" charset="0"/>
                <a:ea typeface="Open Sans" charset="0"/>
                <a:cs typeface="Arial" panose="020B0604020202020204" pitchFamily="34" charset="0"/>
              </a:defRPr>
            </a:lvl2pPr>
            <a:lvl3pPr marL="1143000" indent="-228600">
              <a:buClr>
                <a:srgbClr val="01ADDB"/>
              </a:buClr>
              <a:buSzPct val="100000"/>
              <a:buFont typeface="Wingdings" pitchFamily="2" charset="2"/>
              <a:buChar char="§"/>
              <a:defRPr sz="1800" b="0" i="0" baseline="0">
                <a:solidFill>
                  <a:schemeClr val="tx2"/>
                </a:solidFill>
                <a:latin typeface="Arial" panose="020B0604020202020204" pitchFamily="34" charset="0"/>
                <a:ea typeface="Open Sans" charset="0"/>
                <a:cs typeface="Arial" panose="020B0604020202020204" pitchFamily="34" charset="0"/>
              </a:defRPr>
            </a:lvl3pPr>
            <a:lvl4pPr marL="1600200" indent="-228600">
              <a:buClr>
                <a:srgbClr val="01ADDB"/>
              </a:buClr>
              <a:buFont typeface="Wingdings" pitchFamily="2" charset="2"/>
              <a:buChar char="§"/>
              <a:defRPr sz="1600" b="0" i="0" baseline="0">
                <a:solidFill>
                  <a:schemeClr val="tx2"/>
                </a:solidFill>
                <a:latin typeface="Arial" panose="020B0604020202020204" pitchFamily="34" charset="0"/>
                <a:ea typeface="Open Sans" charset="0"/>
                <a:cs typeface="Arial" panose="020B0604020202020204" pitchFamily="34" charset="0"/>
              </a:defRPr>
            </a:lvl4pPr>
            <a:lvl5pPr marL="2057400" indent="-228600">
              <a:buClr>
                <a:srgbClr val="01ADDB"/>
              </a:buClr>
              <a:buFont typeface="Wingdings" pitchFamily="2" charset="2"/>
              <a:buChar char="§"/>
              <a:defRPr sz="1400" b="0" i="0" baseline="0">
                <a:solidFill>
                  <a:schemeClr val="tx2"/>
                </a:solidFill>
                <a:latin typeface="Arial" panose="020B0604020202020204" pitchFamily="34" charset="0"/>
                <a:ea typeface="Open Sans" charset="0"/>
                <a:cs typeface="Arial" panose="020B0604020202020204" pitchFamily="34" charset="0"/>
              </a:defRPr>
            </a:lvl5pPr>
          </a:lstStyle>
          <a:p>
            <a:pPr lvl="0"/>
            <a:r>
              <a:rPr lang="en-US"/>
              <a:t>Content here (Arial Regular, 24 </a:t>
            </a:r>
            <a:r>
              <a:rPr lang="en-US" err="1"/>
              <a:t>pt</a:t>
            </a:r>
            <a:r>
              <a:rPr lang="en-US"/>
              <a:t>)</a:t>
            </a:r>
          </a:p>
          <a:p>
            <a:pPr lvl="1"/>
            <a:r>
              <a:rPr lang="en-US"/>
              <a:t>Second level (Arial Regular, 20 </a:t>
            </a:r>
            <a:r>
              <a:rPr lang="en-US" err="1"/>
              <a:t>pt</a:t>
            </a:r>
            <a:r>
              <a:rPr lang="en-US"/>
              <a:t>)</a:t>
            </a:r>
          </a:p>
          <a:p>
            <a:pPr lvl="2"/>
            <a:r>
              <a:rPr lang="en-US"/>
              <a:t>Third level (Arial Regular, 18 </a:t>
            </a:r>
            <a:r>
              <a:rPr lang="en-US" err="1"/>
              <a:t>pt</a:t>
            </a:r>
            <a:r>
              <a:rPr lang="en-US"/>
              <a:t>)</a:t>
            </a:r>
          </a:p>
          <a:p>
            <a:pPr lvl="3"/>
            <a:r>
              <a:rPr lang="en-US"/>
              <a:t>Fourth level (Arial Regular, 16 </a:t>
            </a:r>
            <a:r>
              <a:rPr lang="en-US" err="1"/>
              <a:t>pt</a:t>
            </a:r>
            <a:r>
              <a:rPr lang="en-US"/>
              <a:t>)</a:t>
            </a:r>
          </a:p>
          <a:p>
            <a:pPr lvl="4"/>
            <a:r>
              <a:rPr lang="en-US"/>
              <a:t>Fifth level (Arial Regular, 14 </a:t>
            </a:r>
            <a:r>
              <a:rPr lang="en-US" err="1"/>
              <a:t>pt</a:t>
            </a:r>
            <a:r>
              <a:rPr lang="en-US"/>
              <a:t>)</a:t>
            </a:r>
          </a:p>
        </p:txBody>
      </p:sp>
      <p:sp>
        <p:nvSpPr>
          <p:cNvPr id="7" name="Title 1">
            <a:extLst>
              <a:ext uri="{FF2B5EF4-FFF2-40B4-BE49-F238E27FC236}">
                <a16:creationId xmlns:a16="http://schemas.microsoft.com/office/drawing/2014/main" id="{F0A01D8E-2B68-3344-A46B-51272EB861E6}"/>
              </a:ext>
            </a:extLst>
          </p:cNvPr>
          <p:cNvSpPr>
            <a:spLocks noGrp="1"/>
          </p:cNvSpPr>
          <p:nvPr>
            <p:ph type="title" hasCustomPrompt="1"/>
          </p:nvPr>
        </p:nvSpPr>
        <p:spPr>
          <a:xfrm>
            <a:off x="447923" y="360208"/>
            <a:ext cx="8197114" cy="993775"/>
          </a:xfrm>
          <a:prstGeom prst="rect">
            <a:avLst/>
          </a:prstGeom>
        </p:spPr>
        <p:txBody>
          <a:bodyPr anchor="ctr"/>
          <a:lstStyle>
            <a:lvl1pPr algn="l">
              <a:defRPr sz="3000" b="1" i="0">
                <a:solidFill>
                  <a:srgbClr val="01ADDB"/>
                </a:solidFill>
                <a:latin typeface="Arial Black" panose="020B0604020202020204" pitchFamily="34" charset="0"/>
                <a:ea typeface="Arial Black" panose="020B0604020202020204" pitchFamily="34" charset="0"/>
                <a:cs typeface="Arial Black" panose="020B0604020202020204" pitchFamily="34" charset="0"/>
              </a:defRPr>
            </a:lvl1pPr>
          </a:lstStyle>
          <a:p>
            <a:pPr lvl="0"/>
            <a:r>
              <a:rPr lang="en-US"/>
              <a:t>Header Here</a:t>
            </a:r>
            <a:br>
              <a:rPr lang="en-US"/>
            </a:br>
            <a:r>
              <a:rPr lang="en-US"/>
              <a:t>(Arial Black, 30 </a:t>
            </a:r>
            <a:r>
              <a:rPr lang="en-US" err="1"/>
              <a:t>pt</a:t>
            </a:r>
            <a:r>
              <a:rPr lang="en-US"/>
              <a:t>)</a:t>
            </a:r>
          </a:p>
        </p:txBody>
      </p:sp>
    </p:spTree>
    <p:extLst>
      <p:ext uri="{BB962C8B-B14F-4D97-AF65-F5344CB8AC3E}">
        <p14:creationId xmlns:p14="http://schemas.microsoft.com/office/powerpoint/2010/main" val="3433183059"/>
      </p:ext>
    </p:extLst>
  </p:cSld>
  <p:clrMapOvr>
    <a:masterClrMapping/>
  </p:clrMapOvr>
  <p:transition spd="slow">
    <p:wipe/>
  </p:transition>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01 - Custom Slide (Aggie Blue)">
    <p:spTree>
      <p:nvGrpSpPr>
        <p:cNvPr id="1" name=""/>
        <p:cNvGrpSpPr/>
        <p:nvPr/>
      </p:nvGrpSpPr>
      <p:grpSpPr>
        <a:xfrm>
          <a:off x="0" y="0"/>
          <a:ext cx="0" cy="0"/>
          <a:chOff x="0" y="0"/>
          <a:chExt cx="0" cy="0"/>
        </a:xfrm>
      </p:grpSpPr>
      <p:sp>
        <p:nvSpPr>
          <p:cNvPr id="4" name="Text Placeholder 9">
            <a:extLst>
              <a:ext uri="{FF2B5EF4-FFF2-40B4-BE49-F238E27FC236}">
                <a16:creationId xmlns:a16="http://schemas.microsoft.com/office/drawing/2014/main" id="{AB7FA452-265F-8D4A-8018-0064B4408AAB}"/>
              </a:ext>
            </a:extLst>
          </p:cNvPr>
          <p:cNvSpPr>
            <a:spLocks noGrp="1"/>
          </p:cNvSpPr>
          <p:nvPr>
            <p:ph type="body" sz="quarter" idx="11" hasCustomPrompt="1"/>
          </p:nvPr>
        </p:nvSpPr>
        <p:spPr>
          <a:xfrm>
            <a:off x="447923" y="1794085"/>
            <a:ext cx="8197114" cy="2753680"/>
          </a:xfrm>
          <a:prstGeom prst="rect">
            <a:avLst/>
          </a:prstGeom>
        </p:spPr>
        <p:txBody>
          <a:bodyPr/>
          <a:lstStyle>
            <a:lvl1pPr marL="342900" indent="-342900">
              <a:buClr>
                <a:srgbClr val="01ADDB"/>
              </a:buClr>
              <a:buFont typeface="Wingdings" pitchFamily="2" charset="2"/>
              <a:buChar char="§"/>
              <a:defRPr sz="2400" b="0" i="0" baseline="0">
                <a:solidFill>
                  <a:srgbClr val="002639"/>
                </a:solidFill>
                <a:latin typeface="Arial" panose="020B0604020202020204" pitchFamily="34" charset="0"/>
                <a:ea typeface="Open Sans" charset="0"/>
                <a:cs typeface="Arial" panose="020B0604020202020204" pitchFamily="34" charset="0"/>
              </a:defRPr>
            </a:lvl1pPr>
            <a:lvl2pPr marL="742950" indent="-285750">
              <a:buClr>
                <a:srgbClr val="01ADDB"/>
              </a:buClr>
              <a:buFont typeface="Wingdings" pitchFamily="2" charset="2"/>
              <a:buChar char="§"/>
              <a:defRPr sz="2000" b="0" i="0" baseline="0">
                <a:solidFill>
                  <a:srgbClr val="002639"/>
                </a:solidFill>
                <a:latin typeface="Arial" panose="020B0604020202020204" pitchFamily="34" charset="0"/>
                <a:ea typeface="Open Sans" charset="0"/>
                <a:cs typeface="Arial" panose="020B0604020202020204" pitchFamily="34" charset="0"/>
              </a:defRPr>
            </a:lvl2pPr>
            <a:lvl3pPr marL="1143000" indent="-228600">
              <a:buClr>
                <a:srgbClr val="01ADDB"/>
              </a:buClr>
              <a:buSzPct val="100000"/>
              <a:buFont typeface="Wingdings" pitchFamily="2" charset="2"/>
              <a:buChar char="§"/>
              <a:defRPr sz="1800" b="0" i="0" baseline="0">
                <a:solidFill>
                  <a:srgbClr val="002639"/>
                </a:solidFill>
                <a:latin typeface="Arial" panose="020B0604020202020204" pitchFamily="34" charset="0"/>
                <a:ea typeface="Open Sans" charset="0"/>
                <a:cs typeface="Arial" panose="020B0604020202020204" pitchFamily="34" charset="0"/>
              </a:defRPr>
            </a:lvl3pPr>
            <a:lvl4pPr marL="1600200" indent="-228600">
              <a:buClr>
                <a:srgbClr val="01ADDB"/>
              </a:buClr>
              <a:buFont typeface="Wingdings" pitchFamily="2" charset="2"/>
              <a:buChar char="§"/>
              <a:defRPr sz="1600" b="0" i="0" baseline="0">
                <a:solidFill>
                  <a:srgbClr val="002639"/>
                </a:solidFill>
                <a:latin typeface="Arial" panose="020B0604020202020204" pitchFamily="34" charset="0"/>
                <a:ea typeface="Open Sans" charset="0"/>
                <a:cs typeface="Arial" panose="020B0604020202020204" pitchFamily="34" charset="0"/>
              </a:defRPr>
            </a:lvl4pPr>
            <a:lvl5pPr marL="2057400" indent="-228600">
              <a:buClr>
                <a:srgbClr val="01ADDB"/>
              </a:buClr>
              <a:buFont typeface="Wingdings" pitchFamily="2" charset="2"/>
              <a:buChar char="§"/>
              <a:defRPr sz="1400" b="0" i="0" baseline="0">
                <a:solidFill>
                  <a:srgbClr val="002639"/>
                </a:solidFill>
                <a:latin typeface="Arial" panose="020B0604020202020204" pitchFamily="34" charset="0"/>
                <a:ea typeface="Open Sans" charset="0"/>
                <a:cs typeface="Arial" panose="020B0604020202020204" pitchFamily="34" charset="0"/>
              </a:defRPr>
            </a:lvl5pPr>
          </a:lstStyle>
          <a:p>
            <a:pPr lvl="0"/>
            <a:r>
              <a:rPr lang="en-US"/>
              <a:t>Content here (Arial Regular, 24 </a:t>
            </a:r>
            <a:r>
              <a:rPr lang="en-US" err="1"/>
              <a:t>pt</a:t>
            </a:r>
            <a:r>
              <a:rPr lang="en-US"/>
              <a:t>)</a:t>
            </a:r>
          </a:p>
          <a:p>
            <a:pPr lvl="1"/>
            <a:r>
              <a:rPr lang="en-US"/>
              <a:t>Second level (Arial Regular, 20 </a:t>
            </a:r>
            <a:r>
              <a:rPr lang="en-US" err="1"/>
              <a:t>pt</a:t>
            </a:r>
            <a:r>
              <a:rPr lang="en-US"/>
              <a:t>)</a:t>
            </a:r>
          </a:p>
          <a:p>
            <a:pPr lvl="2"/>
            <a:r>
              <a:rPr lang="en-US"/>
              <a:t>Third level (Arial Regular, 18 </a:t>
            </a:r>
            <a:r>
              <a:rPr lang="en-US" err="1"/>
              <a:t>pt</a:t>
            </a:r>
            <a:r>
              <a:rPr lang="en-US"/>
              <a:t>)</a:t>
            </a:r>
          </a:p>
          <a:p>
            <a:pPr lvl="3"/>
            <a:r>
              <a:rPr lang="en-US"/>
              <a:t>Fourth level (Arial Regular, 16 </a:t>
            </a:r>
            <a:r>
              <a:rPr lang="en-US" err="1"/>
              <a:t>pt</a:t>
            </a:r>
            <a:r>
              <a:rPr lang="en-US"/>
              <a:t>)</a:t>
            </a:r>
          </a:p>
          <a:p>
            <a:pPr lvl="4"/>
            <a:r>
              <a:rPr lang="en-US"/>
              <a:t>Fifth level (Arial Regular, 14 </a:t>
            </a:r>
            <a:r>
              <a:rPr lang="en-US" err="1"/>
              <a:t>pt</a:t>
            </a:r>
            <a:r>
              <a:rPr lang="en-US"/>
              <a:t>)</a:t>
            </a:r>
          </a:p>
        </p:txBody>
      </p:sp>
      <p:sp>
        <p:nvSpPr>
          <p:cNvPr id="5" name="Title 1">
            <a:extLst>
              <a:ext uri="{FF2B5EF4-FFF2-40B4-BE49-F238E27FC236}">
                <a16:creationId xmlns:a16="http://schemas.microsoft.com/office/drawing/2014/main" id="{30C8E737-9B0E-4544-A6CB-4A99CD879C39}"/>
              </a:ext>
            </a:extLst>
          </p:cNvPr>
          <p:cNvSpPr>
            <a:spLocks noGrp="1"/>
          </p:cNvSpPr>
          <p:nvPr>
            <p:ph type="title" hasCustomPrompt="1"/>
          </p:nvPr>
        </p:nvSpPr>
        <p:spPr>
          <a:xfrm>
            <a:off x="447923" y="595735"/>
            <a:ext cx="8197114" cy="993775"/>
          </a:xfrm>
          <a:prstGeom prst="rect">
            <a:avLst/>
          </a:prstGeom>
        </p:spPr>
        <p:txBody>
          <a:bodyPr anchor="ctr"/>
          <a:lstStyle>
            <a:lvl1pPr algn="l">
              <a:defRPr sz="3000" b="1" i="0">
                <a:solidFill>
                  <a:srgbClr val="002639"/>
                </a:solidFill>
                <a:latin typeface="Arial Black" panose="020B0604020202020204" pitchFamily="34" charset="0"/>
                <a:ea typeface="Arial Black" panose="020B0604020202020204" pitchFamily="34" charset="0"/>
                <a:cs typeface="Arial Black" panose="020B0604020202020204" pitchFamily="34" charset="0"/>
              </a:defRPr>
            </a:lvl1pPr>
          </a:lstStyle>
          <a:p>
            <a:pPr lvl="0"/>
            <a:r>
              <a:rPr lang="en-US"/>
              <a:t>Header Here</a:t>
            </a:r>
            <a:br>
              <a:rPr lang="en-US"/>
            </a:br>
            <a:r>
              <a:rPr lang="en-US"/>
              <a:t>(Arial Black, 30 </a:t>
            </a:r>
            <a:r>
              <a:rPr lang="en-US" err="1"/>
              <a:t>pt</a:t>
            </a:r>
            <a:r>
              <a:rPr lang="en-US"/>
              <a:t>)</a:t>
            </a:r>
          </a:p>
        </p:txBody>
      </p:sp>
    </p:spTree>
    <p:extLst>
      <p:ext uri="{BB962C8B-B14F-4D97-AF65-F5344CB8AC3E}">
        <p14:creationId xmlns:p14="http://schemas.microsoft.com/office/powerpoint/2010/main" val="652021349"/>
      </p:ext>
    </p:extLst>
  </p:cSld>
  <p:clrMapOvr>
    <a:masterClrMapping/>
  </p:clrMapOvr>
  <p:transition spd="slow">
    <p:wipe/>
  </p:transition>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02 - Custom Slide (Electric Blue)">
    <p:spTree>
      <p:nvGrpSpPr>
        <p:cNvPr id="1" name=""/>
        <p:cNvGrpSpPr/>
        <p:nvPr/>
      </p:nvGrpSpPr>
      <p:grpSpPr>
        <a:xfrm>
          <a:off x="0" y="0"/>
          <a:ext cx="0" cy="0"/>
          <a:chOff x="0" y="0"/>
          <a:chExt cx="0" cy="0"/>
        </a:xfrm>
      </p:grpSpPr>
      <p:sp>
        <p:nvSpPr>
          <p:cNvPr id="4" name="Text Placeholder 9">
            <a:extLst>
              <a:ext uri="{FF2B5EF4-FFF2-40B4-BE49-F238E27FC236}">
                <a16:creationId xmlns:a16="http://schemas.microsoft.com/office/drawing/2014/main" id="{479CF7B3-8D3D-B949-AB2E-175E6B979074}"/>
              </a:ext>
            </a:extLst>
          </p:cNvPr>
          <p:cNvSpPr>
            <a:spLocks noGrp="1"/>
          </p:cNvSpPr>
          <p:nvPr>
            <p:ph type="body" sz="quarter" idx="11" hasCustomPrompt="1"/>
          </p:nvPr>
        </p:nvSpPr>
        <p:spPr>
          <a:xfrm>
            <a:off x="447923" y="1794085"/>
            <a:ext cx="8197114" cy="2753680"/>
          </a:xfrm>
          <a:prstGeom prst="rect">
            <a:avLst/>
          </a:prstGeom>
        </p:spPr>
        <p:txBody>
          <a:bodyPr/>
          <a:lstStyle>
            <a:lvl1pPr marL="342900" indent="-342900">
              <a:buClr>
                <a:srgbClr val="01ADDB"/>
              </a:buClr>
              <a:buFont typeface="Wingdings" pitchFamily="2" charset="2"/>
              <a:buChar char="§"/>
              <a:defRPr sz="2400" b="0" i="0" baseline="0">
                <a:solidFill>
                  <a:srgbClr val="002639"/>
                </a:solidFill>
                <a:latin typeface="Arial" panose="020B0604020202020204" pitchFamily="34" charset="0"/>
                <a:ea typeface="Open Sans" charset="0"/>
                <a:cs typeface="Arial" panose="020B0604020202020204" pitchFamily="34" charset="0"/>
              </a:defRPr>
            </a:lvl1pPr>
            <a:lvl2pPr marL="742950" indent="-285750">
              <a:buClr>
                <a:srgbClr val="01ADDB"/>
              </a:buClr>
              <a:buFont typeface="Wingdings" pitchFamily="2" charset="2"/>
              <a:buChar char="§"/>
              <a:defRPr sz="2000" b="0" i="0" baseline="0">
                <a:solidFill>
                  <a:srgbClr val="002639"/>
                </a:solidFill>
                <a:latin typeface="Arial" panose="020B0604020202020204" pitchFamily="34" charset="0"/>
                <a:ea typeface="Open Sans" charset="0"/>
                <a:cs typeface="Arial" panose="020B0604020202020204" pitchFamily="34" charset="0"/>
              </a:defRPr>
            </a:lvl2pPr>
            <a:lvl3pPr marL="1143000" indent="-228600">
              <a:buClr>
                <a:srgbClr val="01ADDB"/>
              </a:buClr>
              <a:buSzPct val="100000"/>
              <a:buFont typeface="Wingdings" pitchFamily="2" charset="2"/>
              <a:buChar char="§"/>
              <a:defRPr sz="1800" b="0" i="0" baseline="0">
                <a:solidFill>
                  <a:srgbClr val="002639"/>
                </a:solidFill>
                <a:latin typeface="Arial" panose="020B0604020202020204" pitchFamily="34" charset="0"/>
                <a:ea typeface="Open Sans" charset="0"/>
                <a:cs typeface="Arial" panose="020B0604020202020204" pitchFamily="34" charset="0"/>
              </a:defRPr>
            </a:lvl3pPr>
            <a:lvl4pPr marL="1600200" indent="-228600">
              <a:buClr>
                <a:srgbClr val="01ADDB"/>
              </a:buClr>
              <a:buFont typeface="Wingdings" pitchFamily="2" charset="2"/>
              <a:buChar char="§"/>
              <a:defRPr sz="1600" b="0" i="0" baseline="0">
                <a:solidFill>
                  <a:srgbClr val="002639"/>
                </a:solidFill>
                <a:latin typeface="Arial" panose="020B0604020202020204" pitchFamily="34" charset="0"/>
                <a:ea typeface="Open Sans" charset="0"/>
                <a:cs typeface="Arial" panose="020B0604020202020204" pitchFamily="34" charset="0"/>
              </a:defRPr>
            </a:lvl4pPr>
            <a:lvl5pPr marL="2057400" indent="-228600">
              <a:buClr>
                <a:srgbClr val="01ADDB"/>
              </a:buClr>
              <a:buFont typeface="Wingdings" pitchFamily="2" charset="2"/>
              <a:buChar char="§"/>
              <a:defRPr sz="1400" b="0" i="0" baseline="0">
                <a:solidFill>
                  <a:srgbClr val="002639"/>
                </a:solidFill>
                <a:latin typeface="Arial" panose="020B0604020202020204" pitchFamily="34" charset="0"/>
                <a:ea typeface="Open Sans" charset="0"/>
                <a:cs typeface="Arial" panose="020B0604020202020204" pitchFamily="34" charset="0"/>
              </a:defRPr>
            </a:lvl5pPr>
          </a:lstStyle>
          <a:p>
            <a:pPr lvl="0"/>
            <a:r>
              <a:rPr lang="en-US"/>
              <a:t>Content here (Arial Regular, 24 </a:t>
            </a:r>
            <a:r>
              <a:rPr lang="en-US" err="1"/>
              <a:t>pt</a:t>
            </a:r>
            <a:r>
              <a:rPr lang="en-US"/>
              <a:t>)</a:t>
            </a:r>
          </a:p>
          <a:p>
            <a:pPr lvl="1"/>
            <a:r>
              <a:rPr lang="en-US"/>
              <a:t>Second level (Arial Regular, 20 </a:t>
            </a:r>
            <a:r>
              <a:rPr lang="en-US" err="1"/>
              <a:t>pt</a:t>
            </a:r>
            <a:r>
              <a:rPr lang="en-US"/>
              <a:t>)</a:t>
            </a:r>
          </a:p>
          <a:p>
            <a:pPr lvl="2"/>
            <a:r>
              <a:rPr lang="en-US"/>
              <a:t>Third level (Arial Regular, 18 </a:t>
            </a:r>
            <a:r>
              <a:rPr lang="en-US" err="1"/>
              <a:t>pt</a:t>
            </a:r>
            <a:r>
              <a:rPr lang="en-US"/>
              <a:t>)</a:t>
            </a:r>
          </a:p>
          <a:p>
            <a:pPr lvl="3"/>
            <a:r>
              <a:rPr lang="en-US"/>
              <a:t>Fourth level (Arial Regular, 16 </a:t>
            </a:r>
            <a:r>
              <a:rPr lang="en-US" err="1"/>
              <a:t>pt</a:t>
            </a:r>
            <a:r>
              <a:rPr lang="en-US"/>
              <a:t>)</a:t>
            </a:r>
          </a:p>
          <a:p>
            <a:pPr lvl="4"/>
            <a:r>
              <a:rPr lang="en-US"/>
              <a:t>Fifth level (Arial Regular, 14 </a:t>
            </a:r>
            <a:r>
              <a:rPr lang="en-US" err="1"/>
              <a:t>pt</a:t>
            </a:r>
            <a:r>
              <a:rPr lang="en-US"/>
              <a:t>)</a:t>
            </a:r>
          </a:p>
        </p:txBody>
      </p:sp>
      <p:sp>
        <p:nvSpPr>
          <p:cNvPr id="5" name="Title 1">
            <a:extLst>
              <a:ext uri="{FF2B5EF4-FFF2-40B4-BE49-F238E27FC236}">
                <a16:creationId xmlns:a16="http://schemas.microsoft.com/office/drawing/2014/main" id="{3D759F48-9223-BE4B-B372-01A71394068C}"/>
              </a:ext>
            </a:extLst>
          </p:cNvPr>
          <p:cNvSpPr>
            <a:spLocks noGrp="1"/>
          </p:cNvSpPr>
          <p:nvPr>
            <p:ph type="title" hasCustomPrompt="1"/>
          </p:nvPr>
        </p:nvSpPr>
        <p:spPr>
          <a:xfrm>
            <a:off x="447923" y="595735"/>
            <a:ext cx="8197114" cy="993775"/>
          </a:xfrm>
          <a:prstGeom prst="rect">
            <a:avLst/>
          </a:prstGeom>
        </p:spPr>
        <p:txBody>
          <a:bodyPr anchor="ctr"/>
          <a:lstStyle>
            <a:lvl1pPr algn="l">
              <a:defRPr sz="3000" b="1" i="0">
                <a:solidFill>
                  <a:srgbClr val="01ADDB"/>
                </a:solidFill>
                <a:latin typeface="Arial Black" panose="020B0604020202020204" pitchFamily="34" charset="0"/>
                <a:ea typeface="Arial Black" panose="020B0604020202020204" pitchFamily="34" charset="0"/>
                <a:cs typeface="Arial Black" panose="020B0604020202020204" pitchFamily="34" charset="0"/>
              </a:defRPr>
            </a:lvl1pPr>
          </a:lstStyle>
          <a:p>
            <a:pPr lvl="0"/>
            <a:r>
              <a:rPr lang="en-US"/>
              <a:t>Header Here</a:t>
            </a:r>
            <a:br>
              <a:rPr lang="en-US"/>
            </a:br>
            <a:r>
              <a:rPr lang="en-US"/>
              <a:t>(Arial Black, 30 </a:t>
            </a:r>
            <a:r>
              <a:rPr lang="en-US" err="1"/>
              <a:t>pt</a:t>
            </a:r>
            <a:r>
              <a:rPr lang="en-US"/>
              <a:t>)</a:t>
            </a:r>
          </a:p>
        </p:txBody>
      </p:sp>
    </p:spTree>
    <p:extLst>
      <p:ext uri="{BB962C8B-B14F-4D97-AF65-F5344CB8AC3E}">
        <p14:creationId xmlns:p14="http://schemas.microsoft.com/office/powerpoint/2010/main" val="1163757616"/>
      </p:ext>
    </p:extLst>
  </p:cSld>
  <p:clrMapOvr>
    <a:masterClrMapping/>
  </p:clrMapOvr>
  <p:transition spd="slow">
    <p:wipe/>
  </p:transition>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01 - U State Custom Sub-header (Aggie Blue)">
    <p:spTree>
      <p:nvGrpSpPr>
        <p:cNvPr id="1" name=""/>
        <p:cNvGrpSpPr/>
        <p:nvPr/>
      </p:nvGrpSpPr>
      <p:grpSpPr>
        <a:xfrm>
          <a:off x="0" y="0"/>
          <a:ext cx="0" cy="0"/>
          <a:chOff x="0" y="0"/>
          <a:chExt cx="0" cy="0"/>
        </a:xfrm>
      </p:grpSpPr>
      <p:sp>
        <p:nvSpPr>
          <p:cNvPr id="8" name="Text Placeholder 5">
            <a:extLst>
              <a:ext uri="{FF2B5EF4-FFF2-40B4-BE49-F238E27FC236}">
                <a16:creationId xmlns:a16="http://schemas.microsoft.com/office/drawing/2014/main" id="{8CE19E9D-6CEA-424C-B1D0-0D9CE65F3D03}"/>
              </a:ext>
            </a:extLst>
          </p:cNvPr>
          <p:cNvSpPr>
            <a:spLocks noGrp="1"/>
          </p:cNvSpPr>
          <p:nvPr>
            <p:ph type="body" sz="quarter" idx="12" hasCustomPrompt="1"/>
          </p:nvPr>
        </p:nvSpPr>
        <p:spPr>
          <a:xfrm>
            <a:off x="460375" y="1714078"/>
            <a:ext cx="8184662" cy="378125"/>
          </a:xfrm>
          <a:prstGeom prst="rect">
            <a:avLst/>
          </a:prstGeom>
        </p:spPr>
        <p:txBody>
          <a:bodyPr anchor="t">
            <a:noAutofit/>
          </a:bodyPr>
          <a:lstStyle>
            <a:lvl1pPr marL="0" indent="0">
              <a:lnSpc>
                <a:spcPct val="90000"/>
              </a:lnSpc>
              <a:buNone/>
              <a:defRPr sz="2400" b="1" i="0" baseline="0">
                <a:solidFill>
                  <a:srgbClr val="002639"/>
                </a:solidFill>
                <a:latin typeface="Arial" panose="020B0604020202020204" pitchFamily="34" charset="0"/>
                <a:ea typeface="Arial" panose="020B0604020202020204" pitchFamily="34" charset="0"/>
                <a:cs typeface="Arial" panose="020B0604020202020204" pitchFamily="34" charset="0"/>
              </a:defRPr>
            </a:lvl1pPr>
            <a:lvl2pPr marL="457200" indent="0">
              <a:buNone/>
              <a:defRPr b="0" i="0">
                <a:solidFill>
                  <a:srgbClr val="E8D3A2"/>
                </a:solidFill>
                <a:latin typeface="Encode Sans Normal Black"/>
                <a:cs typeface="Encode Sans Normal Black"/>
              </a:defRPr>
            </a:lvl2pPr>
            <a:lvl3pPr marL="914400" indent="0">
              <a:buNone/>
              <a:defRPr b="0" i="0">
                <a:solidFill>
                  <a:srgbClr val="E8D3A2"/>
                </a:solidFill>
                <a:latin typeface="Encode Sans Normal Black"/>
                <a:cs typeface="Encode Sans Normal Black"/>
              </a:defRPr>
            </a:lvl3pPr>
            <a:lvl4pPr marL="1371600" indent="0">
              <a:buNone/>
              <a:defRPr b="0" i="0">
                <a:solidFill>
                  <a:srgbClr val="E8D3A2"/>
                </a:solidFill>
                <a:latin typeface="Encode Sans Normal Black"/>
                <a:cs typeface="Encode Sans Normal Black"/>
              </a:defRPr>
            </a:lvl4pPr>
            <a:lvl5pPr marL="1828800" indent="0">
              <a:buNone/>
              <a:defRPr b="0" i="0">
                <a:solidFill>
                  <a:srgbClr val="E8D3A2"/>
                </a:solidFill>
                <a:latin typeface="Encode Sans Normal Black"/>
                <a:cs typeface="Encode Sans Normal Black"/>
              </a:defRPr>
            </a:lvl5pPr>
          </a:lstStyle>
          <a:p>
            <a:pPr lvl="0"/>
            <a:r>
              <a:rPr lang="en-US"/>
              <a:t>Sub-header Here (Arial Bold, 24 </a:t>
            </a:r>
            <a:r>
              <a:rPr lang="en-US" err="1"/>
              <a:t>pt</a:t>
            </a:r>
            <a:r>
              <a:rPr lang="en-US"/>
              <a:t>)</a:t>
            </a:r>
          </a:p>
        </p:txBody>
      </p:sp>
      <p:sp>
        <p:nvSpPr>
          <p:cNvPr id="12" name="Title 1">
            <a:extLst>
              <a:ext uri="{FF2B5EF4-FFF2-40B4-BE49-F238E27FC236}">
                <a16:creationId xmlns:a16="http://schemas.microsoft.com/office/drawing/2014/main" id="{0446111E-8E3C-4844-B5D3-70591006D0C9}"/>
              </a:ext>
            </a:extLst>
          </p:cNvPr>
          <p:cNvSpPr>
            <a:spLocks noGrp="1"/>
          </p:cNvSpPr>
          <p:nvPr>
            <p:ph type="title" hasCustomPrompt="1"/>
          </p:nvPr>
        </p:nvSpPr>
        <p:spPr>
          <a:xfrm>
            <a:off x="447923" y="595735"/>
            <a:ext cx="8197114" cy="993775"/>
          </a:xfrm>
          <a:prstGeom prst="rect">
            <a:avLst/>
          </a:prstGeom>
        </p:spPr>
        <p:txBody>
          <a:bodyPr anchor="ctr"/>
          <a:lstStyle>
            <a:lvl1pPr algn="l">
              <a:defRPr sz="3000" b="1" i="0">
                <a:solidFill>
                  <a:srgbClr val="002639"/>
                </a:solidFill>
                <a:latin typeface="Arial Black" panose="020B0604020202020204" pitchFamily="34" charset="0"/>
                <a:ea typeface="Arial Black" panose="020B0604020202020204" pitchFamily="34" charset="0"/>
                <a:cs typeface="Arial Black" panose="020B0604020202020204" pitchFamily="34" charset="0"/>
              </a:defRPr>
            </a:lvl1pPr>
          </a:lstStyle>
          <a:p>
            <a:pPr lvl="0"/>
            <a:r>
              <a:rPr lang="en-US"/>
              <a:t>Header Here</a:t>
            </a:r>
            <a:br>
              <a:rPr lang="en-US"/>
            </a:br>
            <a:r>
              <a:rPr lang="en-US"/>
              <a:t>(Arial Black, 30 </a:t>
            </a:r>
            <a:r>
              <a:rPr lang="en-US" err="1"/>
              <a:t>pt</a:t>
            </a:r>
            <a:r>
              <a:rPr lang="en-US"/>
              <a:t>)</a:t>
            </a:r>
          </a:p>
        </p:txBody>
      </p:sp>
      <p:sp>
        <p:nvSpPr>
          <p:cNvPr id="7" name="Text Placeholder 9">
            <a:extLst>
              <a:ext uri="{FF2B5EF4-FFF2-40B4-BE49-F238E27FC236}">
                <a16:creationId xmlns:a16="http://schemas.microsoft.com/office/drawing/2014/main" id="{483CCAF5-6D7B-7047-8F62-2A42D114D7F6}"/>
              </a:ext>
            </a:extLst>
          </p:cNvPr>
          <p:cNvSpPr>
            <a:spLocks noGrp="1"/>
          </p:cNvSpPr>
          <p:nvPr>
            <p:ph type="body" sz="quarter" idx="11" hasCustomPrompt="1"/>
          </p:nvPr>
        </p:nvSpPr>
        <p:spPr>
          <a:xfrm>
            <a:off x="447923" y="2219597"/>
            <a:ext cx="8197114" cy="2325240"/>
          </a:xfrm>
          <a:prstGeom prst="rect">
            <a:avLst/>
          </a:prstGeom>
        </p:spPr>
        <p:txBody>
          <a:bodyPr/>
          <a:lstStyle>
            <a:lvl1pPr marL="342900" indent="-342900">
              <a:buClr>
                <a:srgbClr val="01ADDB"/>
              </a:buClr>
              <a:buFont typeface="Wingdings" pitchFamily="2" charset="2"/>
              <a:buChar char="§"/>
              <a:defRPr sz="2400" b="0" i="0" baseline="0">
                <a:solidFill>
                  <a:srgbClr val="002639"/>
                </a:solidFill>
                <a:latin typeface="Arial" panose="020B0604020202020204" pitchFamily="34" charset="0"/>
                <a:ea typeface="Open Sans" charset="0"/>
                <a:cs typeface="Arial" panose="020B0604020202020204" pitchFamily="34" charset="0"/>
              </a:defRPr>
            </a:lvl1pPr>
            <a:lvl2pPr marL="742950" indent="-285750">
              <a:buClr>
                <a:srgbClr val="01ADDB"/>
              </a:buClr>
              <a:buFont typeface="Wingdings" pitchFamily="2" charset="2"/>
              <a:buChar char="§"/>
              <a:defRPr sz="2000" b="0" i="0" baseline="0">
                <a:solidFill>
                  <a:srgbClr val="002639"/>
                </a:solidFill>
                <a:latin typeface="Arial" panose="020B0604020202020204" pitchFamily="34" charset="0"/>
                <a:ea typeface="Open Sans" charset="0"/>
                <a:cs typeface="Arial" panose="020B0604020202020204" pitchFamily="34" charset="0"/>
              </a:defRPr>
            </a:lvl2pPr>
            <a:lvl3pPr marL="1143000" indent="-228600">
              <a:buClr>
                <a:srgbClr val="01ADDB"/>
              </a:buClr>
              <a:buSzPct val="100000"/>
              <a:buFont typeface="Wingdings" pitchFamily="2" charset="2"/>
              <a:buChar char="§"/>
              <a:defRPr sz="1800" b="0" i="0" baseline="0">
                <a:solidFill>
                  <a:srgbClr val="002639"/>
                </a:solidFill>
                <a:latin typeface="Arial" panose="020B0604020202020204" pitchFamily="34" charset="0"/>
                <a:ea typeface="Open Sans" charset="0"/>
                <a:cs typeface="Arial" panose="020B0604020202020204" pitchFamily="34" charset="0"/>
              </a:defRPr>
            </a:lvl3pPr>
            <a:lvl4pPr marL="1600200" indent="-228600">
              <a:buClr>
                <a:srgbClr val="01ADDB"/>
              </a:buClr>
              <a:buFont typeface="Wingdings" pitchFamily="2" charset="2"/>
              <a:buChar char="§"/>
              <a:defRPr sz="1600" b="0" i="0" baseline="0">
                <a:solidFill>
                  <a:srgbClr val="002639"/>
                </a:solidFill>
                <a:latin typeface="Arial" panose="020B0604020202020204" pitchFamily="34" charset="0"/>
                <a:ea typeface="Open Sans" charset="0"/>
                <a:cs typeface="Arial" panose="020B0604020202020204" pitchFamily="34" charset="0"/>
              </a:defRPr>
            </a:lvl4pPr>
            <a:lvl5pPr marL="2057400" indent="-228600">
              <a:buClr>
                <a:srgbClr val="01ADDB"/>
              </a:buClr>
              <a:buFont typeface="Wingdings" pitchFamily="2" charset="2"/>
              <a:buChar char="§"/>
              <a:defRPr sz="1400" b="0" i="0" baseline="0">
                <a:solidFill>
                  <a:srgbClr val="002639"/>
                </a:solidFill>
                <a:latin typeface="Arial" panose="020B0604020202020204" pitchFamily="34" charset="0"/>
                <a:ea typeface="Open Sans" charset="0"/>
                <a:cs typeface="Arial" panose="020B0604020202020204" pitchFamily="34" charset="0"/>
              </a:defRPr>
            </a:lvl5pPr>
          </a:lstStyle>
          <a:p>
            <a:pPr lvl="0"/>
            <a:r>
              <a:rPr lang="en-US"/>
              <a:t>Content here (Arial Regular, 24 </a:t>
            </a:r>
            <a:r>
              <a:rPr lang="en-US" err="1"/>
              <a:t>pt</a:t>
            </a:r>
            <a:r>
              <a:rPr lang="en-US"/>
              <a:t>)</a:t>
            </a:r>
          </a:p>
          <a:p>
            <a:pPr lvl="1"/>
            <a:r>
              <a:rPr lang="en-US"/>
              <a:t>Second level (Arial Regular, 20 </a:t>
            </a:r>
            <a:r>
              <a:rPr lang="en-US" err="1"/>
              <a:t>pt</a:t>
            </a:r>
            <a:r>
              <a:rPr lang="en-US"/>
              <a:t>)</a:t>
            </a:r>
          </a:p>
          <a:p>
            <a:pPr lvl="2"/>
            <a:r>
              <a:rPr lang="en-US"/>
              <a:t>Third level (Arial Regular, 18 </a:t>
            </a:r>
            <a:r>
              <a:rPr lang="en-US" err="1"/>
              <a:t>pt</a:t>
            </a:r>
            <a:r>
              <a:rPr lang="en-US"/>
              <a:t>)</a:t>
            </a:r>
          </a:p>
          <a:p>
            <a:pPr lvl="3"/>
            <a:r>
              <a:rPr lang="en-US"/>
              <a:t>Fourth level (Arial Regular, 16 </a:t>
            </a:r>
            <a:r>
              <a:rPr lang="en-US" err="1"/>
              <a:t>pt</a:t>
            </a:r>
            <a:r>
              <a:rPr lang="en-US"/>
              <a:t>)</a:t>
            </a:r>
          </a:p>
          <a:p>
            <a:pPr lvl="4"/>
            <a:r>
              <a:rPr lang="en-US"/>
              <a:t>Fifth level (Arial Regular, 14 </a:t>
            </a:r>
            <a:r>
              <a:rPr lang="en-US" err="1"/>
              <a:t>pt</a:t>
            </a:r>
            <a:r>
              <a:rPr lang="en-US"/>
              <a:t>)</a:t>
            </a:r>
          </a:p>
        </p:txBody>
      </p:sp>
      <p:pic>
        <p:nvPicPr>
          <p:cNvPr id="10" name="Picture 9" descr="Logo&#10;&#10;Description automatically generated">
            <a:extLst>
              <a:ext uri="{FF2B5EF4-FFF2-40B4-BE49-F238E27FC236}">
                <a16:creationId xmlns:a16="http://schemas.microsoft.com/office/drawing/2014/main" id="{ED8B32CD-B5F4-8147-8C38-762B926E57BE}"/>
              </a:ext>
            </a:extLst>
          </p:cNvPr>
          <p:cNvPicPr>
            <a:picLocks noChangeAspect="1"/>
          </p:cNvPicPr>
          <p:nvPr userDrawn="1"/>
        </p:nvPicPr>
        <p:blipFill>
          <a:blip r:embed="rId2"/>
          <a:stretch>
            <a:fillRect/>
          </a:stretch>
        </p:blipFill>
        <p:spPr>
          <a:xfrm>
            <a:off x="7671684" y="3624887"/>
            <a:ext cx="1051963" cy="810068"/>
          </a:xfrm>
          <a:prstGeom prst="rect">
            <a:avLst/>
          </a:prstGeom>
        </p:spPr>
      </p:pic>
    </p:spTree>
    <p:extLst>
      <p:ext uri="{BB962C8B-B14F-4D97-AF65-F5344CB8AC3E}">
        <p14:creationId xmlns:p14="http://schemas.microsoft.com/office/powerpoint/2010/main" val="1761350104"/>
      </p:ext>
    </p:extLst>
  </p:cSld>
  <p:clrMapOvr>
    <a:masterClrMapping/>
  </p:clrMapOvr>
  <p:transition spd="slow">
    <p:wipe/>
  </p:transition>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02 - U State Custom Sub-header (Electric Blue)">
    <p:spTree>
      <p:nvGrpSpPr>
        <p:cNvPr id="1" name=""/>
        <p:cNvGrpSpPr/>
        <p:nvPr/>
      </p:nvGrpSpPr>
      <p:grpSpPr>
        <a:xfrm>
          <a:off x="0" y="0"/>
          <a:ext cx="0" cy="0"/>
          <a:chOff x="0" y="0"/>
          <a:chExt cx="0" cy="0"/>
        </a:xfrm>
      </p:grpSpPr>
      <p:sp>
        <p:nvSpPr>
          <p:cNvPr id="7" name="Text Placeholder 5">
            <a:extLst>
              <a:ext uri="{FF2B5EF4-FFF2-40B4-BE49-F238E27FC236}">
                <a16:creationId xmlns:a16="http://schemas.microsoft.com/office/drawing/2014/main" id="{4D802E19-ED7B-2D43-A706-F9E63BFC389C}"/>
              </a:ext>
            </a:extLst>
          </p:cNvPr>
          <p:cNvSpPr>
            <a:spLocks noGrp="1"/>
          </p:cNvSpPr>
          <p:nvPr>
            <p:ph type="body" sz="quarter" idx="12" hasCustomPrompt="1"/>
          </p:nvPr>
        </p:nvSpPr>
        <p:spPr>
          <a:xfrm>
            <a:off x="460375" y="1714078"/>
            <a:ext cx="8184662" cy="378125"/>
          </a:xfrm>
          <a:prstGeom prst="rect">
            <a:avLst/>
          </a:prstGeom>
        </p:spPr>
        <p:txBody>
          <a:bodyPr>
            <a:noAutofit/>
          </a:bodyPr>
          <a:lstStyle>
            <a:lvl1pPr marL="0" indent="0">
              <a:lnSpc>
                <a:spcPct val="90000"/>
              </a:lnSpc>
              <a:buNone/>
              <a:defRPr sz="2400" b="1" i="0" baseline="0">
                <a:solidFill>
                  <a:srgbClr val="002639"/>
                </a:solidFill>
                <a:latin typeface="Arial" panose="020B0604020202020204" pitchFamily="34" charset="0"/>
                <a:ea typeface="Arial" panose="020B0604020202020204" pitchFamily="34" charset="0"/>
                <a:cs typeface="Arial" panose="020B0604020202020204" pitchFamily="34" charset="0"/>
              </a:defRPr>
            </a:lvl1pPr>
            <a:lvl2pPr marL="457200" indent="0">
              <a:buNone/>
              <a:defRPr b="0" i="0">
                <a:solidFill>
                  <a:srgbClr val="E8D3A2"/>
                </a:solidFill>
                <a:latin typeface="Encode Sans Normal Black"/>
                <a:cs typeface="Encode Sans Normal Black"/>
              </a:defRPr>
            </a:lvl2pPr>
            <a:lvl3pPr marL="914400" indent="0">
              <a:buNone/>
              <a:defRPr b="0" i="0">
                <a:solidFill>
                  <a:srgbClr val="E8D3A2"/>
                </a:solidFill>
                <a:latin typeface="Encode Sans Normal Black"/>
                <a:cs typeface="Encode Sans Normal Black"/>
              </a:defRPr>
            </a:lvl3pPr>
            <a:lvl4pPr marL="1371600" indent="0">
              <a:buNone/>
              <a:defRPr b="0" i="0">
                <a:solidFill>
                  <a:srgbClr val="E8D3A2"/>
                </a:solidFill>
                <a:latin typeface="Encode Sans Normal Black"/>
                <a:cs typeface="Encode Sans Normal Black"/>
              </a:defRPr>
            </a:lvl4pPr>
            <a:lvl5pPr marL="1828800" indent="0">
              <a:buNone/>
              <a:defRPr b="0" i="0">
                <a:solidFill>
                  <a:srgbClr val="E8D3A2"/>
                </a:solidFill>
                <a:latin typeface="Encode Sans Normal Black"/>
                <a:cs typeface="Encode Sans Normal Black"/>
              </a:defRPr>
            </a:lvl5pPr>
          </a:lstStyle>
          <a:p>
            <a:pPr lvl="0"/>
            <a:r>
              <a:rPr lang="en-US"/>
              <a:t>Sub-header Here (Arial Bold, 24 </a:t>
            </a:r>
            <a:r>
              <a:rPr lang="en-US" err="1"/>
              <a:t>pt</a:t>
            </a:r>
            <a:r>
              <a:rPr lang="en-US"/>
              <a:t>)</a:t>
            </a:r>
          </a:p>
        </p:txBody>
      </p:sp>
      <p:sp>
        <p:nvSpPr>
          <p:cNvPr id="8" name="Title 1">
            <a:extLst>
              <a:ext uri="{FF2B5EF4-FFF2-40B4-BE49-F238E27FC236}">
                <a16:creationId xmlns:a16="http://schemas.microsoft.com/office/drawing/2014/main" id="{59A4B02F-2A64-9443-8305-7F895A2DA394}"/>
              </a:ext>
            </a:extLst>
          </p:cNvPr>
          <p:cNvSpPr>
            <a:spLocks noGrp="1"/>
          </p:cNvSpPr>
          <p:nvPr>
            <p:ph type="title" hasCustomPrompt="1"/>
          </p:nvPr>
        </p:nvSpPr>
        <p:spPr>
          <a:xfrm>
            <a:off x="447923" y="595735"/>
            <a:ext cx="8197114" cy="993775"/>
          </a:xfrm>
          <a:prstGeom prst="rect">
            <a:avLst/>
          </a:prstGeom>
        </p:spPr>
        <p:txBody>
          <a:bodyPr anchor="ctr"/>
          <a:lstStyle>
            <a:lvl1pPr algn="l">
              <a:defRPr sz="3000" b="1" i="0">
                <a:solidFill>
                  <a:srgbClr val="01ADDB"/>
                </a:solidFill>
                <a:latin typeface="Arial Black" panose="020B0604020202020204" pitchFamily="34" charset="0"/>
                <a:ea typeface="Arial Black" panose="020B0604020202020204" pitchFamily="34" charset="0"/>
                <a:cs typeface="Arial Black" panose="020B0604020202020204" pitchFamily="34" charset="0"/>
              </a:defRPr>
            </a:lvl1pPr>
          </a:lstStyle>
          <a:p>
            <a:pPr lvl="0"/>
            <a:r>
              <a:rPr lang="en-US"/>
              <a:t>Header Here</a:t>
            </a:r>
            <a:br>
              <a:rPr lang="en-US"/>
            </a:br>
            <a:r>
              <a:rPr lang="en-US"/>
              <a:t>(Arial Black, 30 </a:t>
            </a:r>
            <a:r>
              <a:rPr lang="en-US" err="1"/>
              <a:t>pt</a:t>
            </a:r>
            <a:r>
              <a:rPr lang="en-US"/>
              <a:t>)</a:t>
            </a:r>
          </a:p>
        </p:txBody>
      </p:sp>
      <p:pic>
        <p:nvPicPr>
          <p:cNvPr id="10" name="Picture 9" descr="Logo&#10;&#10;Description automatically generated">
            <a:extLst>
              <a:ext uri="{FF2B5EF4-FFF2-40B4-BE49-F238E27FC236}">
                <a16:creationId xmlns:a16="http://schemas.microsoft.com/office/drawing/2014/main" id="{DB4CF903-E8C7-6A48-992D-E11EB26D411A}"/>
              </a:ext>
            </a:extLst>
          </p:cNvPr>
          <p:cNvPicPr>
            <a:picLocks noChangeAspect="1"/>
          </p:cNvPicPr>
          <p:nvPr userDrawn="1"/>
        </p:nvPicPr>
        <p:blipFill>
          <a:blip r:embed="rId2"/>
          <a:stretch>
            <a:fillRect/>
          </a:stretch>
        </p:blipFill>
        <p:spPr>
          <a:xfrm>
            <a:off x="7671684" y="3624887"/>
            <a:ext cx="1051963" cy="810068"/>
          </a:xfrm>
          <a:prstGeom prst="rect">
            <a:avLst/>
          </a:prstGeom>
        </p:spPr>
      </p:pic>
      <p:sp>
        <p:nvSpPr>
          <p:cNvPr id="6" name="Text Placeholder 9">
            <a:extLst>
              <a:ext uri="{FF2B5EF4-FFF2-40B4-BE49-F238E27FC236}">
                <a16:creationId xmlns:a16="http://schemas.microsoft.com/office/drawing/2014/main" id="{37D27082-9B9F-6746-B0F9-4786F7BDA732}"/>
              </a:ext>
            </a:extLst>
          </p:cNvPr>
          <p:cNvSpPr>
            <a:spLocks noGrp="1"/>
          </p:cNvSpPr>
          <p:nvPr>
            <p:ph type="body" sz="quarter" idx="11" hasCustomPrompt="1"/>
          </p:nvPr>
        </p:nvSpPr>
        <p:spPr>
          <a:xfrm>
            <a:off x="447923" y="2219597"/>
            <a:ext cx="8197114" cy="2325240"/>
          </a:xfrm>
          <a:prstGeom prst="rect">
            <a:avLst/>
          </a:prstGeom>
        </p:spPr>
        <p:txBody>
          <a:bodyPr/>
          <a:lstStyle>
            <a:lvl1pPr marL="342900" indent="-342900">
              <a:buClr>
                <a:srgbClr val="01ADDB"/>
              </a:buClr>
              <a:buFont typeface="Wingdings" pitchFamily="2" charset="2"/>
              <a:buChar char="§"/>
              <a:defRPr sz="2400" b="0" i="0" baseline="0">
                <a:solidFill>
                  <a:srgbClr val="002639"/>
                </a:solidFill>
                <a:latin typeface="Arial" panose="020B0604020202020204" pitchFamily="34" charset="0"/>
                <a:ea typeface="Open Sans" charset="0"/>
                <a:cs typeface="Arial" panose="020B0604020202020204" pitchFamily="34" charset="0"/>
              </a:defRPr>
            </a:lvl1pPr>
            <a:lvl2pPr marL="742950" indent="-285750">
              <a:buClr>
                <a:srgbClr val="01ADDB"/>
              </a:buClr>
              <a:buFont typeface="Wingdings" pitchFamily="2" charset="2"/>
              <a:buChar char="§"/>
              <a:defRPr sz="2000" b="0" i="0" baseline="0">
                <a:solidFill>
                  <a:srgbClr val="002639"/>
                </a:solidFill>
                <a:latin typeface="Arial" panose="020B0604020202020204" pitchFamily="34" charset="0"/>
                <a:ea typeface="Open Sans" charset="0"/>
                <a:cs typeface="Arial" panose="020B0604020202020204" pitchFamily="34" charset="0"/>
              </a:defRPr>
            </a:lvl2pPr>
            <a:lvl3pPr marL="1143000" indent="-228600">
              <a:buClr>
                <a:srgbClr val="01ADDB"/>
              </a:buClr>
              <a:buSzPct val="100000"/>
              <a:buFont typeface="Wingdings" pitchFamily="2" charset="2"/>
              <a:buChar char="§"/>
              <a:defRPr sz="1800" b="0" i="0" baseline="0">
                <a:solidFill>
                  <a:srgbClr val="002639"/>
                </a:solidFill>
                <a:latin typeface="Arial" panose="020B0604020202020204" pitchFamily="34" charset="0"/>
                <a:ea typeface="Open Sans" charset="0"/>
                <a:cs typeface="Arial" panose="020B0604020202020204" pitchFamily="34" charset="0"/>
              </a:defRPr>
            </a:lvl3pPr>
            <a:lvl4pPr marL="1600200" indent="-228600">
              <a:buClr>
                <a:srgbClr val="01ADDB"/>
              </a:buClr>
              <a:buFont typeface="Wingdings" pitchFamily="2" charset="2"/>
              <a:buChar char="§"/>
              <a:defRPr sz="1600" b="0" i="0" baseline="0">
                <a:solidFill>
                  <a:srgbClr val="002639"/>
                </a:solidFill>
                <a:latin typeface="Arial" panose="020B0604020202020204" pitchFamily="34" charset="0"/>
                <a:ea typeface="Open Sans" charset="0"/>
                <a:cs typeface="Arial" panose="020B0604020202020204" pitchFamily="34" charset="0"/>
              </a:defRPr>
            </a:lvl4pPr>
            <a:lvl5pPr marL="2057400" indent="-228600">
              <a:buClr>
                <a:srgbClr val="01ADDB"/>
              </a:buClr>
              <a:buFont typeface="Wingdings" pitchFamily="2" charset="2"/>
              <a:buChar char="§"/>
              <a:defRPr sz="1400" b="0" i="0" baseline="0">
                <a:solidFill>
                  <a:srgbClr val="002639"/>
                </a:solidFill>
                <a:latin typeface="Arial" panose="020B0604020202020204" pitchFamily="34" charset="0"/>
                <a:ea typeface="Open Sans" charset="0"/>
                <a:cs typeface="Arial" panose="020B0604020202020204" pitchFamily="34" charset="0"/>
              </a:defRPr>
            </a:lvl5pPr>
          </a:lstStyle>
          <a:p>
            <a:pPr lvl="0"/>
            <a:r>
              <a:rPr lang="en-US"/>
              <a:t>Content here (Arial Regular, 24 </a:t>
            </a:r>
            <a:r>
              <a:rPr lang="en-US" err="1"/>
              <a:t>pt</a:t>
            </a:r>
            <a:r>
              <a:rPr lang="en-US"/>
              <a:t>)</a:t>
            </a:r>
          </a:p>
          <a:p>
            <a:pPr lvl="1"/>
            <a:r>
              <a:rPr lang="en-US"/>
              <a:t>Second level (Arial Regular, 20 </a:t>
            </a:r>
            <a:r>
              <a:rPr lang="en-US" err="1"/>
              <a:t>pt</a:t>
            </a:r>
            <a:r>
              <a:rPr lang="en-US"/>
              <a:t>)</a:t>
            </a:r>
          </a:p>
          <a:p>
            <a:pPr lvl="2"/>
            <a:r>
              <a:rPr lang="en-US"/>
              <a:t>Third level (Arial Regular, 18 </a:t>
            </a:r>
            <a:r>
              <a:rPr lang="en-US" err="1"/>
              <a:t>pt</a:t>
            </a:r>
            <a:r>
              <a:rPr lang="en-US"/>
              <a:t>)</a:t>
            </a:r>
          </a:p>
          <a:p>
            <a:pPr lvl="3"/>
            <a:r>
              <a:rPr lang="en-US"/>
              <a:t>Fourth level (Arial Regular, 16 </a:t>
            </a:r>
            <a:r>
              <a:rPr lang="en-US" err="1"/>
              <a:t>pt</a:t>
            </a:r>
            <a:r>
              <a:rPr lang="en-US"/>
              <a:t>)</a:t>
            </a:r>
          </a:p>
          <a:p>
            <a:pPr lvl="4"/>
            <a:r>
              <a:rPr lang="en-US"/>
              <a:t>Fifth level (Arial Regular, 14 </a:t>
            </a:r>
            <a:r>
              <a:rPr lang="en-US" err="1"/>
              <a:t>pt</a:t>
            </a:r>
            <a:r>
              <a:rPr lang="en-US"/>
              <a:t>)</a:t>
            </a:r>
          </a:p>
        </p:txBody>
      </p:sp>
    </p:spTree>
    <p:extLst>
      <p:ext uri="{BB962C8B-B14F-4D97-AF65-F5344CB8AC3E}">
        <p14:creationId xmlns:p14="http://schemas.microsoft.com/office/powerpoint/2010/main" val="3992261297"/>
      </p:ext>
    </p:extLst>
  </p:cSld>
  <p:clrMapOvr>
    <a:masterClrMapping/>
  </p:clrMapOvr>
  <p:transition spd="slow">
    <p:wipe/>
  </p:transition>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01 - Custom Sub-header (Aggie Blu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21E12D7-B243-5241-B586-1786622D519D}"/>
              </a:ext>
            </a:extLst>
          </p:cNvPr>
          <p:cNvPicPr>
            <a:picLocks noChangeAspect="1"/>
          </p:cNvPicPr>
          <p:nvPr userDrawn="1"/>
        </p:nvPicPr>
        <p:blipFill>
          <a:blip r:embed="rId2"/>
          <a:stretch>
            <a:fillRect/>
          </a:stretch>
        </p:blipFill>
        <p:spPr>
          <a:xfrm>
            <a:off x="7687221" y="4048125"/>
            <a:ext cx="1008856" cy="781050"/>
          </a:xfrm>
          <a:prstGeom prst="rect">
            <a:avLst/>
          </a:prstGeom>
        </p:spPr>
      </p:pic>
      <p:sp>
        <p:nvSpPr>
          <p:cNvPr id="10" name="Text Placeholder 9">
            <a:extLst>
              <a:ext uri="{FF2B5EF4-FFF2-40B4-BE49-F238E27FC236}">
                <a16:creationId xmlns:a16="http://schemas.microsoft.com/office/drawing/2014/main" id="{A86AB5FF-ACED-DD4A-8C4A-B59E21F521EF}"/>
              </a:ext>
            </a:extLst>
          </p:cNvPr>
          <p:cNvSpPr>
            <a:spLocks noGrp="1"/>
          </p:cNvSpPr>
          <p:nvPr>
            <p:ph type="body" sz="quarter" idx="11" hasCustomPrompt="1"/>
          </p:nvPr>
        </p:nvSpPr>
        <p:spPr>
          <a:xfrm>
            <a:off x="447923" y="2219597"/>
            <a:ext cx="8197114" cy="2325240"/>
          </a:xfrm>
          <a:prstGeom prst="rect">
            <a:avLst/>
          </a:prstGeom>
        </p:spPr>
        <p:txBody>
          <a:bodyPr/>
          <a:lstStyle>
            <a:lvl1pPr marL="342900" indent="-342900">
              <a:buClr>
                <a:srgbClr val="01ADDB"/>
              </a:buClr>
              <a:buFont typeface="Wingdings" pitchFamily="2" charset="2"/>
              <a:buChar char="§"/>
              <a:defRPr sz="2400" b="0" i="0" baseline="0">
                <a:solidFill>
                  <a:srgbClr val="002639"/>
                </a:solidFill>
                <a:latin typeface="Arial" panose="020B0604020202020204" pitchFamily="34" charset="0"/>
                <a:ea typeface="Open Sans" charset="0"/>
                <a:cs typeface="Arial" panose="020B0604020202020204" pitchFamily="34" charset="0"/>
              </a:defRPr>
            </a:lvl1pPr>
            <a:lvl2pPr marL="742950" indent="-285750">
              <a:buClr>
                <a:srgbClr val="01ADDB"/>
              </a:buClr>
              <a:buFont typeface="Wingdings" pitchFamily="2" charset="2"/>
              <a:buChar char="§"/>
              <a:defRPr sz="2000" b="0" i="0" baseline="0">
                <a:solidFill>
                  <a:srgbClr val="002639"/>
                </a:solidFill>
                <a:latin typeface="Arial" panose="020B0604020202020204" pitchFamily="34" charset="0"/>
                <a:ea typeface="Open Sans" charset="0"/>
                <a:cs typeface="Arial" panose="020B0604020202020204" pitchFamily="34" charset="0"/>
              </a:defRPr>
            </a:lvl2pPr>
            <a:lvl3pPr marL="1143000" indent="-228600">
              <a:buClr>
                <a:srgbClr val="01ADDB"/>
              </a:buClr>
              <a:buSzPct val="100000"/>
              <a:buFont typeface="Wingdings" pitchFamily="2" charset="2"/>
              <a:buChar char="§"/>
              <a:defRPr sz="1800" b="0" i="0" baseline="0">
                <a:solidFill>
                  <a:srgbClr val="002639"/>
                </a:solidFill>
                <a:latin typeface="Arial" panose="020B0604020202020204" pitchFamily="34" charset="0"/>
                <a:ea typeface="Open Sans" charset="0"/>
                <a:cs typeface="Arial" panose="020B0604020202020204" pitchFamily="34" charset="0"/>
              </a:defRPr>
            </a:lvl3pPr>
            <a:lvl4pPr marL="1600200" indent="-228600">
              <a:buClr>
                <a:srgbClr val="01ADDB"/>
              </a:buClr>
              <a:buFont typeface="Wingdings" pitchFamily="2" charset="2"/>
              <a:buChar char="§"/>
              <a:defRPr sz="1600" b="0" i="0" baseline="0">
                <a:solidFill>
                  <a:srgbClr val="002639"/>
                </a:solidFill>
                <a:latin typeface="Arial" panose="020B0604020202020204" pitchFamily="34" charset="0"/>
                <a:ea typeface="Open Sans" charset="0"/>
                <a:cs typeface="Arial" panose="020B0604020202020204" pitchFamily="34" charset="0"/>
              </a:defRPr>
            </a:lvl4pPr>
            <a:lvl5pPr marL="2057400" indent="-228600">
              <a:buClr>
                <a:srgbClr val="01ADDB"/>
              </a:buClr>
              <a:buFont typeface="Wingdings" pitchFamily="2" charset="2"/>
              <a:buChar char="§"/>
              <a:defRPr sz="1400" b="0" i="0" baseline="0">
                <a:solidFill>
                  <a:srgbClr val="002639"/>
                </a:solidFill>
                <a:latin typeface="Arial" panose="020B0604020202020204" pitchFamily="34" charset="0"/>
                <a:ea typeface="Open Sans" charset="0"/>
                <a:cs typeface="Arial" panose="020B0604020202020204" pitchFamily="34" charset="0"/>
              </a:defRPr>
            </a:lvl5pPr>
          </a:lstStyle>
          <a:p>
            <a:pPr lvl="0"/>
            <a:r>
              <a:rPr lang="en-US"/>
              <a:t>Content here (Arial Regular, 24 </a:t>
            </a:r>
            <a:r>
              <a:rPr lang="en-US" err="1"/>
              <a:t>pt</a:t>
            </a:r>
            <a:r>
              <a:rPr lang="en-US"/>
              <a:t>)</a:t>
            </a:r>
          </a:p>
          <a:p>
            <a:pPr lvl="1"/>
            <a:r>
              <a:rPr lang="en-US"/>
              <a:t>Second level (Arial Regular, 20 </a:t>
            </a:r>
            <a:r>
              <a:rPr lang="en-US" err="1"/>
              <a:t>pt</a:t>
            </a:r>
            <a:r>
              <a:rPr lang="en-US"/>
              <a:t>)</a:t>
            </a:r>
          </a:p>
          <a:p>
            <a:pPr lvl="2"/>
            <a:r>
              <a:rPr lang="en-US"/>
              <a:t>Third level (Arial Regular, 18 </a:t>
            </a:r>
            <a:r>
              <a:rPr lang="en-US" err="1"/>
              <a:t>pt</a:t>
            </a:r>
            <a:r>
              <a:rPr lang="en-US"/>
              <a:t>)</a:t>
            </a:r>
          </a:p>
          <a:p>
            <a:pPr lvl="3"/>
            <a:r>
              <a:rPr lang="en-US"/>
              <a:t>Fourth level (Arial Regular, 16 </a:t>
            </a:r>
            <a:r>
              <a:rPr lang="en-US" err="1"/>
              <a:t>pt</a:t>
            </a:r>
            <a:r>
              <a:rPr lang="en-US"/>
              <a:t>)</a:t>
            </a:r>
          </a:p>
          <a:p>
            <a:pPr lvl="4"/>
            <a:r>
              <a:rPr lang="en-US"/>
              <a:t>Fifth level (Arial Regular, 14 </a:t>
            </a:r>
            <a:r>
              <a:rPr lang="en-US" err="1"/>
              <a:t>pt</a:t>
            </a:r>
            <a:r>
              <a:rPr lang="en-US"/>
              <a:t>)</a:t>
            </a:r>
          </a:p>
        </p:txBody>
      </p:sp>
      <p:sp>
        <p:nvSpPr>
          <p:cNvPr id="13" name="Text Placeholder 5">
            <a:extLst>
              <a:ext uri="{FF2B5EF4-FFF2-40B4-BE49-F238E27FC236}">
                <a16:creationId xmlns:a16="http://schemas.microsoft.com/office/drawing/2014/main" id="{3B81ABDF-A032-B547-82DE-E604CE775F8B}"/>
              </a:ext>
            </a:extLst>
          </p:cNvPr>
          <p:cNvSpPr>
            <a:spLocks noGrp="1"/>
          </p:cNvSpPr>
          <p:nvPr>
            <p:ph type="body" sz="quarter" idx="12" hasCustomPrompt="1"/>
          </p:nvPr>
        </p:nvSpPr>
        <p:spPr>
          <a:xfrm>
            <a:off x="460375" y="1714078"/>
            <a:ext cx="8184662" cy="378125"/>
          </a:xfrm>
          <a:prstGeom prst="rect">
            <a:avLst/>
          </a:prstGeom>
        </p:spPr>
        <p:txBody>
          <a:bodyPr>
            <a:noAutofit/>
          </a:bodyPr>
          <a:lstStyle>
            <a:lvl1pPr marL="0" indent="0">
              <a:lnSpc>
                <a:spcPct val="90000"/>
              </a:lnSpc>
              <a:buNone/>
              <a:defRPr sz="2400" b="1" i="0" baseline="0">
                <a:solidFill>
                  <a:srgbClr val="002639"/>
                </a:solidFill>
                <a:latin typeface="Arial" panose="020B0604020202020204" pitchFamily="34" charset="0"/>
                <a:ea typeface="Arial" panose="020B0604020202020204" pitchFamily="34" charset="0"/>
                <a:cs typeface="Arial" panose="020B0604020202020204" pitchFamily="34" charset="0"/>
              </a:defRPr>
            </a:lvl1pPr>
            <a:lvl2pPr marL="457200" indent="0">
              <a:buNone/>
              <a:defRPr b="0" i="0">
                <a:solidFill>
                  <a:srgbClr val="E8D3A2"/>
                </a:solidFill>
                <a:latin typeface="Encode Sans Normal Black"/>
                <a:cs typeface="Encode Sans Normal Black"/>
              </a:defRPr>
            </a:lvl2pPr>
            <a:lvl3pPr marL="914400" indent="0">
              <a:buNone/>
              <a:defRPr b="0" i="0">
                <a:solidFill>
                  <a:srgbClr val="E8D3A2"/>
                </a:solidFill>
                <a:latin typeface="Encode Sans Normal Black"/>
                <a:cs typeface="Encode Sans Normal Black"/>
              </a:defRPr>
            </a:lvl3pPr>
            <a:lvl4pPr marL="1371600" indent="0">
              <a:buNone/>
              <a:defRPr b="0" i="0">
                <a:solidFill>
                  <a:srgbClr val="E8D3A2"/>
                </a:solidFill>
                <a:latin typeface="Encode Sans Normal Black"/>
                <a:cs typeface="Encode Sans Normal Black"/>
              </a:defRPr>
            </a:lvl4pPr>
            <a:lvl5pPr marL="1828800" indent="0">
              <a:buNone/>
              <a:defRPr b="0" i="0">
                <a:solidFill>
                  <a:srgbClr val="E8D3A2"/>
                </a:solidFill>
                <a:latin typeface="Encode Sans Normal Black"/>
                <a:cs typeface="Encode Sans Normal Black"/>
              </a:defRPr>
            </a:lvl5pPr>
          </a:lstStyle>
          <a:p>
            <a:pPr lvl="0"/>
            <a:r>
              <a:rPr lang="en-US"/>
              <a:t>Sub-header Here (Arial Bold, 24 </a:t>
            </a:r>
            <a:r>
              <a:rPr lang="en-US" err="1"/>
              <a:t>pt</a:t>
            </a:r>
            <a:r>
              <a:rPr lang="en-US"/>
              <a:t>)</a:t>
            </a:r>
          </a:p>
        </p:txBody>
      </p:sp>
      <p:sp>
        <p:nvSpPr>
          <p:cNvPr id="14" name="Title 1">
            <a:extLst>
              <a:ext uri="{FF2B5EF4-FFF2-40B4-BE49-F238E27FC236}">
                <a16:creationId xmlns:a16="http://schemas.microsoft.com/office/drawing/2014/main" id="{AF1953EA-074F-1142-A20E-5FED749C43AB}"/>
              </a:ext>
            </a:extLst>
          </p:cNvPr>
          <p:cNvSpPr>
            <a:spLocks noGrp="1"/>
          </p:cNvSpPr>
          <p:nvPr>
            <p:ph type="title" hasCustomPrompt="1"/>
          </p:nvPr>
        </p:nvSpPr>
        <p:spPr>
          <a:xfrm>
            <a:off x="447923" y="595735"/>
            <a:ext cx="8197114" cy="993775"/>
          </a:xfrm>
          <a:prstGeom prst="rect">
            <a:avLst/>
          </a:prstGeom>
        </p:spPr>
        <p:txBody>
          <a:bodyPr anchor="ctr"/>
          <a:lstStyle>
            <a:lvl1pPr algn="l">
              <a:defRPr sz="3000" b="1" i="0">
                <a:solidFill>
                  <a:srgbClr val="002639"/>
                </a:solidFill>
                <a:latin typeface="Arial Black" panose="020B0604020202020204" pitchFamily="34" charset="0"/>
                <a:ea typeface="Arial Black" panose="020B0604020202020204" pitchFamily="34" charset="0"/>
                <a:cs typeface="Arial Black" panose="020B0604020202020204" pitchFamily="34" charset="0"/>
              </a:defRPr>
            </a:lvl1pPr>
          </a:lstStyle>
          <a:p>
            <a:pPr lvl="0"/>
            <a:r>
              <a:rPr lang="en-US"/>
              <a:t>Header Here</a:t>
            </a:r>
            <a:br>
              <a:rPr lang="en-US"/>
            </a:br>
            <a:r>
              <a:rPr lang="en-US"/>
              <a:t>(Arial Black, 30 </a:t>
            </a:r>
            <a:r>
              <a:rPr lang="en-US" err="1"/>
              <a:t>pt</a:t>
            </a:r>
            <a:r>
              <a:rPr lang="en-US"/>
              <a:t>)</a:t>
            </a:r>
          </a:p>
        </p:txBody>
      </p:sp>
    </p:spTree>
    <p:extLst>
      <p:ext uri="{BB962C8B-B14F-4D97-AF65-F5344CB8AC3E}">
        <p14:creationId xmlns:p14="http://schemas.microsoft.com/office/powerpoint/2010/main" val="2177374865"/>
      </p:ext>
    </p:extLst>
  </p:cSld>
  <p:clrMapOvr>
    <a:masterClrMapping/>
  </p:clrMapOvr>
  <p:transition spd="slow">
    <p:wipe/>
  </p:transition>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02 - Custom Sub-header (Electric Blue)">
    <p:spTree>
      <p:nvGrpSpPr>
        <p:cNvPr id="1" name=""/>
        <p:cNvGrpSpPr/>
        <p:nvPr/>
      </p:nvGrpSpPr>
      <p:grpSpPr>
        <a:xfrm>
          <a:off x="0" y="0"/>
          <a:ext cx="0" cy="0"/>
          <a:chOff x="0" y="0"/>
          <a:chExt cx="0" cy="0"/>
        </a:xfrm>
      </p:grpSpPr>
      <p:sp>
        <p:nvSpPr>
          <p:cNvPr id="7" name="Text Placeholder 9">
            <a:extLst>
              <a:ext uri="{FF2B5EF4-FFF2-40B4-BE49-F238E27FC236}">
                <a16:creationId xmlns:a16="http://schemas.microsoft.com/office/drawing/2014/main" id="{AE5F98AA-272A-4448-8201-515F6A6DFD65}"/>
              </a:ext>
            </a:extLst>
          </p:cNvPr>
          <p:cNvSpPr>
            <a:spLocks noGrp="1"/>
          </p:cNvSpPr>
          <p:nvPr>
            <p:ph type="body" sz="quarter" idx="11" hasCustomPrompt="1"/>
          </p:nvPr>
        </p:nvSpPr>
        <p:spPr>
          <a:xfrm>
            <a:off x="447923" y="2219597"/>
            <a:ext cx="8197114" cy="2325240"/>
          </a:xfrm>
          <a:prstGeom prst="rect">
            <a:avLst/>
          </a:prstGeom>
        </p:spPr>
        <p:txBody>
          <a:bodyPr/>
          <a:lstStyle>
            <a:lvl1pPr marL="342900" indent="-342900">
              <a:buClr>
                <a:srgbClr val="01ADDB"/>
              </a:buClr>
              <a:buFont typeface="Wingdings" pitchFamily="2" charset="2"/>
              <a:buChar char="§"/>
              <a:defRPr sz="2400" b="0" i="0" baseline="0">
                <a:solidFill>
                  <a:srgbClr val="002639"/>
                </a:solidFill>
                <a:latin typeface="Arial" panose="020B0604020202020204" pitchFamily="34" charset="0"/>
                <a:ea typeface="Open Sans" charset="0"/>
                <a:cs typeface="Arial" panose="020B0604020202020204" pitchFamily="34" charset="0"/>
              </a:defRPr>
            </a:lvl1pPr>
            <a:lvl2pPr marL="742950" indent="-285750">
              <a:buClr>
                <a:srgbClr val="01ADDB"/>
              </a:buClr>
              <a:buFont typeface="Wingdings" pitchFamily="2" charset="2"/>
              <a:buChar char="§"/>
              <a:defRPr sz="2000" b="0" i="0" baseline="0">
                <a:solidFill>
                  <a:srgbClr val="002639"/>
                </a:solidFill>
                <a:latin typeface="Arial" panose="020B0604020202020204" pitchFamily="34" charset="0"/>
                <a:ea typeface="Open Sans" charset="0"/>
                <a:cs typeface="Arial" panose="020B0604020202020204" pitchFamily="34" charset="0"/>
              </a:defRPr>
            </a:lvl2pPr>
            <a:lvl3pPr marL="1143000" indent="-228600">
              <a:buClr>
                <a:srgbClr val="01ADDB"/>
              </a:buClr>
              <a:buSzPct val="100000"/>
              <a:buFont typeface="Wingdings" pitchFamily="2" charset="2"/>
              <a:buChar char="§"/>
              <a:defRPr sz="1800" b="0" i="0" baseline="0">
                <a:solidFill>
                  <a:srgbClr val="002639"/>
                </a:solidFill>
                <a:latin typeface="Arial" panose="020B0604020202020204" pitchFamily="34" charset="0"/>
                <a:ea typeface="Open Sans" charset="0"/>
                <a:cs typeface="Arial" panose="020B0604020202020204" pitchFamily="34" charset="0"/>
              </a:defRPr>
            </a:lvl3pPr>
            <a:lvl4pPr marL="1600200" indent="-228600">
              <a:buClr>
                <a:srgbClr val="01ADDB"/>
              </a:buClr>
              <a:buFont typeface="Wingdings" pitchFamily="2" charset="2"/>
              <a:buChar char="§"/>
              <a:defRPr sz="1600" b="0" i="0" baseline="0">
                <a:solidFill>
                  <a:srgbClr val="002639"/>
                </a:solidFill>
                <a:latin typeface="Arial" panose="020B0604020202020204" pitchFamily="34" charset="0"/>
                <a:ea typeface="Open Sans" charset="0"/>
                <a:cs typeface="Arial" panose="020B0604020202020204" pitchFamily="34" charset="0"/>
              </a:defRPr>
            </a:lvl4pPr>
            <a:lvl5pPr marL="2057400" indent="-228600">
              <a:buClr>
                <a:srgbClr val="01ADDB"/>
              </a:buClr>
              <a:buFont typeface="Wingdings" pitchFamily="2" charset="2"/>
              <a:buChar char="§"/>
              <a:defRPr sz="1400" b="0" i="0" baseline="0">
                <a:solidFill>
                  <a:srgbClr val="002639"/>
                </a:solidFill>
                <a:latin typeface="Arial" panose="020B0604020202020204" pitchFamily="34" charset="0"/>
                <a:ea typeface="Open Sans" charset="0"/>
                <a:cs typeface="Arial" panose="020B0604020202020204" pitchFamily="34" charset="0"/>
              </a:defRPr>
            </a:lvl5pPr>
          </a:lstStyle>
          <a:p>
            <a:pPr lvl="0"/>
            <a:r>
              <a:rPr lang="en-US"/>
              <a:t>Content here (Arial Regular, 24 </a:t>
            </a:r>
            <a:r>
              <a:rPr lang="en-US" err="1"/>
              <a:t>pt</a:t>
            </a:r>
            <a:r>
              <a:rPr lang="en-US"/>
              <a:t>)</a:t>
            </a:r>
          </a:p>
          <a:p>
            <a:pPr lvl="1"/>
            <a:r>
              <a:rPr lang="en-US"/>
              <a:t>Second level (Arial Regular, 20 </a:t>
            </a:r>
            <a:r>
              <a:rPr lang="en-US" err="1"/>
              <a:t>pt</a:t>
            </a:r>
            <a:r>
              <a:rPr lang="en-US"/>
              <a:t>)</a:t>
            </a:r>
          </a:p>
          <a:p>
            <a:pPr lvl="2"/>
            <a:r>
              <a:rPr lang="en-US"/>
              <a:t>Third level (Arial Regular, 18 </a:t>
            </a:r>
            <a:r>
              <a:rPr lang="en-US" err="1"/>
              <a:t>pt</a:t>
            </a:r>
            <a:r>
              <a:rPr lang="en-US"/>
              <a:t>)</a:t>
            </a:r>
          </a:p>
          <a:p>
            <a:pPr lvl="3"/>
            <a:r>
              <a:rPr lang="en-US"/>
              <a:t>Fourth level (Arial Regular, 16 </a:t>
            </a:r>
            <a:r>
              <a:rPr lang="en-US" err="1"/>
              <a:t>pt</a:t>
            </a:r>
            <a:r>
              <a:rPr lang="en-US"/>
              <a:t>)</a:t>
            </a:r>
          </a:p>
          <a:p>
            <a:pPr lvl="4"/>
            <a:r>
              <a:rPr lang="en-US"/>
              <a:t>Fifth level (Arial Regular, 14 </a:t>
            </a:r>
            <a:r>
              <a:rPr lang="en-US" err="1"/>
              <a:t>pt</a:t>
            </a:r>
            <a:r>
              <a:rPr lang="en-US"/>
              <a:t>)</a:t>
            </a:r>
          </a:p>
        </p:txBody>
      </p:sp>
      <p:sp>
        <p:nvSpPr>
          <p:cNvPr id="8" name="Text Placeholder 5">
            <a:extLst>
              <a:ext uri="{FF2B5EF4-FFF2-40B4-BE49-F238E27FC236}">
                <a16:creationId xmlns:a16="http://schemas.microsoft.com/office/drawing/2014/main" id="{45B551CB-5469-0F49-80AD-E9F9E9C77BE0}"/>
              </a:ext>
            </a:extLst>
          </p:cNvPr>
          <p:cNvSpPr>
            <a:spLocks noGrp="1"/>
          </p:cNvSpPr>
          <p:nvPr>
            <p:ph type="body" sz="quarter" idx="12" hasCustomPrompt="1"/>
          </p:nvPr>
        </p:nvSpPr>
        <p:spPr>
          <a:xfrm>
            <a:off x="460375" y="1714078"/>
            <a:ext cx="8184662" cy="378125"/>
          </a:xfrm>
          <a:prstGeom prst="rect">
            <a:avLst/>
          </a:prstGeom>
        </p:spPr>
        <p:txBody>
          <a:bodyPr>
            <a:noAutofit/>
          </a:bodyPr>
          <a:lstStyle>
            <a:lvl1pPr marL="0" indent="0">
              <a:lnSpc>
                <a:spcPct val="90000"/>
              </a:lnSpc>
              <a:buNone/>
              <a:defRPr sz="2400" b="1" i="0" baseline="0">
                <a:solidFill>
                  <a:srgbClr val="002639"/>
                </a:solidFill>
                <a:latin typeface="Arial" panose="020B0604020202020204" pitchFamily="34" charset="0"/>
                <a:ea typeface="Arial" panose="020B0604020202020204" pitchFamily="34" charset="0"/>
                <a:cs typeface="Arial" panose="020B0604020202020204" pitchFamily="34" charset="0"/>
              </a:defRPr>
            </a:lvl1pPr>
            <a:lvl2pPr marL="457200" indent="0">
              <a:buNone/>
              <a:defRPr b="0" i="0">
                <a:solidFill>
                  <a:srgbClr val="E8D3A2"/>
                </a:solidFill>
                <a:latin typeface="Encode Sans Normal Black"/>
                <a:cs typeface="Encode Sans Normal Black"/>
              </a:defRPr>
            </a:lvl2pPr>
            <a:lvl3pPr marL="914400" indent="0">
              <a:buNone/>
              <a:defRPr b="0" i="0">
                <a:solidFill>
                  <a:srgbClr val="E8D3A2"/>
                </a:solidFill>
                <a:latin typeface="Encode Sans Normal Black"/>
                <a:cs typeface="Encode Sans Normal Black"/>
              </a:defRPr>
            </a:lvl3pPr>
            <a:lvl4pPr marL="1371600" indent="0">
              <a:buNone/>
              <a:defRPr b="0" i="0">
                <a:solidFill>
                  <a:srgbClr val="E8D3A2"/>
                </a:solidFill>
                <a:latin typeface="Encode Sans Normal Black"/>
                <a:cs typeface="Encode Sans Normal Black"/>
              </a:defRPr>
            </a:lvl4pPr>
            <a:lvl5pPr marL="1828800" indent="0">
              <a:buNone/>
              <a:defRPr b="0" i="0">
                <a:solidFill>
                  <a:srgbClr val="E8D3A2"/>
                </a:solidFill>
                <a:latin typeface="Encode Sans Normal Black"/>
                <a:cs typeface="Encode Sans Normal Black"/>
              </a:defRPr>
            </a:lvl5pPr>
          </a:lstStyle>
          <a:p>
            <a:pPr lvl="0"/>
            <a:r>
              <a:rPr lang="en-US"/>
              <a:t>Sub-header Here (Arial Bold, 24 </a:t>
            </a:r>
            <a:r>
              <a:rPr lang="en-US" err="1"/>
              <a:t>pt</a:t>
            </a:r>
            <a:r>
              <a:rPr lang="en-US"/>
              <a:t>)</a:t>
            </a:r>
          </a:p>
        </p:txBody>
      </p:sp>
      <p:sp>
        <p:nvSpPr>
          <p:cNvPr id="9" name="Title 1">
            <a:extLst>
              <a:ext uri="{FF2B5EF4-FFF2-40B4-BE49-F238E27FC236}">
                <a16:creationId xmlns:a16="http://schemas.microsoft.com/office/drawing/2014/main" id="{730B8826-5E5A-6441-ADD0-615AF9D0418C}"/>
              </a:ext>
            </a:extLst>
          </p:cNvPr>
          <p:cNvSpPr>
            <a:spLocks noGrp="1"/>
          </p:cNvSpPr>
          <p:nvPr>
            <p:ph type="title" hasCustomPrompt="1"/>
          </p:nvPr>
        </p:nvSpPr>
        <p:spPr>
          <a:xfrm>
            <a:off x="447923" y="595735"/>
            <a:ext cx="8197114" cy="993775"/>
          </a:xfrm>
          <a:prstGeom prst="rect">
            <a:avLst/>
          </a:prstGeom>
        </p:spPr>
        <p:txBody>
          <a:bodyPr anchor="ctr"/>
          <a:lstStyle>
            <a:lvl1pPr algn="l">
              <a:defRPr sz="3000" b="1" i="0">
                <a:solidFill>
                  <a:srgbClr val="01ADDB"/>
                </a:solidFill>
                <a:latin typeface="Arial Black" panose="020B0604020202020204" pitchFamily="34" charset="0"/>
                <a:ea typeface="Arial Black" panose="020B0604020202020204" pitchFamily="34" charset="0"/>
                <a:cs typeface="Arial Black" panose="020B0604020202020204" pitchFamily="34" charset="0"/>
              </a:defRPr>
            </a:lvl1pPr>
          </a:lstStyle>
          <a:p>
            <a:pPr lvl="0"/>
            <a:r>
              <a:rPr lang="en-US"/>
              <a:t>Header Here</a:t>
            </a:r>
            <a:br>
              <a:rPr lang="en-US"/>
            </a:br>
            <a:r>
              <a:rPr lang="en-US"/>
              <a:t>(Arial Black, 30 </a:t>
            </a:r>
            <a:r>
              <a:rPr lang="en-US" err="1"/>
              <a:t>pt</a:t>
            </a:r>
            <a:r>
              <a:rPr lang="en-US"/>
              <a:t>)</a:t>
            </a:r>
          </a:p>
        </p:txBody>
      </p:sp>
    </p:spTree>
    <p:extLst>
      <p:ext uri="{BB962C8B-B14F-4D97-AF65-F5344CB8AC3E}">
        <p14:creationId xmlns:p14="http://schemas.microsoft.com/office/powerpoint/2010/main" val="1933429567"/>
      </p:ext>
    </p:extLst>
  </p:cSld>
  <p:clrMapOvr>
    <a:masterClrMapping/>
  </p:clrMapOvr>
  <p:transition spd="slow">
    <p:wipe/>
  </p:transition>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01 - Chart Slide (Aggie Blue)">
    <p:spTree>
      <p:nvGrpSpPr>
        <p:cNvPr id="1" name=""/>
        <p:cNvGrpSpPr/>
        <p:nvPr/>
      </p:nvGrpSpPr>
      <p:grpSpPr>
        <a:xfrm>
          <a:off x="0" y="0"/>
          <a:ext cx="0" cy="0"/>
          <a:chOff x="0" y="0"/>
          <a:chExt cx="0" cy="0"/>
        </a:xfrm>
      </p:grpSpPr>
      <p:sp>
        <p:nvSpPr>
          <p:cNvPr id="5" name="Chart Placeholder 11">
            <a:extLst>
              <a:ext uri="{FF2B5EF4-FFF2-40B4-BE49-F238E27FC236}">
                <a16:creationId xmlns:a16="http://schemas.microsoft.com/office/drawing/2014/main" id="{6649C80A-64FA-1244-B824-70586DEF3177}"/>
              </a:ext>
            </a:extLst>
          </p:cNvPr>
          <p:cNvSpPr>
            <a:spLocks noGrp="1"/>
          </p:cNvSpPr>
          <p:nvPr>
            <p:ph type="chart" sz="quarter" idx="12" hasCustomPrompt="1"/>
          </p:nvPr>
        </p:nvSpPr>
        <p:spPr>
          <a:xfrm>
            <a:off x="430289" y="1783534"/>
            <a:ext cx="8214748" cy="2764232"/>
          </a:xfrm>
          <a:prstGeom prst="rect">
            <a:avLst/>
          </a:prstGeom>
        </p:spPr>
        <p:txBody>
          <a:bodyPr>
            <a:normAutofit/>
          </a:bodyPr>
          <a:lstStyle>
            <a:lvl1pPr marL="0" indent="0">
              <a:buNone/>
              <a:defRPr sz="2400" b="0" i="0" baseline="0">
                <a:solidFill>
                  <a:srgbClr val="FFFFFF"/>
                </a:solidFill>
                <a:latin typeface="Arial" panose="020B0604020202020204" pitchFamily="34" charset="0"/>
                <a:cs typeface="Arial" panose="020B0604020202020204" pitchFamily="34" charset="0"/>
              </a:defRPr>
            </a:lvl1pPr>
          </a:lstStyle>
          <a:p>
            <a:r>
              <a:rPr lang="en-US"/>
              <a:t>Graphics can go here – </a:t>
            </a:r>
            <a:br>
              <a:rPr lang="en-US"/>
            </a:br>
            <a:r>
              <a:rPr lang="en-US"/>
              <a:t>replace this box with your image or chart</a:t>
            </a:r>
          </a:p>
        </p:txBody>
      </p:sp>
      <p:sp>
        <p:nvSpPr>
          <p:cNvPr id="4" name="Title 1">
            <a:extLst>
              <a:ext uri="{FF2B5EF4-FFF2-40B4-BE49-F238E27FC236}">
                <a16:creationId xmlns:a16="http://schemas.microsoft.com/office/drawing/2014/main" id="{87FCDBEC-8DE8-1C43-B053-64D8C2FD8EFB}"/>
              </a:ext>
            </a:extLst>
          </p:cNvPr>
          <p:cNvSpPr>
            <a:spLocks noGrp="1"/>
          </p:cNvSpPr>
          <p:nvPr>
            <p:ph type="title" hasCustomPrompt="1"/>
          </p:nvPr>
        </p:nvSpPr>
        <p:spPr>
          <a:xfrm>
            <a:off x="447923" y="595735"/>
            <a:ext cx="8197114" cy="993775"/>
          </a:xfrm>
          <a:prstGeom prst="rect">
            <a:avLst/>
          </a:prstGeom>
        </p:spPr>
        <p:txBody>
          <a:bodyPr anchor="ctr"/>
          <a:lstStyle>
            <a:lvl1pPr algn="l">
              <a:defRPr sz="3000" b="1" i="0">
                <a:solidFill>
                  <a:srgbClr val="002639"/>
                </a:solidFill>
                <a:latin typeface="Arial Black" panose="020B0604020202020204" pitchFamily="34" charset="0"/>
                <a:ea typeface="Arial Black" panose="020B0604020202020204" pitchFamily="34" charset="0"/>
                <a:cs typeface="Arial Black" panose="020B0604020202020204" pitchFamily="34" charset="0"/>
              </a:defRPr>
            </a:lvl1pPr>
          </a:lstStyle>
          <a:p>
            <a:pPr lvl="0"/>
            <a:r>
              <a:rPr lang="en-US"/>
              <a:t>Header Here</a:t>
            </a:r>
            <a:br>
              <a:rPr lang="en-US"/>
            </a:br>
            <a:r>
              <a:rPr lang="en-US"/>
              <a:t>(Arial Black, 30 </a:t>
            </a:r>
            <a:r>
              <a:rPr lang="en-US" err="1"/>
              <a:t>pt</a:t>
            </a:r>
            <a:r>
              <a:rPr lang="en-US"/>
              <a:t>)</a:t>
            </a:r>
          </a:p>
        </p:txBody>
      </p:sp>
    </p:spTree>
    <p:extLst>
      <p:ext uri="{BB962C8B-B14F-4D97-AF65-F5344CB8AC3E}">
        <p14:creationId xmlns:p14="http://schemas.microsoft.com/office/powerpoint/2010/main" val="2481464275"/>
      </p:ext>
    </p:extLst>
  </p:cSld>
  <p:clrMapOvr>
    <a:masterClrMapping/>
  </p:clrMapOvr>
  <p:transition spd="slow">
    <p:wipe/>
  </p:transition>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02 - Chart Slide (Electric Blue)">
    <p:spTree>
      <p:nvGrpSpPr>
        <p:cNvPr id="1" name=""/>
        <p:cNvGrpSpPr/>
        <p:nvPr/>
      </p:nvGrpSpPr>
      <p:grpSpPr>
        <a:xfrm>
          <a:off x="0" y="0"/>
          <a:ext cx="0" cy="0"/>
          <a:chOff x="0" y="0"/>
          <a:chExt cx="0" cy="0"/>
        </a:xfrm>
      </p:grpSpPr>
      <p:sp>
        <p:nvSpPr>
          <p:cNvPr id="4" name="Chart Placeholder 11">
            <a:extLst>
              <a:ext uri="{FF2B5EF4-FFF2-40B4-BE49-F238E27FC236}">
                <a16:creationId xmlns:a16="http://schemas.microsoft.com/office/drawing/2014/main" id="{46F738CB-6F7A-CA48-9D8C-34CDF95DD3DD}"/>
              </a:ext>
            </a:extLst>
          </p:cNvPr>
          <p:cNvSpPr>
            <a:spLocks noGrp="1"/>
          </p:cNvSpPr>
          <p:nvPr>
            <p:ph type="chart" sz="quarter" idx="12" hasCustomPrompt="1"/>
          </p:nvPr>
        </p:nvSpPr>
        <p:spPr>
          <a:xfrm>
            <a:off x="430289" y="1783534"/>
            <a:ext cx="8214748" cy="2764232"/>
          </a:xfrm>
          <a:prstGeom prst="rect">
            <a:avLst/>
          </a:prstGeom>
        </p:spPr>
        <p:txBody>
          <a:bodyPr>
            <a:normAutofit/>
          </a:bodyPr>
          <a:lstStyle>
            <a:lvl1pPr marL="0" indent="0">
              <a:buNone/>
              <a:defRPr sz="2400" b="0" i="0" baseline="0">
                <a:solidFill>
                  <a:srgbClr val="FFFFFF"/>
                </a:solidFill>
                <a:latin typeface="Arial" panose="020B0604020202020204" pitchFamily="34" charset="0"/>
                <a:cs typeface="Arial" panose="020B0604020202020204" pitchFamily="34" charset="0"/>
              </a:defRPr>
            </a:lvl1pPr>
          </a:lstStyle>
          <a:p>
            <a:r>
              <a:rPr lang="en-US"/>
              <a:t>Graphics can go here – </a:t>
            </a:r>
            <a:br>
              <a:rPr lang="en-US"/>
            </a:br>
            <a:r>
              <a:rPr lang="en-US"/>
              <a:t>replace this box with your image or chart</a:t>
            </a:r>
          </a:p>
        </p:txBody>
      </p:sp>
      <p:sp>
        <p:nvSpPr>
          <p:cNvPr id="5" name="Title 1">
            <a:extLst>
              <a:ext uri="{FF2B5EF4-FFF2-40B4-BE49-F238E27FC236}">
                <a16:creationId xmlns:a16="http://schemas.microsoft.com/office/drawing/2014/main" id="{F781432B-80CD-2D4B-8E63-8A123DED1657}"/>
              </a:ext>
            </a:extLst>
          </p:cNvPr>
          <p:cNvSpPr>
            <a:spLocks noGrp="1"/>
          </p:cNvSpPr>
          <p:nvPr>
            <p:ph type="title" hasCustomPrompt="1"/>
          </p:nvPr>
        </p:nvSpPr>
        <p:spPr>
          <a:xfrm>
            <a:off x="447923" y="595735"/>
            <a:ext cx="8197114" cy="993775"/>
          </a:xfrm>
          <a:prstGeom prst="rect">
            <a:avLst/>
          </a:prstGeom>
        </p:spPr>
        <p:txBody>
          <a:bodyPr anchor="ctr"/>
          <a:lstStyle>
            <a:lvl1pPr algn="l">
              <a:defRPr sz="3000" b="1" i="0">
                <a:solidFill>
                  <a:srgbClr val="01ADDB"/>
                </a:solidFill>
                <a:latin typeface="Arial Black" panose="020B0604020202020204" pitchFamily="34" charset="0"/>
                <a:ea typeface="Arial Black" panose="020B0604020202020204" pitchFamily="34" charset="0"/>
                <a:cs typeface="Arial Black" panose="020B0604020202020204" pitchFamily="34" charset="0"/>
              </a:defRPr>
            </a:lvl1pPr>
          </a:lstStyle>
          <a:p>
            <a:pPr lvl="0"/>
            <a:r>
              <a:rPr lang="en-US"/>
              <a:t>Header Here</a:t>
            </a:r>
            <a:br>
              <a:rPr lang="en-US"/>
            </a:br>
            <a:r>
              <a:rPr lang="en-US"/>
              <a:t>(Arial Black, 30 </a:t>
            </a:r>
            <a:r>
              <a:rPr lang="en-US" err="1"/>
              <a:t>pt</a:t>
            </a:r>
            <a:r>
              <a:rPr lang="en-US"/>
              <a:t>)</a:t>
            </a:r>
          </a:p>
        </p:txBody>
      </p:sp>
    </p:spTree>
    <p:extLst>
      <p:ext uri="{BB962C8B-B14F-4D97-AF65-F5344CB8AC3E}">
        <p14:creationId xmlns:p14="http://schemas.microsoft.com/office/powerpoint/2010/main" val="3394618888"/>
      </p:ext>
    </p:extLst>
  </p:cSld>
  <p:clrMapOvr>
    <a:masterClrMapping/>
  </p:clrMapOvr>
  <p:transition spd="slow">
    <p:wipe/>
  </p:transition>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01 - Two Chart Slide (Aggie Blue)">
    <p:spTree>
      <p:nvGrpSpPr>
        <p:cNvPr id="1" name=""/>
        <p:cNvGrpSpPr/>
        <p:nvPr/>
      </p:nvGrpSpPr>
      <p:grpSpPr>
        <a:xfrm>
          <a:off x="0" y="0"/>
          <a:ext cx="0" cy="0"/>
          <a:chOff x="0" y="0"/>
          <a:chExt cx="0" cy="0"/>
        </a:xfrm>
      </p:grpSpPr>
      <p:sp>
        <p:nvSpPr>
          <p:cNvPr id="4" name="Chart Placeholder 11">
            <a:extLst>
              <a:ext uri="{FF2B5EF4-FFF2-40B4-BE49-F238E27FC236}">
                <a16:creationId xmlns:a16="http://schemas.microsoft.com/office/drawing/2014/main" id="{46F738CB-6F7A-CA48-9D8C-34CDF95DD3DD}"/>
              </a:ext>
            </a:extLst>
          </p:cNvPr>
          <p:cNvSpPr>
            <a:spLocks noGrp="1"/>
          </p:cNvSpPr>
          <p:nvPr>
            <p:ph type="chart" sz="quarter" idx="12" hasCustomPrompt="1"/>
          </p:nvPr>
        </p:nvSpPr>
        <p:spPr>
          <a:xfrm>
            <a:off x="430290" y="1783534"/>
            <a:ext cx="3977726" cy="2764232"/>
          </a:xfrm>
          <a:prstGeom prst="rect">
            <a:avLst/>
          </a:prstGeom>
        </p:spPr>
        <p:txBody>
          <a:bodyPr>
            <a:normAutofit/>
          </a:bodyPr>
          <a:lstStyle>
            <a:lvl1pPr marL="0" indent="0">
              <a:buNone/>
              <a:defRPr sz="2400" b="0" i="0" baseline="0">
                <a:solidFill>
                  <a:srgbClr val="FFFFFF"/>
                </a:solidFill>
                <a:latin typeface="Arial" panose="020B0604020202020204" pitchFamily="34" charset="0"/>
                <a:cs typeface="Arial" panose="020B0604020202020204" pitchFamily="34" charset="0"/>
              </a:defRPr>
            </a:lvl1pPr>
          </a:lstStyle>
          <a:p>
            <a:r>
              <a:rPr lang="en-US"/>
              <a:t>Graphics can go here – </a:t>
            </a:r>
            <a:br>
              <a:rPr lang="en-US"/>
            </a:br>
            <a:r>
              <a:rPr lang="en-US"/>
              <a:t>replace this box with your image or chart</a:t>
            </a:r>
          </a:p>
        </p:txBody>
      </p:sp>
      <p:sp>
        <p:nvSpPr>
          <p:cNvPr id="5" name="Title 1">
            <a:extLst>
              <a:ext uri="{FF2B5EF4-FFF2-40B4-BE49-F238E27FC236}">
                <a16:creationId xmlns:a16="http://schemas.microsoft.com/office/drawing/2014/main" id="{F781432B-80CD-2D4B-8E63-8A123DED1657}"/>
              </a:ext>
            </a:extLst>
          </p:cNvPr>
          <p:cNvSpPr>
            <a:spLocks noGrp="1"/>
          </p:cNvSpPr>
          <p:nvPr>
            <p:ph type="title" hasCustomPrompt="1"/>
          </p:nvPr>
        </p:nvSpPr>
        <p:spPr>
          <a:xfrm>
            <a:off x="447923" y="595735"/>
            <a:ext cx="8197114" cy="993775"/>
          </a:xfrm>
          <a:prstGeom prst="rect">
            <a:avLst/>
          </a:prstGeom>
        </p:spPr>
        <p:txBody>
          <a:bodyPr anchor="ctr"/>
          <a:lstStyle>
            <a:lvl1pPr algn="l">
              <a:defRPr sz="3000" b="1" i="0">
                <a:solidFill>
                  <a:srgbClr val="002639"/>
                </a:solidFill>
                <a:latin typeface="Arial Black" panose="020B0604020202020204" pitchFamily="34" charset="0"/>
                <a:ea typeface="Arial Black" panose="020B0604020202020204" pitchFamily="34" charset="0"/>
                <a:cs typeface="Arial Black" panose="020B0604020202020204" pitchFamily="34" charset="0"/>
              </a:defRPr>
            </a:lvl1pPr>
          </a:lstStyle>
          <a:p>
            <a:pPr lvl="0"/>
            <a:r>
              <a:rPr lang="en-US"/>
              <a:t>Header Here</a:t>
            </a:r>
            <a:br>
              <a:rPr lang="en-US"/>
            </a:br>
            <a:r>
              <a:rPr lang="en-US"/>
              <a:t>(Arial Black, 30 </a:t>
            </a:r>
            <a:r>
              <a:rPr lang="en-US" err="1"/>
              <a:t>pt</a:t>
            </a:r>
            <a:r>
              <a:rPr lang="en-US"/>
              <a:t>)</a:t>
            </a:r>
          </a:p>
        </p:txBody>
      </p:sp>
      <p:sp>
        <p:nvSpPr>
          <p:cNvPr id="6" name="Chart Placeholder 11">
            <a:extLst>
              <a:ext uri="{FF2B5EF4-FFF2-40B4-BE49-F238E27FC236}">
                <a16:creationId xmlns:a16="http://schemas.microsoft.com/office/drawing/2014/main" id="{62AD087D-1BDA-FA40-BB5F-EEC0E814ADD7}"/>
              </a:ext>
            </a:extLst>
          </p:cNvPr>
          <p:cNvSpPr>
            <a:spLocks noGrp="1"/>
          </p:cNvSpPr>
          <p:nvPr>
            <p:ph type="chart" sz="quarter" idx="13" hasCustomPrompt="1"/>
          </p:nvPr>
        </p:nvSpPr>
        <p:spPr>
          <a:xfrm>
            <a:off x="4667312" y="1783534"/>
            <a:ext cx="3977726" cy="2764232"/>
          </a:xfrm>
          <a:prstGeom prst="rect">
            <a:avLst/>
          </a:prstGeom>
        </p:spPr>
        <p:txBody>
          <a:bodyPr>
            <a:normAutofit/>
          </a:bodyPr>
          <a:lstStyle>
            <a:lvl1pPr marL="0" indent="0">
              <a:buNone/>
              <a:defRPr sz="2400" b="0" i="0" baseline="0">
                <a:solidFill>
                  <a:srgbClr val="FFFFFF"/>
                </a:solidFill>
                <a:latin typeface="Arial" panose="020B0604020202020204" pitchFamily="34" charset="0"/>
                <a:cs typeface="Arial" panose="020B0604020202020204" pitchFamily="34" charset="0"/>
              </a:defRPr>
            </a:lvl1pPr>
          </a:lstStyle>
          <a:p>
            <a:r>
              <a:rPr lang="en-US"/>
              <a:t>Graphics can go here – </a:t>
            </a:r>
            <a:br>
              <a:rPr lang="en-US"/>
            </a:br>
            <a:r>
              <a:rPr lang="en-US"/>
              <a:t>replace this box with your image or chart</a:t>
            </a:r>
          </a:p>
        </p:txBody>
      </p:sp>
    </p:spTree>
    <p:extLst>
      <p:ext uri="{BB962C8B-B14F-4D97-AF65-F5344CB8AC3E}">
        <p14:creationId xmlns:p14="http://schemas.microsoft.com/office/powerpoint/2010/main" val="3871750410"/>
      </p:ext>
    </p:extLst>
  </p:cSld>
  <p:clrMapOvr>
    <a:masterClrMapping/>
  </p:clrMapOvr>
  <p:transition spd="slow">
    <p:wipe/>
  </p:transition>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02 - Two Chart Slide (Electric Blue)">
    <p:spTree>
      <p:nvGrpSpPr>
        <p:cNvPr id="1" name=""/>
        <p:cNvGrpSpPr/>
        <p:nvPr/>
      </p:nvGrpSpPr>
      <p:grpSpPr>
        <a:xfrm>
          <a:off x="0" y="0"/>
          <a:ext cx="0" cy="0"/>
          <a:chOff x="0" y="0"/>
          <a:chExt cx="0" cy="0"/>
        </a:xfrm>
      </p:grpSpPr>
      <p:sp>
        <p:nvSpPr>
          <p:cNvPr id="4" name="Chart Placeholder 11">
            <a:extLst>
              <a:ext uri="{FF2B5EF4-FFF2-40B4-BE49-F238E27FC236}">
                <a16:creationId xmlns:a16="http://schemas.microsoft.com/office/drawing/2014/main" id="{46F738CB-6F7A-CA48-9D8C-34CDF95DD3DD}"/>
              </a:ext>
            </a:extLst>
          </p:cNvPr>
          <p:cNvSpPr>
            <a:spLocks noGrp="1"/>
          </p:cNvSpPr>
          <p:nvPr>
            <p:ph type="chart" sz="quarter" idx="12" hasCustomPrompt="1"/>
          </p:nvPr>
        </p:nvSpPr>
        <p:spPr>
          <a:xfrm>
            <a:off x="430290" y="1783534"/>
            <a:ext cx="3977726" cy="2764232"/>
          </a:xfrm>
          <a:prstGeom prst="rect">
            <a:avLst/>
          </a:prstGeom>
        </p:spPr>
        <p:txBody>
          <a:bodyPr>
            <a:normAutofit/>
          </a:bodyPr>
          <a:lstStyle>
            <a:lvl1pPr marL="0" indent="0">
              <a:buNone/>
              <a:defRPr sz="2400" b="0" i="0" baseline="0">
                <a:solidFill>
                  <a:srgbClr val="FFFFFF"/>
                </a:solidFill>
                <a:latin typeface="Arial" panose="020B0604020202020204" pitchFamily="34" charset="0"/>
                <a:cs typeface="Arial" panose="020B0604020202020204" pitchFamily="34" charset="0"/>
              </a:defRPr>
            </a:lvl1pPr>
          </a:lstStyle>
          <a:p>
            <a:r>
              <a:rPr lang="en-US"/>
              <a:t>Graphics can go here – </a:t>
            </a:r>
            <a:br>
              <a:rPr lang="en-US"/>
            </a:br>
            <a:r>
              <a:rPr lang="en-US"/>
              <a:t>replace this box with your image or chart</a:t>
            </a:r>
          </a:p>
        </p:txBody>
      </p:sp>
      <p:sp>
        <p:nvSpPr>
          <p:cNvPr id="5" name="Title 1">
            <a:extLst>
              <a:ext uri="{FF2B5EF4-FFF2-40B4-BE49-F238E27FC236}">
                <a16:creationId xmlns:a16="http://schemas.microsoft.com/office/drawing/2014/main" id="{F781432B-80CD-2D4B-8E63-8A123DED1657}"/>
              </a:ext>
            </a:extLst>
          </p:cNvPr>
          <p:cNvSpPr>
            <a:spLocks noGrp="1"/>
          </p:cNvSpPr>
          <p:nvPr>
            <p:ph type="title" hasCustomPrompt="1"/>
          </p:nvPr>
        </p:nvSpPr>
        <p:spPr>
          <a:xfrm>
            <a:off x="447923" y="595735"/>
            <a:ext cx="8197114" cy="993775"/>
          </a:xfrm>
          <a:prstGeom prst="rect">
            <a:avLst/>
          </a:prstGeom>
        </p:spPr>
        <p:txBody>
          <a:bodyPr anchor="ctr"/>
          <a:lstStyle>
            <a:lvl1pPr algn="l">
              <a:defRPr sz="3000" b="1" i="0">
                <a:solidFill>
                  <a:srgbClr val="01ADDB"/>
                </a:solidFill>
                <a:latin typeface="Arial Black" panose="020B0604020202020204" pitchFamily="34" charset="0"/>
                <a:ea typeface="Arial Black" panose="020B0604020202020204" pitchFamily="34" charset="0"/>
                <a:cs typeface="Arial Black" panose="020B0604020202020204" pitchFamily="34" charset="0"/>
              </a:defRPr>
            </a:lvl1pPr>
          </a:lstStyle>
          <a:p>
            <a:pPr lvl="0"/>
            <a:r>
              <a:rPr lang="en-US"/>
              <a:t>Header Here</a:t>
            </a:r>
            <a:br>
              <a:rPr lang="en-US"/>
            </a:br>
            <a:r>
              <a:rPr lang="en-US"/>
              <a:t>(Arial Black, 30 </a:t>
            </a:r>
            <a:r>
              <a:rPr lang="en-US" err="1"/>
              <a:t>pt</a:t>
            </a:r>
            <a:r>
              <a:rPr lang="en-US"/>
              <a:t>)</a:t>
            </a:r>
          </a:p>
        </p:txBody>
      </p:sp>
      <p:sp>
        <p:nvSpPr>
          <p:cNvPr id="6" name="Chart Placeholder 11">
            <a:extLst>
              <a:ext uri="{FF2B5EF4-FFF2-40B4-BE49-F238E27FC236}">
                <a16:creationId xmlns:a16="http://schemas.microsoft.com/office/drawing/2014/main" id="{62AD087D-1BDA-FA40-BB5F-EEC0E814ADD7}"/>
              </a:ext>
            </a:extLst>
          </p:cNvPr>
          <p:cNvSpPr>
            <a:spLocks noGrp="1"/>
          </p:cNvSpPr>
          <p:nvPr>
            <p:ph type="chart" sz="quarter" idx="13" hasCustomPrompt="1"/>
          </p:nvPr>
        </p:nvSpPr>
        <p:spPr>
          <a:xfrm>
            <a:off x="4667312" y="1783534"/>
            <a:ext cx="3977726" cy="2764232"/>
          </a:xfrm>
          <a:prstGeom prst="rect">
            <a:avLst/>
          </a:prstGeom>
        </p:spPr>
        <p:txBody>
          <a:bodyPr>
            <a:normAutofit/>
          </a:bodyPr>
          <a:lstStyle>
            <a:lvl1pPr marL="0" indent="0">
              <a:buNone/>
              <a:defRPr sz="2400" b="0" i="0" baseline="0">
                <a:solidFill>
                  <a:srgbClr val="FFFFFF"/>
                </a:solidFill>
                <a:latin typeface="Arial" panose="020B0604020202020204" pitchFamily="34" charset="0"/>
                <a:cs typeface="Arial" panose="020B0604020202020204" pitchFamily="34" charset="0"/>
              </a:defRPr>
            </a:lvl1pPr>
          </a:lstStyle>
          <a:p>
            <a:r>
              <a:rPr lang="en-US"/>
              <a:t>Graphics can go here – </a:t>
            </a:r>
            <a:br>
              <a:rPr lang="en-US"/>
            </a:br>
            <a:r>
              <a:rPr lang="en-US"/>
              <a:t>replace this box with your image or chart</a:t>
            </a:r>
          </a:p>
        </p:txBody>
      </p:sp>
    </p:spTree>
    <p:extLst>
      <p:ext uri="{BB962C8B-B14F-4D97-AF65-F5344CB8AC3E}">
        <p14:creationId xmlns:p14="http://schemas.microsoft.com/office/powerpoint/2010/main" val="4229239232"/>
      </p:ext>
    </p:extLst>
  </p:cSld>
  <p:clrMapOvr>
    <a:masterClrMapping/>
  </p:clrMapOvr>
  <p:transition spd="slow">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01 - U State Custom Sub-header (White)">
    <p:spTree>
      <p:nvGrpSpPr>
        <p:cNvPr id="1" name=""/>
        <p:cNvGrpSpPr/>
        <p:nvPr/>
      </p:nvGrpSpPr>
      <p:grpSpPr>
        <a:xfrm>
          <a:off x="0" y="0"/>
          <a:ext cx="0" cy="0"/>
          <a:chOff x="0" y="0"/>
          <a:chExt cx="0" cy="0"/>
        </a:xfrm>
      </p:grpSpPr>
      <p:sp>
        <p:nvSpPr>
          <p:cNvPr id="8" name="Text Placeholder 5">
            <a:extLst>
              <a:ext uri="{FF2B5EF4-FFF2-40B4-BE49-F238E27FC236}">
                <a16:creationId xmlns:a16="http://schemas.microsoft.com/office/drawing/2014/main" id="{8CE19E9D-6CEA-424C-B1D0-0D9CE65F3D03}"/>
              </a:ext>
            </a:extLst>
          </p:cNvPr>
          <p:cNvSpPr>
            <a:spLocks noGrp="1"/>
          </p:cNvSpPr>
          <p:nvPr>
            <p:ph type="body" sz="quarter" idx="12" hasCustomPrompt="1"/>
          </p:nvPr>
        </p:nvSpPr>
        <p:spPr>
          <a:xfrm>
            <a:off x="460375" y="1596389"/>
            <a:ext cx="8184662" cy="378125"/>
          </a:xfrm>
          <a:prstGeom prst="rect">
            <a:avLst/>
          </a:prstGeom>
        </p:spPr>
        <p:txBody>
          <a:bodyPr>
            <a:noAutofit/>
          </a:bodyPr>
          <a:lstStyle>
            <a:lvl1pPr marL="0" indent="0">
              <a:lnSpc>
                <a:spcPct val="90000"/>
              </a:lnSpc>
              <a:buNone/>
              <a:defRPr sz="2400" b="1" i="0" baseline="0">
                <a:solidFill>
                  <a:schemeClr val="tx2"/>
                </a:solidFill>
                <a:latin typeface="Arial" panose="020B0604020202020204" pitchFamily="34" charset="0"/>
                <a:ea typeface="Arial" panose="020B0604020202020204" pitchFamily="34" charset="0"/>
                <a:cs typeface="Arial" panose="020B0604020202020204" pitchFamily="34" charset="0"/>
              </a:defRPr>
            </a:lvl1pPr>
            <a:lvl2pPr marL="457200" indent="0">
              <a:buNone/>
              <a:defRPr b="0" i="0">
                <a:solidFill>
                  <a:srgbClr val="E8D3A2"/>
                </a:solidFill>
                <a:latin typeface="Encode Sans Normal Black"/>
                <a:cs typeface="Encode Sans Normal Black"/>
              </a:defRPr>
            </a:lvl2pPr>
            <a:lvl3pPr marL="914400" indent="0">
              <a:buNone/>
              <a:defRPr b="0" i="0">
                <a:solidFill>
                  <a:srgbClr val="E8D3A2"/>
                </a:solidFill>
                <a:latin typeface="Encode Sans Normal Black"/>
                <a:cs typeface="Encode Sans Normal Black"/>
              </a:defRPr>
            </a:lvl3pPr>
            <a:lvl4pPr marL="1371600" indent="0">
              <a:buNone/>
              <a:defRPr b="0" i="0">
                <a:solidFill>
                  <a:srgbClr val="E8D3A2"/>
                </a:solidFill>
                <a:latin typeface="Encode Sans Normal Black"/>
                <a:cs typeface="Encode Sans Normal Black"/>
              </a:defRPr>
            </a:lvl4pPr>
            <a:lvl5pPr marL="1828800" indent="0">
              <a:buNone/>
              <a:defRPr b="0" i="0">
                <a:solidFill>
                  <a:srgbClr val="E8D3A2"/>
                </a:solidFill>
                <a:latin typeface="Encode Sans Normal Black"/>
                <a:cs typeface="Encode Sans Normal Black"/>
              </a:defRPr>
            </a:lvl5pPr>
          </a:lstStyle>
          <a:p>
            <a:pPr lvl="0"/>
            <a:r>
              <a:rPr lang="en-US"/>
              <a:t>Sub-header Here (Arial Bold, 24 </a:t>
            </a:r>
            <a:r>
              <a:rPr lang="en-US" err="1"/>
              <a:t>pt</a:t>
            </a:r>
            <a:r>
              <a:rPr lang="en-US"/>
              <a:t>)</a:t>
            </a:r>
          </a:p>
        </p:txBody>
      </p:sp>
      <p:sp>
        <p:nvSpPr>
          <p:cNvPr id="12" name="Title 1">
            <a:extLst>
              <a:ext uri="{FF2B5EF4-FFF2-40B4-BE49-F238E27FC236}">
                <a16:creationId xmlns:a16="http://schemas.microsoft.com/office/drawing/2014/main" id="{0446111E-8E3C-4844-B5D3-70591006D0C9}"/>
              </a:ext>
            </a:extLst>
          </p:cNvPr>
          <p:cNvSpPr>
            <a:spLocks noGrp="1"/>
          </p:cNvSpPr>
          <p:nvPr>
            <p:ph type="title" hasCustomPrompt="1"/>
          </p:nvPr>
        </p:nvSpPr>
        <p:spPr>
          <a:xfrm>
            <a:off x="447923" y="432781"/>
            <a:ext cx="8197114" cy="993775"/>
          </a:xfrm>
          <a:prstGeom prst="rect">
            <a:avLst/>
          </a:prstGeom>
        </p:spPr>
        <p:txBody>
          <a:bodyPr anchor="ctr"/>
          <a:lstStyle>
            <a:lvl1pPr algn="l">
              <a:defRPr sz="3000" b="1" i="0">
                <a:solidFill>
                  <a:schemeClr val="tx2"/>
                </a:solidFill>
                <a:latin typeface="Arial Black" panose="020B0604020202020204" pitchFamily="34" charset="0"/>
                <a:ea typeface="Arial Black" panose="020B0604020202020204" pitchFamily="34" charset="0"/>
                <a:cs typeface="Arial Black" panose="020B0604020202020204" pitchFamily="34" charset="0"/>
              </a:defRPr>
            </a:lvl1pPr>
          </a:lstStyle>
          <a:p>
            <a:pPr lvl="0"/>
            <a:r>
              <a:rPr lang="en-US"/>
              <a:t>Header Here</a:t>
            </a:r>
            <a:br>
              <a:rPr lang="en-US"/>
            </a:br>
            <a:r>
              <a:rPr lang="en-US"/>
              <a:t>(Arial Black, 30 </a:t>
            </a:r>
            <a:r>
              <a:rPr lang="en-US" err="1"/>
              <a:t>pt</a:t>
            </a:r>
            <a:r>
              <a:rPr lang="en-US"/>
              <a:t>)</a:t>
            </a:r>
          </a:p>
        </p:txBody>
      </p:sp>
      <p:pic>
        <p:nvPicPr>
          <p:cNvPr id="9" name="Picture 8">
            <a:extLst>
              <a:ext uri="{FF2B5EF4-FFF2-40B4-BE49-F238E27FC236}">
                <a16:creationId xmlns:a16="http://schemas.microsoft.com/office/drawing/2014/main" id="{F97BA055-5037-F24D-80D0-6588326D80E2}"/>
              </a:ext>
            </a:extLst>
          </p:cNvPr>
          <p:cNvPicPr>
            <a:picLocks noChangeAspect="1"/>
          </p:cNvPicPr>
          <p:nvPr userDrawn="1"/>
        </p:nvPicPr>
        <p:blipFill>
          <a:blip r:embed="rId2"/>
          <a:stretch>
            <a:fillRect/>
          </a:stretch>
        </p:blipFill>
        <p:spPr>
          <a:xfrm>
            <a:off x="7695585" y="3832770"/>
            <a:ext cx="1008856" cy="781050"/>
          </a:xfrm>
          <a:prstGeom prst="rect">
            <a:avLst/>
          </a:prstGeom>
        </p:spPr>
      </p:pic>
      <p:sp>
        <p:nvSpPr>
          <p:cNvPr id="7" name="Text Placeholder 9">
            <a:extLst>
              <a:ext uri="{FF2B5EF4-FFF2-40B4-BE49-F238E27FC236}">
                <a16:creationId xmlns:a16="http://schemas.microsoft.com/office/drawing/2014/main" id="{483CCAF5-6D7B-7047-8F62-2A42D114D7F6}"/>
              </a:ext>
            </a:extLst>
          </p:cNvPr>
          <p:cNvSpPr>
            <a:spLocks noGrp="1"/>
          </p:cNvSpPr>
          <p:nvPr>
            <p:ph type="body" sz="quarter" idx="11" hasCustomPrompt="1"/>
          </p:nvPr>
        </p:nvSpPr>
        <p:spPr>
          <a:xfrm>
            <a:off x="447923" y="2156225"/>
            <a:ext cx="8197114" cy="2604663"/>
          </a:xfrm>
          <a:prstGeom prst="rect">
            <a:avLst/>
          </a:prstGeom>
        </p:spPr>
        <p:txBody>
          <a:bodyPr/>
          <a:lstStyle>
            <a:lvl1pPr marL="342900" indent="-342900">
              <a:buClr>
                <a:srgbClr val="01ADDB"/>
              </a:buClr>
              <a:buFont typeface="Wingdings" pitchFamily="2" charset="2"/>
              <a:buChar char="§"/>
              <a:defRPr sz="2400" b="0" i="0" baseline="0">
                <a:solidFill>
                  <a:schemeClr val="tx2"/>
                </a:solidFill>
                <a:latin typeface="Arial" panose="020B0604020202020204" pitchFamily="34" charset="0"/>
                <a:ea typeface="Open Sans" charset="0"/>
                <a:cs typeface="Arial" panose="020B0604020202020204" pitchFamily="34" charset="0"/>
              </a:defRPr>
            </a:lvl1pPr>
            <a:lvl2pPr marL="742950" indent="-285750">
              <a:buClr>
                <a:srgbClr val="01ADDB"/>
              </a:buClr>
              <a:buFont typeface="Wingdings" pitchFamily="2" charset="2"/>
              <a:buChar char="§"/>
              <a:defRPr sz="2000" b="0" i="0" baseline="0">
                <a:solidFill>
                  <a:schemeClr val="tx2"/>
                </a:solidFill>
                <a:latin typeface="Arial" panose="020B0604020202020204" pitchFamily="34" charset="0"/>
                <a:ea typeface="Open Sans" charset="0"/>
                <a:cs typeface="Arial" panose="020B0604020202020204" pitchFamily="34" charset="0"/>
              </a:defRPr>
            </a:lvl2pPr>
            <a:lvl3pPr marL="1143000" indent="-228600">
              <a:buClr>
                <a:srgbClr val="01ADDB"/>
              </a:buClr>
              <a:buSzPct val="100000"/>
              <a:buFont typeface="Wingdings" pitchFamily="2" charset="2"/>
              <a:buChar char="§"/>
              <a:defRPr sz="1800" b="0" i="0" baseline="0">
                <a:solidFill>
                  <a:schemeClr val="tx2"/>
                </a:solidFill>
                <a:latin typeface="Arial" panose="020B0604020202020204" pitchFamily="34" charset="0"/>
                <a:ea typeface="Open Sans" charset="0"/>
                <a:cs typeface="Arial" panose="020B0604020202020204" pitchFamily="34" charset="0"/>
              </a:defRPr>
            </a:lvl3pPr>
            <a:lvl4pPr marL="1600200" indent="-228600">
              <a:buClr>
                <a:srgbClr val="01ADDB"/>
              </a:buClr>
              <a:buFont typeface="Wingdings" pitchFamily="2" charset="2"/>
              <a:buChar char="§"/>
              <a:defRPr sz="1600" b="0" i="0" baseline="0">
                <a:solidFill>
                  <a:schemeClr val="tx2"/>
                </a:solidFill>
                <a:latin typeface="Arial" panose="020B0604020202020204" pitchFamily="34" charset="0"/>
                <a:ea typeface="Open Sans" charset="0"/>
                <a:cs typeface="Arial" panose="020B0604020202020204" pitchFamily="34" charset="0"/>
              </a:defRPr>
            </a:lvl4pPr>
            <a:lvl5pPr marL="2057400" indent="-228600">
              <a:buClr>
                <a:srgbClr val="01ADDB"/>
              </a:buClr>
              <a:buFont typeface="Wingdings" pitchFamily="2" charset="2"/>
              <a:buChar char="§"/>
              <a:defRPr sz="1400" b="0" i="0" baseline="0">
                <a:solidFill>
                  <a:schemeClr val="tx2"/>
                </a:solidFill>
                <a:latin typeface="Arial" panose="020B0604020202020204" pitchFamily="34" charset="0"/>
                <a:ea typeface="Open Sans" charset="0"/>
                <a:cs typeface="Arial" panose="020B0604020202020204" pitchFamily="34" charset="0"/>
              </a:defRPr>
            </a:lvl5pPr>
          </a:lstStyle>
          <a:p>
            <a:pPr lvl="0"/>
            <a:r>
              <a:rPr lang="en-US"/>
              <a:t>Content here (Arial Regular, 24 </a:t>
            </a:r>
            <a:r>
              <a:rPr lang="en-US" err="1"/>
              <a:t>pt</a:t>
            </a:r>
            <a:r>
              <a:rPr lang="en-US"/>
              <a:t>)</a:t>
            </a:r>
          </a:p>
          <a:p>
            <a:pPr lvl="1"/>
            <a:r>
              <a:rPr lang="en-US"/>
              <a:t>Second level (Arial Regular, 20 </a:t>
            </a:r>
            <a:r>
              <a:rPr lang="en-US" err="1"/>
              <a:t>pt</a:t>
            </a:r>
            <a:r>
              <a:rPr lang="en-US"/>
              <a:t>)</a:t>
            </a:r>
          </a:p>
          <a:p>
            <a:pPr lvl="2"/>
            <a:r>
              <a:rPr lang="en-US"/>
              <a:t>Third level (Arial Regular, 18 </a:t>
            </a:r>
            <a:r>
              <a:rPr lang="en-US" err="1"/>
              <a:t>pt</a:t>
            </a:r>
            <a:r>
              <a:rPr lang="en-US"/>
              <a:t>)</a:t>
            </a:r>
          </a:p>
          <a:p>
            <a:pPr lvl="3"/>
            <a:r>
              <a:rPr lang="en-US"/>
              <a:t>Fourth level (Arial Regular, 16 </a:t>
            </a:r>
            <a:r>
              <a:rPr lang="en-US" err="1"/>
              <a:t>pt</a:t>
            </a:r>
            <a:r>
              <a:rPr lang="en-US"/>
              <a:t>)</a:t>
            </a:r>
          </a:p>
          <a:p>
            <a:pPr lvl="4"/>
            <a:r>
              <a:rPr lang="en-US"/>
              <a:t>Fifth level (Arial Regular, 14 </a:t>
            </a:r>
            <a:r>
              <a:rPr lang="en-US" err="1"/>
              <a:t>pt</a:t>
            </a:r>
            <a:r>
              <a:rPr lang="en-US"/>
              <a:t>)</a:t>
            </a:r>
          </a:p>
        </p:txBody>
      </p:sp>
    </p:spTree>
    <p:extLst>
      <p:ext uri="{BB962C8B-B14F-4D97-AF65-F5344CB8AC3E}">
        <p14:creationId xmlns:p14="http://schemas.microsoft.com/office/powerpoint/2010/main" val="1048439148"/>
      </p:ext>
    </p:extLst>
  </p:cSld>
  <p:clrMapOvr>
    <a:masterClrMapping/>
  </p:clrMapOvr>
  <p:transition spd="slow">
    <p:wipe/>
  </p:transition>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01 - Image Right (Aggie Blue)">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0A7C7D41-11DB-B54C-AE7E-D4C438E812E5}"/>
              </a:ext>
            </a:extLst>
          </p:cNvPr>
          <p:cNvSpPr>
            <a:spLocks noGrp="1"/>
          </p:cNvSpPr>
          <p:nvPr>
            <p:ph type="title" hasCustomPrompt="1"/>
          </p:nvPr>
        </p:nvSpPr>
        <p:spPr>
          <a:xfrm>
            <a:off x="284960" y="595029"/>
            <a:ext cx="5183331" cy="993775"/>
          </a:xfrm>
          <a:prstGeom prst="rect">
            <a:avLst/>
          </a:prstGeom>
        </p:spPr>
        <p:txBody>
          <a:bodyPr anchor="ctr"/>
          <a:lstStyle>
            <a:lvl1pPr algn="l">
              <a:defRPr sz="3000" b="1" i="0">
                <a:solidFill>
                  <a:srgbClr val="002639"/>
                </a:solidFill>
                <a:latin typeface="Arial Black" panose="020B0604020202020204" pitchFamily="34" charset="0"/>
                <a:ea typeface="Arial Black" panose="020B0604020202020204" pitchFamily="34" charset="0"/>
                <a:cs typeface="Arial Black" panose="020B0604020202020204" pitchFamily="34" charset="0"/>
              </a:defRPr>
            </a:lvl1pPr>
          </a:lstStyle>
          <a:p>
            <a:pPr lvl="0"/>
            <a:r>
              <a:rPr lang="en-US"/>
              <a:t>Header Here </a:t>
            </a:r>
            <a:br>
              <a:rPr lang="en-US"/>
            </a:br>
            <a:r>
              <a:rPr lang="en-US"/>
              <a:t>(Arial Black, 30 </a:t>
            </a:r>
            <a:r>
              <a:rPr lang="en-US" err="1"/>
              <a:t>pt</a:t>
            </a:r>
            <a:r>
              <a:rPr lang="en-US"/>
              <a:t>)</a:t>
            </a:r>
          </a:p>
        </p:txBody>
      </p:sp>
      <p:sp>
        <p:nvSpPr>
          <p:cNvPr id="9" name="Text Placeholder 9">
            <a:extLst>
              <a:ext uri="{FF2B5EF4-FFF2-40B4-BE49-F238E27FC236}">
                <a16:creationId xmlns:a16="http://schemas.microsoft.com/office/drawing/2014/main" id="{0349E132-4E3A-F649-B679-23EA9AA706DE}"/>
              </a:ext>
            </a:extLst>
          </p:cNvPr>
          <p:cNvSpPr>
            <a:spLocks noGrp="1"/>
          </p:cNvSpPr>
          <p:nvPr>
            <p:ph type="body" sz="quarter" idx="11" hasCustomPrompt="1"/>
          </p:nvPr>
        </p:nvSpPr>
        <p:spPr>
          <a:xfrm>
            <a:off x="284961" y="1819562"/>
            <a:ext cx="5183332" cy="2728909"/>
          </a:xfrm>
          <a:prstGeom prst="rect">
            <a:avLst/>
          </a:prstGeom>
        </p:spPr>
        <p:txBody>
          <a:bodyPr/>
          <a:lstStyle>
            <a:lvl1pPr marL="342900" indent="-342900">
              <a:buClr>
                <a:srgbClr val="01ADDB"/>
              </a:buClr>
              <a:buFont typeface="Wingdings" pitchFamily="2" charset="2"/>
              <a:buChar char="§"/>
              <a:defRPr sz="2400" b="0" i="0" baseline="0">
                <a:solidFill>
                  <a:srgbClr val="002639"/>
                </a:solidFill>
                <a:latin typeface="Arial" panose="020B0604020202020204" pitchFamily="34" charset="0"/>
                <a:ea typeface="Open Sans" charset="0"/>
                <a:cs typeface="Arial" panose="020B0604020202020204" pitchFamily="34" charset="0"/>
              </a:defRPr>
            </a:lvl1pPr>
            <a:lvl2pPr marL="742950" indent="-285750">
              <a:buClr>
                <a:srgbClr val="01ADDB"/>
              </a:buClr>
              <a:buFont typeface="Wingdings" pitchFamily="2" charset="2"/>
              <a:buChar char="§"/>
              <a:defRPr sz="2000" b="0" i="0" baseline="0">
                <a:solidFill>
                  <a:srgbClr val="002639"/>
                </a:solidFill>
                <a:latin typeface="Arial" panose="020B0604020202020204" pitchFamily="34" charset="0"/>
                <a:ea typeface="Open Sans" charset="0"/>
                <a:cs typeface="Arial" panose="020B0604020202020204" pitchFamily="34" charset="0"/>
              </a:defRPr>
            </a:lvl2pPr>
            <a:lvl3pPr marL="1143000" indent="-228600">
              <a:buClr>
                <a:srgbClr val="01ADDB"/>
              </a:buClr>
              <a:buSzPct val="100000"/>
              <a:buFont typeface="Wingdings" pitchFamily="2" charset="2"/>
              <a:buChar char="§"/>
              <a:defRPr sz="1800" b="0" i="0" baseline="0">
                <a:solidFill>
                  <a:srgbClr val="002639"/>
                </a:solidFill>
                <a:latin typeface="Arial" panose="020B0604020202020204" pitchFamily="34" charset="0"/>
                <a:ea typeface="Open Sans" charset="0"/>
                <a:cs typeface="Arial" panose="020B0604020202020204" pitchFamily="34" charset="0"/>
              </a:defRPr>
            </a:lvl3pPr>
            <a:lvl4pPr marL="1600200" indent="-228600">
              <a:buClr>
                <a:srgbClr val="01ADDB"/>
              </a:buClr>
              <a:buFont typeface="Wingdings" pitchFamily="2" charset="2"/>
              <a:buChar char="§"/>
              <a:defRPr sz="1600" b="0" i="0" baseline="0">
                <a:solidFill>
                  <a:srgbClr val="002639"/>
                </a:solidFill>
                <a:latin typeface="Arial" panose="020B0604020202020204" pitchFamily="34" charset="0"/>
                <a:ea typeface="Open Sans" charset="0"/>
                <a:cs typeface="Arial" panose="020B0604020202020204" pitchFamily="34" charset="0"/>
              </a:defRPr>
            </a:lvl4pPr>
            <a:lvl5pPr marL="2057400" indent="-228600">
              <a:buClr>
                <a:srgbClr val="01ADDB"/>
              </a:buClr>
              <a:buFont typeface="Wingdings" pitchFamily="2" charset="2"/>
              <a:buChar char="§"/>
              <a:defRPr sz="1400" b="0" i="0" baseline="0">
                <a:solidFill>
                  <a:srgbClr val="002639"/>
                </a:solidFill>
                <a:latin typeface="Arial" panose="020B0604020202020204" pitchFamily="34" charset="0"/>
                <a:ea typeface="Open Sans" charset="0"/>
                <a:cs typeface="Arial" panose="020B0604020202020204" pitchFamily="34" charset="0"/>
              </a:defRPr>
            </a:lvl5pPr>
          </a:lstStyle>
          <a:p>
            <a:pPr lvl="0"/>
            <a:r>
              <a:rPr lang="en-US"/>
              <a:t>Content here (Arial Regular, 24 </a:t>
            </a:r>
            <a:r>
              <a:rPr lang="en-US" err="1"/>
              <a:t>pt</a:t>
            </a:r>
            <a:r>
              <a:rPr lang="en-US"/>
              <a:t>)</a:t>
            </a:r>
          </a:p>
          <a:p>
            <a:pPr lvl="1"/>
            <a:r>
              <a:rPr lang="en-US"/>
              <a:t>Second level (Arial Regular, 20 </a:t>
            </a:r>
            <a:r>
              <a:rPr lang="en-US" err="1"/>
              <a:t>pt</a:t>
            </a:r>
            <a:r>
              <a:rPr lang="en-US"/>
              <a:t>)</a:t>
            </a:r>
          </a:p>
          <a:p>
            <a:pPr lvl="2"/>
            <a:r>
              <a:rPr lang="en-US"/>
              <a:t>Third level (Arial Regular, 18 </a:t>
            </a:r>
            <a:r>
              <a:rPr lang="en-US" err="1"/>
              <a:t>pt</a:t>
            </a:r>
            <a:r>
              <a:rPr lang="en-US"/>
              <a:t>)</a:t>
            </a:r>
          </a:p>
          <a:p>
            <a:pPr lvl="3"/>
            <a:r>
              <a:rPr lang="en-US"/>
              <a:t>Fourth level (Arial Regular, 16 </a:t>
            </a:r>
            <a:r>
              <a:rPr lang="en-US" err="1"/>
              <a:t>pt</a:t>
            </a:r>
            <a:r>
              <a:rPr lang="en-US"/>
              <a:t>)</a:t>
            </a:r>
          </a:p>
          <a:p>
            <a:pPr lvl="4"/>
            <a:r>
              <a:rPr lang="en-US"/>
              <a:t>Fifth level (Arial Regular, 14 </a:t>
            </a:r>
            <a:r>
              <a:rPr lang="en-US" err="1"/>
              <a:t>pt</a:t>
            </a:r>
            <a:r>
              <a:rPr lang="en-US"/>
              <a:t>)</a:t>
            </a:r>
          </a:p>
        </p:txBody>
      </p:sp>
      <p:sp>
        <p:nvSpPr>
          <p:cNvPr id="5" name="Picture Placeholder 6">
            <a:extLst>
              <a:ext uri="{FF2B5EF4-FFF2-40B4-BE49-F238E27FC236}">
                <a16:creationId xmlns:a16="http://schemas.microsoft.com/office/drawing/2014/main" id="{A10F9567-D1B7-D84D-9E85-FE6B2C7B8129}"/>
              </a:ext>
            </a:extLst>
          </p:cNvPr>
          <p:cNvSpPr>
            <a:spLocks noGrp="1"/>
          </p:cNvSpPr>
          <p:nvPr>
            <p:ph type="pic" sz="quarter" idx="10"/>
          </p:nvPr>
        </p:nvSpPr>
        <p:spPr>
          <a:xfrm>
            <a:off x="5921375" y="416312"/>
            <a:ext cx="3222625" cy="4423317"/>
          </a:xfrm>
          <a:prstGeom prst="rect">
            <a:avLst/>
          </a:prstGeom>
        </p:spPr>
        <p:txBody>
          <a:bodyPr/>
          <a:lstStyle>
            <a:lvl1pPr>
              <a:defRPr>
                <a:solidFill>
                  <a:schemeClr val="bg1"/>
                </a:solidFill>
                <a:latin typeface="Arial" panose="020B0604020202020204" pitchFamily="34" charset="0"/>
                <a:cs typeface="Arial" panose="020B0604020202020204" pitchFamily="34" charset="0"/>
              </a:defRPr>
            </a:lvl1pPr>
          </a:lstStyle>
          <a:p>
            <a:endParaRPr lang="en-US"/>
          </a:p>
          <a:p>
            <a:endParaRPr lang="en-US"/>
          </a:p>
        </p:txBody>
      </p:sp>
    </p:spTree>
    <p:extLst>
      <p:ext uri="{BB962C8B-B14F-4D97-AF65-F5344CB8AC3E}">
        <p14:creationId xmlns:p14="http://schemas.microsoft.com/office/powerpoint/2010/main" val="4040190512"/>
      </p:ext>
    </p:extLst>
  </p:cSld>
  <p:clrMapOvr>
    <a:masterClrMapping/>
  </p:clrMapOvr>
  <p:transition spd="slow">
    <p:wipe/>
  </p:transition>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02 - Image Left (Aggie Blue)">
    <p:spTree>
      <p:nvGrpSpPr>
        <p:cNvPr id="1" name=""/>
        <p:cNvGrpSpPr/>
        <p:nvPr/>
      </p:nvGrpSpPr>
      <p:grpSpPr>
        <a:xfrm>
          <a:off x="0" y="0"/>
          <a:ext cx="0" cy="0"/>
          <a:chOff x="0" y="0"/>
          <a:chExt cx="0" cy="0"/>
        </a:xfrm>
      </p:grpSpPr>
      <p:sp>
        <p:nvSpPr>
          <p:cNvPr id="6" name="Picture Placeholder 6">
            <a:extLst>
              <a:ext uri="{FF2B5EF4-FFF2-40B4-BE49-F238E27FC236}">
                <a16:creationId xmlns:a16="http://schemas.microsoft.com/office/drawing/2014/main" id="{85F52C4C-E6AA-2E4D-ADE2-3DE7273EA235}"/>
              </a:ext>
            </a:extLst>
          </p:cNvPr>
          <p:cNvSpPr>
            <a:spLocks noGrp="1"/>
          </p:cNvSpPr>
          <p:nvPr>
            <p:ph type="pic" sz="quarter" idx="10"/>
          </p:nvPr>
        </p:nvSpPr>
        <p:spPr>
          <a:xfrm>
            <a:off x="-7434" y="408878"/>
            <a:ext cx="3222625" cy="4430751"/>
          </a:xfrm>
          <a:prstGeom prst="rect">
            <a:avLst/>
          </a:prstGeom>
        </p:spPr>
        <p:txBody>
          <a:bodyPr/>
          <a:lstStyle>
            <a:lvl1pPr>
              <a:defRPr>
                <a:solidFill>
                  <a:schemeClr val="bg1"/>
                </a:solidFill>
                <a:latin typeface="Arial" panose="020B0604020202020204" pitchFamily="34" charset="0"/>
                <a:cs typeface="Arial" panose="020B0604020202020204" pitchFamily="34" charset="0"/>
              </a:defRPr>
            </a:lvl1pPr>
          </a:lstStyle>
          <a:p>
            <a:endParaRPr lang="en-US"/>
          </a:p>
          <a:p>
            <a:endParaRPr lang="en-US"/>
          </a:p>
        </p:txBody>
      </p:sp>
      <p:sp>
        <p:nvSpPr>
          <p:cNvPr id="7" name="Title 1">
            <a:extLst>
              <a:ext uri="{FF2B5EF4-FFF2-40B4-BE49-F238E27FC236}">
                <a16:creationId xmlns:a16="http://schemas.microsoft.com/office/drawing/2014/main" id="{B67E1E1F-2F18-BB4B-BF4D-A697458B083C}"/>
              </a:ext>
            </a:extLst>
          </p:cNvPr>
          <p:cNvSpPr>
            <a:spLocks noGrp="1"/>
          </p:cNvSpPr>
          <p:nvPr>
            <p:ph type="title" hasCustomPrompt="1"/>
          </p:nvPr>
        </p:nvSpPr>
        <p:spPr>
          <a:xfrm>
            <a:off x="3489886" y="658403"/>
            <a:ext cx="5355350" cy="993775"/>
          </a:xfrm>
          <a:prstGeom prst="rect">
            <a:avLst/>
          </a:prstGeom>
        </p:spPr>
        <p:txBody>
          <a:bodyPr anchor="ctr"/>
          <a:lstStyle>
            <a:lvl1pPr algn="l">
              <a:defRPr sz="3000" b="1" i="0">
                <a:solidFill>
                  <a:srgbClr val="002639"/>
                </a:solidFill>
                <a:latin typeface="Arial Black" panose="020B0604020202020204" pitchFamily="34" charset="0"/>
                <a:ea typeface="Arial Black" panose="020B0604020202020204" pitchFamily="34" charset="0"/>
                <a:cs typeface="Arial Black" panose="020B0604020202020204" pitchFamily="34" charset="0"/>
              </a:defRPr>
            </a:lvl1pPr>
          </a:lstStyle>
          <a:p>
            <a:pPr lvl="0"/>
            <a:r>
              <a:rPr lang="en-US"/>
              <a:t>Header Here </a:t>
            </a:r>
            <a:br>
              <a:rPr lang="en-US"/>
            </a:br>
            <a:r>
              <a:rPr lang="en-US"/>
              <a:t>(Arial Black, 30 </a:t>
            </a:r>
            <a:r>
              <a:rPr lang="en-US" err="1"/>
              <a:t>pt</a:t>
            </a:r>
            <a:r>
              <a:rPr lang="en-US"/>
              <a:t>)</a:t>
            </a:r>
          </a:p>
        </p:txBody>
      </p:sp>
      <p:sp>
        <p:nvSpPr>
          <p:cNvPr id="8" name="Text Placeholder 9">
            <a:extLst>
              <a:ext uri="{FF2B5EF4-FFF2-40B4-BE49-F238E27FC236}">
                <a16:creationId xmlns:a16="http://schemas.microsoft.com/office/drawing/2014/main" id="{EED12AAC-33A9-D644-844B-2B7E97652A7D}"/>
              </a:ext>
            </a:extLst>
          </p:cNvPr>
          <p:cNvSpPr>
            <a:spLocks noGrp="1"/>
          </p:cNvSpPr>
          <p:nvPr>
            <p:ph type="body" sz="quarter" idx="11" hasCustomPrompt="1"/>
          </p:nvPr>
        </p:nvSpPr>
        <p:spPr>
          <a:xfrm>
            <a:off x="3489886" y="1882936"/>
            <a:ext cx="5355349" cy="2703932"/>
          </a:xfrm>
          <a:prstGeom prst="rect">
            <a:avLst/>
          </a:prstGeom>
        </p:spPr>
        <p:txBody>
          <a:bodyPr/>
          <a:lstStyle>
            <a:lvl1pPr marL="342900" indent="-342900">
              <a:buClr>
                <a:srgbClr val="01ADDB"/>
              </a:buClr>
              <a:buFont typeface="Wingdings" pitchFamily="2" charset="2"/>
              <a:buChar char="§"/>
              <a:defRPr sz="2400" b="0" i="0" baseline="0">
                <a:solidFill>
                  <a:srgbClr val="002639"/>
                </a:solidFill>
                <a:latin typeface="Arial" panose="020B0604020202020204" pitchFamily="34" charset="0"/>
                <a:ea typeface="Open Sans" charset="0"/>
                <a:cs typeface="Arial" panose="020B0604020202020204" pitchFamily="34" charset="0"/>
              </a:defRPr>
            </a:lvl1pPr>
            <a:lvl2pPr marL="742950" indent="-285750">
              <a:buClr>
                <a:srgbClr val="01ADDB"/>
              </a:buClr>
              <a:buFont typeface="Wingdings" pitchFamily="2" charset="2"/>
              <a:buChar char="§"/>
              <a:defRPr sz="2000" b="0" i="0" baseline="0">
                <a:solidFill>
                  <a:srgbClr val="002639"/>
                </a:solidFill>
                <a:latin typeface="Arial" panose="020B0604020202020204" pitchFamily="34" charset="0"/>
                <a:ea typeface="Open Sans" charset="0"/>
                <a:cs typeface="Arial" panose="020B0604020202020204" pitchFamily="34" charset="0"/>
              </a:defRPr>
            </a:lvl2pPr>
            <a:lvl3pPr marL="1143000" indent="-228600">
              <a:buClr>
                <a:srgbClr val="01ADDB"/>
              </a:buClr>
              <a:buSzPct val="100000"/>
              <a:buFont typeface="Wingdings" pitchFamily="2" charset="2"/>
              <a:buChar char="§"/>
              <a:defRPr sz="1800" b="0" i="0" baseline="0">
                <a:solidFill>
                  <a:srgbClr val="002639"/>
                </a:solidFill>
                <a:latin typeface="Arial" panose="020B0604020202020204" pitchFamily="34" charset="0"/>
                <a:ea typeface="Open Sans" charset="0"/>
                <a:cs typeface="Arial" panose="020B0604020202020204" pitchFamily="34" charset="0"/>
              </a:defRPr>
            </a:lvl3pPr>
            <a:lvl4pPr marL="1600200" indent="-228600">
              <a:buClr>
                <a:srgbClr val="01ADDB"/>
              </a:buClr>
              <a:buFont typeface="Wingdings" pitchFamily="2" charset="2"/>
              <a:buChar char="§"/>
              <a:defRPr sz="1600" b="0" i="0" baseline="0">
                <a:solidFill>
                  <a:srgbClr val="002639"/>
                </a:solidFill>
                <a:latin typeface="Arial" panose="020B0604020202020204" pitchFamily="34" charset="0"/>
                <a:ea typeface="Open Sans" charset="0"/>
                <a:cs typeface="Arial" panose="020B0604020202020204" pitchFamily="34" charset="0"/>
              </a:defRPr>
            </a:lvl4pPr>
            <a:lvl5pPr marL="2057400" indent="-228600">
              <a:buClr>
                <a:srgbClr val="01ADDB"/>
              </a:buClr>
              <a:buFont typeface="Wingdings" pitchFamily="2" charset="2"/>
              <a:buChar char="§"/>
              <a:defRPr sz="1400" b="0" i="0" baseline="0">
                <a:solidFill>
                  <a:srgbClr val="002639"/>
                </a:solidFill>
                <a:latin typeface="Arial" panose="020B0604020202020204" pitchFamily="34" charset="0"/>
                <a:ea typeface="Open Sans" charset="0"/>
                <a:cs typeface="Arial" panose="020B0604020202020204" pitchFamily="34" charset="0"/>
              </a:defRPr>
            </a:lvl5pPr>
          </a:lstStyle>
          <a:p>
            <a:pPr lvl="0"/>
            <a:r>
              <a:rPr lang="en-US"/>
              <a:t>Content here (Arial Regular, 24 </a:t>
            </a:r>
            <a:r>
              <a:rPr lang="en-US" err="1"/>
              <a:t>pt</a:t>
            </a:r>
            <a:r>
              <a:rPr lang="en-US"/>
              <a:t>)</a:t>
            </a:r>
          </a:p>
          <a:p>
            <a:pPr lvl="1"/>
            <a:r>
              <a:rPr lang="en-US"/>
              <a:t>Second level (Arial Regular, 20 </a:t>
            </a:r>
            <a:r>
              <a:rPr lang="en-US" err="1"/>
              <a:t>pt</a:t>
            </a:r>
            <a:r>
              <a:rPr lang="en-US"/>
              <a:t>)</a:t>
            </a:r>
          </a:p>
          <a:p>
            <a:pPr lvl="2"/>
            <a:r>
              <a:rPr lang="en-US"/>
              <a:t>Third level (Arial Regular, 18 </a:t>
            </a:r>
            <a:r>
              <a:rPr lang="en-US" err="1"/>
              <a:t>pt</a:t>
            </a:r>
            <a:r>
              <a:rPr lang="en-US"/>
              <a:t>)</a:t>
            </a:r>
          </a:p>
          <a:p>
            <a:pPr lvl="3"/>
            <a:r>
              <a:rPr lang="en-US"/>
              <a:t>Fourth level (Arial Regular, 16 </a:t>
            </a:r>
            <a:r>
              <a:rPr lang="en-US" err="1"/>
              <a:t>pt</a:t>
            </a:r>
            <a:r>
              <a:rPr lang="en-US"/>
              <a:t>)</a:t>
            </a:r>
          </a:p>
          <a:p>
            <a:pPr lvl="4"/>
            <a:r>
              <a:rPr lang="en-US"/>
              <a:t>Fifth level (Arial Regular, 14 </a:t>
            </a:r>
            <a:r>
              <a:rPr lang="en-US" err="1"/>
              <a:t>pt</a:t>
            </a:r>
            <a:r>
              <a:rPr lang="en-US"/>
              <a:t>)</a:t>
            </a:r>
          </a:p>
        </p:txBody>
      </p:sp>
    </p:spTree>
    <p:extLst>
      <p:ext uri="{BB962C8B-B14F-4D97-AF65-F5344CB8AC3E}">
        <p14:creationId xmlns:p14="http://schemas.microsoft.com/office/powerpoint/2010/main" val="1133588871"/>
      </p:ext>
    </p:extLst>
  </p:cSld>
  <p:clrMapOvr>
    <a:masterClrMapping/>
  </p:clrMapOvr>
  <p:transition spd="slow">
    <p:wipe/>
  </p:transition>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01 - Image Right (Electric Blu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7C7C7FFC-1233-6F49-9968-B6E3E2C5CD67}"/>
              </a:ext>
            </a:extLst>
          </p:cNvPr>
          <p:cNvSpPr>
            <a:spLocks noGrp="1"/>
          </p:cNvSpPr>
          <p:nvPr>
            <p:ph type="title" hasCustomPrompt="1"/>
          </p:nvPr>
        </p:nvSpPr>
        <p:spPr>
          <a:xfrm>
            <a:off x="284960" y="595029"/>
            <a:ext cx="5183331" cy="993775"/>
          </a:xfrm>
          <a:prstGeom prst="rect">
            <a:avLst/>
          </a:prstGeom>
        </p:spPr>
        <p:txBody>
          <a:bodyPr anchor="ctr"/>
          <a:lstStyle>
            <a:lvl1pPr algn="l">
              <a:defRPr sz="3000" b="1" i="0">
                <a:solidFill>
                  <a:srgbClr val="01ADDB"/>
                </a:solidFill>
                <a:latin typeface="Arial Black" panose="020B0604020202020204" pitchFamily="34" charset="0"/>
                <a:ea typeface="Arial Black" panose="020B0604020202020204" pitchFamily="34" charset="0"/>
                <a:cs typeface="Arial Black" panose="020B0604020202020204" pitchFamily="34" charset="0"/>
              </a:defRPr>
            </a:lvl1pPr>
          </a:lstStyle>
          <a:p>
            <a:pPr lvl="0"/>
            <a:r>
              <a:rPr lang="en-US"/>
              <a:t>Header Here </a:t>
            </a:r>
            <a:br>
              <a:rPr lang="en-US"/>
            </a:br>
            <a:r>
              <a:rPr lang="en-US"/>
              <a:t>(Arial Black, 30 </a:t>
            </a:r>
            <a:r>
              <a:rPr lang="en-US" err="1"/>
              <a:t>pt</a:t>
            </a:r>
            <a:r>
              <a:rPr lang="en-US"/>
              <a:t>)</a:t>
            </a:r>
          </a:p>
        </p:txBody>
      </p:sp>
      <p:sp>
        <p:nvSpPr>
          <p:cNvPr id="8" name="Text Placeholder 9">
            <a:extLst>
              <a:ext uri="{FF2B5EF4-FFF2-40B4-BE49-F238E27FC236}">
                <a16:creationId xmlns:a16="http://schemas.microsoft.com/office/drawing/2014/main" id="{05B8DC5C-4A1A-DF42-9511-2EF3F09D4636}"/>
              </a:ext>
            </a:extLst>
          </p:cNvPr>
          <p:cNvSpPr>
            <a:spLocks noGrp="1"/>
          </p:cNvSpPr>
          <p:nvPr>
            <p:ph type="body" sz="quarter" idx="11" hasCustomPrompt="1"/>
          </p:nvPr>
        </p:nvSpPr>
        <p:spPr>
          <a:xfrm>
            <a:off x="284961" y="1819562"/>
            <a:ext cx="5183332" cy="2728909"/>
          </a:xfrm>
          <a:prstGeom prst="rect">
            <a:avLst/>
          </a:prstGeom>
        </p:spPr>
        <p:txBody>
          <a:bodyPr/>
          <a:lstStyle>
            <a:lvl1pPr marL="342900" indent="-342900">
              <a:buClr>
                <a:srgbClr val="01ADDB"/>
              </a:buClr>
              <a:buFont typeface="Wingdings" pitchFamily="2" charset="2"/>
              <a:buChar char="§"/>
              <a:defRPr sz="2400" b="0" i="0" baseline="0">
                <a:solidFill>
                  <a:srgbClr val="002639"/>
                </a:solidFill>
                <a:latin typeface="Arial" panose="020B0604020202020204" pitchFamily="34" charset="0"/>
                <a:ea typeface="Open Sans" charset="0"/>
                <a:cs typeface="Arial" panose="020B0604020202020204" pitchFamily="34" charset="0"/>
              </a:defRPr>
            </a:lvl1pPr>
            <a:lvl2pPr marL="742950" indent="-285750">
              <a:buClr>
                <a:srgbClr val="01ADDB"/>
              </a:buClr>
              <a:buFont typeface="Wingdings" pitchFamily="2" charset="2"/>
              <a:buChar char="§"/>
              <a:defRPr sz="2000" b="0" i="0" baseline="0">
                <a:solidFill>
                  <a:srgbClr val="002639"/>
                </a:solidFill>
                <a:latin typeface="Arial" panose="020B0604020202020204" pitchFamily="34" charset="0"/>
                <a:ea typeface="Open Sans" charset="0"/>
                <a:cs typeface="Arial" panose="020B0604020202020204" pitchFamily="34" charset="0"/>
              </a:defRPr>
            </a:lvl2pPr>
            <a:lvl3pPr marL="1143000" indent="-228600">
              <a:buClr>
                <a:srgbClr val="01ADDB"/>
              </a:buClr>
              <a:buSzPct val="100000"/>
              <a:buFont typeface="Wingdings" pitchFamily="2" charset="2"/>
              <a:buChar char="§"/>
              <a:defRPr sz="1800" b="0" i="0" baseline="0">
                <a:solidFill>
                  <a:srgbClr val="002639"/>
                </a:solidFill>
                <a:latin typeface="Arial" panose="020B0604020202020204" pitchFamily="34" charset="0"/>
                <a:ea typeface="Open Sans" charset="0"/>
                <a:cs typeface="Arial" panose="020B0604020202020204" pitchFamily="34" charset="0"/>
              </a:defRPr>
            </a:lvl3pPr>
            <a:lvl4pPr marL="1600200" indent="-228600">
              <a:buClr>
                <a:srgbClr val="01ADDB"/>
              </a:buClr>
              <a:buFont typeface="Wingdings" pitchFamily="2" charset="2"/>
              <a:buChar char="§"/>
              <a:defRPr sz="1600" b="0" i="0" baseline="0">
                <a:solidFill>
                  <a:srgbClr val="002639"/>
                </a:solidFill>
                <a:latin typeface="Arial" panose="020B0604020202020204" pitchFamily="34" charset="0"/>
                <a:ea typeface="Open Sans" charset="0"/>
                <a:cs typeface="Arial" panose="020B0604020202020204" pitchFamily="34" charset="0"/>
              </a:defRPr>
            </a:lvl4pPr>
            <a:lvl5pPr marL="2057400" indent="-228600">
              <a:buClr>
                <a:srgbClr val="01ADDB"/>
              </a:buClr>
              <a:buFont typeface="Wingdings" pitchFamily="2" charset="2"/>
              <a:buChar char="§"/>
              <a:defRPr sz="1400" b="0" i="0" baseline="0">
                <a:solidFill>
                  <a:srgbClr val="002639"/>
                </a:solidFill>
                <a:latin typeface="Arial" panose="020B0604020202020204" pitchFamily="34" charset="0"/>
                <a:ea typeface="Open Sans" charset="0"/>
                <a:cs typeface="Arial" panose="020B0604020202020204" pitchFamily="34" charset="0"/>
              </a:defRPr>
            </a:lvl5pPr>
          </a:lstStyle>
          <a:p>
            <a:pPr lvl="0"/>
            <a:r>
              <a:rPr lang="en-US"/>
              <a:t>Content here (Arial Regular, 24 </a:t>
            </a:r>
            <a:r>
              <a:rPr lang="en-US" err="1"/>
              <a:t>pt</a:t>
            </a:r>
            <a:r>
              <a:rPr lang="en-US"/>
              <a:t>)</a:t>
            </a:r>
          </a:p>
          <a:p>
            <a:pPr lvl="1"/>
            <a:r>
              <a:rPr lang="en-US"/>
              <a:t>Second level (Arial Regular, 20 </a:t>
            </a:r>
            <a:r>
              <a:rPr lang="en-US" err="1"/>
              <a:t>pt</a:t>
            </a:r>
            <a:r>
              <a:rPr lang="en-US"/>
              <a:t>)</a:t>
            </a:r>
          </a:p>
          <a:p>
            <a:pPr lvl="2"/>
            <a:r>
              <a:rPr lang="en-US"/>
              <a:t>Third level (Arial Regular, 18 </a:t>
            </a:r>
            <a:r>
              <a:rPr lang="en-US" err="1"/>
              <a:t>pt</a:t>
            </a:r>
            <a:r>
              <a:rPr lang="en-US"/>
              <a:t>)</a:t>
            </a:r>
          </a:p>
          <a:p>
            <a:pPr lvl="3"/>
            <a:r>
              <a:rPr lang="en-US"/>
              <a:t>Fourth level (Arial Regular, 16 </a:t>
            </a:r>
            <a:r>
              <a:rPr lang="en-US" err="1"/>
              <a:t>pt</a:t>
            </a:r>
            <a:r>
              <a:rPr lang="en-US"/>
              <a:t>)</a:t>
            </a:r>
          </a:p>
          <a:p>
            <a:pPr lvl="4"/>
            <a:r>
              <a:rPr lang="en-US"/>
              <a:t>Fifth level (Arial Regular, 14 </a:t>
            </a:r>
            <a:r>
              <a:rPr lang="en-US" err="1"/>
              <a:t>pt</a:t>
            </a:r>
            <a:r>
              <a:rPr lang="en-US"/>
              <a:t>)</a:t>
            </a:r>
          </a:p>
        </p:txBody>
      </p:sp>
      <p:sp>
        <p:nvSpPr>
          <p:cNvPr id="9" name="Picture Placeholder 6">
            <a:extLst>
              <a:ext uri="{FF2B5EF4-FFF2-40B4-BE49-F238E27FC236}">
                <a16:creationId xmlns:a16="http://schemas.microsoft.com/office/drawing/2014/main" id="{7F0CB06A-B992-4242-ACD6-953D025F7BD2}"/>
              </a:ext>
            </a:extLst>
          </p:cNvPr>
          <p:cNvSpPr>
            <a:spLocks noGrp="1"/>
          </p:cNvSpPr>
          <p:nvPr>
            <p:ph type="pic" sz="quarter" idx="10"/>
          </p:nvPr>
        </p:nvSpPr>
        <p:spPr>
          <a:xfrm>
            <a:off x="5921375" y="416312"/>
            <a:ext cx="3222625" cy="4423317"/>
          </a:xfrm>
          <a:prstGeom prst="rect">
            <a:avLst/>
          </a:prstGeom>
        </p:spPr>
        <p:txBody>
          <a:bodyPr/>
          <a:lstStyle>
            <a:lvl1pPr>
              <a:defRPr>
                <a:solidFill>
                  <a:schemeClr val="bg1"/>
                </a:solidFill>
                <a:latin typeface="Arial" panose="020B0604020202020204" pitchFamily="34" charset="0"/>
                <a:cs typeface="Arial" panose="020B0604020202020204" pitchFamily="34" charset="0"/>
              </a:defRPr>
            </a:lvl1pPr>
          </a:lstStyle>
          <a:p>
            <a:endParaRPr lang="en-US"/>
          </a:p>
          <a:p>
            <a:endParaRPr lang="en-US"/>
          </a:p>
        </p:txBody>
      </p:sp>
    </p:spTree>
    <p:extLst>
      <p:ext uri="{BB962C8B-B14F-4D97-AF65-F5344CB8AC3E}">
        <p14:creationId xmlns:p14="http://schemas.microsoft.com/office/powerpoint/2010/main" val="3064150189"/>
      </p:ext>
    </p:extLst>
  </p:cSld>
  <p:clrMapOvr>
    <a:masterClrMapping/>
  </p:clrMapOvr>
  <p:transition spd="slow">
    <p:wipe/>
  </p:transition>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02 - Image Left (Electric Blu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3FBC620A-A08D-6844-B5F8-8A23A4C6B79A}"/>
              </a:ext>
            </a:extLst>
          </p:cNvPr>
          <p:cNvSpPr>
            <a:spLocks noGrp="1"/>
          </p:cNvSpPr>
          <p:nvPr>
            <p:ph type="title" hasCustomPrompt="1"/>
          </p:nvPr>
        </p:nvSpPr>
        <p:spPr>
          <a:xfrm>
            <a:off x="3489886" y="658403"/>
            <a:ext cx="5355350" cy="993775"/>
          </a:xfrm>
          <a:prstGeom prst="rect">
            <a:avLst/>
          </a:prstGeom>
        </p:spPr>
        <p:txBody>
          <a:bodyPr anchor="ctr"/>
          <a:lstStyle>
            <a:lvl1pPr algn="l">
              <a:defRPr sz="3000" b="1" i="0">
                <a:solidFill>
                  <a:srgbClr val="01ADDB"/>
                </a:solidFill>
                <a:latin typeface="Arial Black" panose="020B0604020202020204" pitchFamily="34" charset="0"/>
                <a:ea typeface="Arial Black" panose="020B0604020202020204" pitchFamily="34" charset="0"/>
                <a:cs typeface="Arial Black" panose="020B0604020202020204" pitchFamily="34" charset="0"/>
              </a:defRPr>
            </a:lvl1pPr>
          </a:lstStyle>
          <a:p>
            <a:pPr lvl="0"/>
            <a:r>
              <a:rPr lang="en-US"/>
              <a:t>Header Here </a:t>
            </a:r>
            <a:br>
              <a:rPr lang="en-US"/>
            </a:br>
            <a:r>
              <a:rPr lang="en-US"/>
              <a:t>(Arial Black, 30 </a:t>
            </a:r>
            <a:r>
              <a:rPr lang="en-US" err="1"/>
              <a:t>pt</a:t>
            </a:r>
            <a:r>
              <a:rPr lang="en-US"/>
              <a:t>)</a:t>
            </a:r>
          </a:p>
        </p:txBody>
      </p:sp>
      <p:sp>
        <p:nvSpPr>
          <p:cNvPr id="8" name="Text Placeholder 9">
            <a:extLst>
              <a:ext uri="{FF2B5EF4-FFF2-40B4-BE49-F238E27FC236}">
                <a16:creationId xmlns:a16="http://schemas.microsoft.com/office/drawing/2014/main" id="{6A2C710C-B332-B04E-B528-630878B84875}"/>
              </a:ext>
            </a:extLst>
          </p:cNvPr>
          <p:cNvSpPr>
            <a:spLocks noGrp="1"/>
          </p:cNvSpPr>
          <p:nvPr>
            <p:ph type="body" sz="quarter" idx="11" hasCustomPrompt="1"/>
          </p:nvPr>
        </p:nvSpPr>
        <p:spPr>
          <a:xfrm>
            <a:off x="3489886" y="1882936"/>
            <a:ext cx="5355349" cy="2711366"/>
          </a:xfrm>
          <a:prstGeom prst="rect">
            <a:avLst/>
          </a:prstGeom>
        </p:spPr>
        <p:txBody>
          <a:bodyPr/>
          <a:lstStyle>
            <a:lvl1pPr marL="342900" indent="-342900">
              <a:buClr>
                <a:srgbClr val="01ADDB"/>
              </a:buClr>
              <a:buFont typeface="Wingdings" pitchFamily="2" charset="2"/>
              <a:buChar char="§"/>
              <a:defRPr sz="2400" b="0" i="0" baseline="0">
                <a:solidFill>
                  <a:srgbClr val="002639"/>
                </a:solidFill>
                <a:latin typeface="Arial" panose="020B0604020202020204" pitchFamily="34" charset="0"/>
                <a:ea typeface="Open Sans" charset="0"/>
                <a:cs typeface="Arial" panose="020B0604020202020204" pitchFamily="34" charset="0"/>
              </a:defRPr>
            </a:lvl1pPr>
            <a:lvl2pPr marL="742950" indent="-285750">
              <a:buClr>
                <a:srgbClr val="01ADDB"/>
              </a:buClr>
              <a:buFont typeface="Wingdings" pitchFamily="2" charset="2"/>
              <a:buChar char="§"/>
              <a:defRPr sz="2000" b="0" i="0" baseline="0">
                <a:solidFill>
                  <a:srgbClr val="002639"/>
                </a:solidFill>
                <a:latin typeface="Arial" panose="020B0604020202020204" pitchFamily="34" charset="0"/>
                <a:ea typeface="Open Sans" charset="0"/>
                <a:cs typeface="Arial" panose="020B0604020202020204" pitchFamily="34" charset="0"/>
              </a:defRPr>
            </a:lvl2pPr>
            <a:lvl3pPr marL="1143000" indent="-228600">
              <a:buClr>
                <a:srgbClr val="01ADDB"/>
              </a:buClr>
              <a:buSzPct val="100000"/>
              <a:buFont typeface="Wingdings" pitchFamily="2" charset="2"/>
              <a:buChar char="§"/>
              <a:defRPr sz="1800" b="0" i="0" baseline="0">
                <a:solidFill>
                  <a:srgbClr val="002639"/>
                </a:solidFill>
                <a:latin typeface="Arial" panose="020B0604020202020204" pitchFamily="34" charset="0"/>
                <a:ea typeface="Open Sans" charset="0"/>
                <a:cs typeface="Arial" panose="020B0604020202020204" pitchFamily="34" charset="0"/>
              </a:defRPr>
            </a:lvl3pPr>
            <a:lvl4pPr marL="1600200" indent="-228600">
              <a:buClr>
                <a:srgbClr val="01ADDB"/>
              </a:buClr>
              <a:buFont typeface="Wingdings" pitchFamily="2" charset="2"/>
              <a:buChar char="§"/>
              <a:defRPr sz="1600" b="0" i="0" baseline="0">
                <a:solidFill>
                  <a:srgbClr val="002639"/>
                </a:solidFill>
                <a:latin typeface="Arial" panose="020B0604020202020204" pitchFamily="34" charset="0"/>
                <a:ea typeface="Open Sans" charset="0"/>
                <a:cs typeface="Arial" panose="020B0604020202020204" pitchFamily="34" charset="0"/>
              </a:defRPr>
            </a:lvl4pPr>
            <a:lvl5pPr marL="2057400" indent="-228600">
              <a:buClr>
                <a:srgbClr val="01ADDB"/>
              </a:buClr>
              <a:buFont typeface="Wingdings" pitchFamily="2" charset="2"/>
              <a:buChar char="§"/>
              <a:defRPr sz="1400" b="0" i="0" baseline="0">
                <a:solidFill>
                  <a:srgbClr val="002639"/>
                </a:solidFill>
                <a:latin typeface="Arial" panose="020B0604020202020204" pitchFamily="34" charset="0"/>
                <a:ea typeface="Open Sans" charset="0"/>
                <a:cs typeface="Arial" panose="020B0604020202020204" pitchFamily="34" charset="0"/>
              </a:defRPr>
            </a:lvl5pPr>
          </a:lstStyle>
          <a:p>
            <a:pPr lvl="0"/>
            <a:r>
              <a:rPr lang="en-US"/>
              <a:t>Content here (Arial Regular, 24 </a:t>
            </a:r>
            <a:r>
              <a:rPr lang="en-US" err="1"/>
              <a:t>pt</a:t>
            </a:r>
            <a:r>
              <a:rPr lang="en-US"/>
              <a:t>)</a:t>
            </a:r>
          </a:p>
          <a:p>
            <a:pPr lvl="1"/>
            <a:r>
              <a:rPr lang="en-US"/>
              <a:t>Second level (Arial Regular, 20 </a:t>
            </a:r>
            <a:r>
              <a:rPr lang="en-US" err="1"/>
              <a:t>pt</a:t>
            </a:r>
            <a:r>
              <a:rPr lang="en-US"/>
              <a:t>)</a:t>
            </a:r>
          </a:p>
          <a:p>
            <a:pPr lvl="2"/>
            <a:r>
              <a:rPr lang="en-US"/>
              <a:t>Third level (Arial Regular, 18 </a:t>
            </a:r>
            <a:r>
              <a:rPr lang="en-US" err="1"/>
              <a:t>pt</a:t>
            </a:r>
            <a:r>
              <a:rPr lang="en-US"/>
              <a:t>)</a:t>
            </a:r>
          </a:p>
          <a:p>
            <a:pPr lvl="3"/>
            <a:r>
              <a:rPr lang="en-US"/>
              <a:t>Fourth level (Arial Regular, 16 </a:t>
            </a:r>
            <a:r>
              <a:rPr lang="en-US" err="1"/>
              <a:t>pt</a:t>
            </a:r>
            <a:r>
              <a:rPr lang="en-US"/>
              <a:t>)</a:t>
            </a:r>
          </a:p>
          <a:p>
            <a:pPr lvl="4"/>
            <a:r>
              <a:rPr lang="en-US"/>
              <a:t>Fifth level (Arial Regular, 14 </a:t>
            </a:r>
            <a:r>
              <a:rPr lang="en-US" err="1"/>
              <a:t>pt</a:t>
            </a:r>
            <a:r>
              <a:rPr lang="en-US"/>
              <a:t>)</a:t>
            </a:r>
          </a:p>
        </p:txBody>
      </p:sp>
      <p:sp>
        <p:nvSpPr>
          <p:cNvPr id="9" name="Picture Placeholder 6">
            <a:extLst>
              <a:ext uri="{FF2B5EF4-FFF2-40B4-BE49-F238E27FC236}">
                <a16:creationId xmlns:a16="http://schemas.microsoft.com/office/drawing/2014/main" id="{5B2418DB-088D-8248-9773-CAAE4BDA2804}"/>
              </a:ext>
            </a:extLst>
          </p:cNvPr>
          <p:cNvSpPr>
            <a:spLocks noGrp="1"/>
          </p:cNvSpPr>
          <p:nvPr>
            <p:ph type="pic" sz="quarter" idx="10"/>
          </p:nvPr>
        </p:nvSpPr>
        <p:spPr>
          <a:xfrm>
            <a:off x="-7434" y="408878"/>
            <a:ext cx="3222625" cy="4430751"/>
          </a:xfrm>
          <a:prstGeom prst="rect">
            <a:avLst/>
          </a:prstGeom>
        </p:spPr>
        <p:txBody>
          <a:bodyPr/>
          <a:lstStyle>
            <a:lvl1pPr>
              <a:defRPr>
                <a:solidFill>
                  <a:schemeClr val="bg1"/>
                </a:solidFill>
                <a:latin typeface="Arial" panose="020B0604020202020204" pitchFamily="34" charset="0"/>
                <a:cs typeface="Arial" panose="020B0604020202020204" pitchFamily="34" charset="0"/>
              </a:defRPr>
            </a:lvl1pPr>
          </a:lstStyle>
          <a:p>
            <a:endParaRPr lang="en-US"/>
          </a:p>
          <a:p>
            <a:endParaRPr lang="en-US"/>
          </a:p>
        </p:txBody>
      </p:sp>
    </p:spTree>
    <p:extLst>
      <p:ext uri="{BB962C8B-B14F-4D97-AF65-F5344CB8AC3E}">
        <p14:creationId xmlns:p14="http://schemas.microsoft.com/office/powerpoint/2010/main" val="1215951973"/>
      </p:ext>
    </p:extLst>
  </p:cSld>
  <p:clrMapOvr>
    <a:masterClrMapping/>
  </p:clrMapOvr>
  <p:transition spd="slow">
    <p:wipe/>
  </p:transition>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01 - Trio Images (Aggie Blue)">
    <p:spTree>
      <p:nvGrpSpPr>
        <p:cNvPr id="1" name=""/>
        <p:cNvGrpSpPr/>
        <p:nvPr/>
      </p:nvGrpSpPr>
      <p:grpSpPr>
        <a:xfrm>
          <a:off x="0" y="0"/>
          <a:ext cx="0" cy="0"/>
          <a:chOff x="0" y="0"/>
          <a:chExt cx="0" cy="0"/>
        </a:xfrm>
      </p:grpSpPr>
      <p:sp>
        <p:nvSpPr>
          <p:cNvPr id="6" name="Picture Placeholder 6">
            <a:extLst>
              <a:ext uri="{FF2B5EF4-FFF2-40B4-BE49-F238E27FC236}">
                <a16:creationId xmlns:a16="http://schemas.microsoft.com/office/drawing/2014/main" id="{EA4D591F-23ED-3B49-9774-BFB383F9C6B1}"/>
              </a:ext>
            </a:extLst>
          </p:cNvPr>
          <p:cNvSpPr>
            <a:spLocks noGrp="1"/>
          </p:cNvSpPr>
          <p:nvPr>
            <p:ph type="pic" sz="quarter" idx="10"/>
          </p:nvPr>
        </p:nvSpPr>
        <p:spPr>
          <a:xfrm>
            <a:off x="447923" y="1828796"/>
            <a:ext cx="2393849" cy="2725094"/>
          </a:xfrm>
          <a:prstGeom prst="rect">
            <a:avLst/>
          </a:prstGeom>
        </p:spPr>
        <p:txBody>
          <a:bodyPr/>
          <a:lstStyle>
            <a:lvl1pPr>
              <a:defRPr>
                <a:solidFill>
                  <a:schemeClr val="bg1"/>
                </a:solidFill>
                <a:latin typeface="Arial" panose="020B0604020202020204" pitchFamily="34" charset="0"/>
                <a:cs typeface="Arial" panose="020B0604020202020204" pitchFamily="34" charset="0"/>
              </a:defRPr>
            </a:lvl1pPr>
          </a:lstStyle>
          <a:p>
            <a:endParaRPr lang="en-US"/>
          </a:p>
          <a:p>
            <a:endParaRPr lang="en-US"/>
          </a:p>
        </p:txBody>
      </p:sp>
      <p:sp>
        <p:nvSpPr>
          <p:cNvPr id="9" name="Picture Placeholder 6">
            <a:extLst>
              <a:ext uri="{FF2B5EF4-FFF2-40B4-BE49-F238E27FC236}">
                <a16:creationId xmlns:a16="http://schemas.microsoft.com/office/drawing/2014/main" id="{7E165123-8E63-E248-BB1B-C10C343054E4}"/>
              </a:ext>
            </a:extLst>
          </p:cNvPr>
          <p:cNvSpPr>
            <a:spLocks noGrp="1"/>
          </p:cNvSpPr>
          <p:nvPr>
            <p:ph type="pic" sz="quarter" idx="11"/>
          </p:nvPr>
        </p:nvSpPr>
        <p:spPr>
          <a:xfrm>
            <a:off x="3354082" y="1828796"/>
            <a:ext cx="2393849" cy="2725094"/>
          </a:xfrm>
          <a:prstGeom prst="rect">
            <a:avLst/>
          </a:prstGeom>
        </p:spPr>
        <p:txBody>
          <a:bodyPr/>
          <a:lstStyle>
            <a:lvl1pPr>
              <a:defRPr>
                <a:solidFill>
                  <a:schemeClr val="bg1"/>
                </a:solidFill>
                <a:latin typeface="Arial" panose="020B0604020202020204" pitchFamily="34" charset="0"/>
                <a:cs typeface="Arial" panose="020B0604020202020204" pitchFamily="34" charset="0"/>
              </a:defRPr>
            </a:lvl1pPr>
          </a:lstStyle>
          <a:p>
            <a:endParaRPr lang="en-US"/>
          </a:p>
          <a:p>
            <a:endParaRPr lang="en-US"/>
          </a:p>
        </p:txBody>
      </p:sp>
      <p:sp>
        <p:nvSpPr>
          <p:cNvPr id="10" name="Picture Placeholder 6">
            <a:extLst>
              <a:ext uri="{FF2B5EF4-FFF2-40B4-BE49-F238E27FC236}">
                <a16:creationId xmlns:a16="http://schemas.microsoft.com/office/drawing/2014/main" id="{2D4E9031-3C41-0C43-B5C7-0D35EB7544EE}"/>
              </a:ext>
            </a:extLst>
          </p:cNvPr>
          <p:cNvSpPr>
            <a:spLocks noGrp="1"/>
          </p:cNvSpPr>
          <p:nvPr>
            <p:ph type="pic" sz="quarter" idx="12"/>
          </p:nvPr>
        </p:nvSpPr>
        <p:spPr>
          <a:xfrm>
            <a:off x="6251188" y="1828796"/>
            <a:ext cx="2393849" cy="2725094"/>
          </a:xfrm>
          <a:prstGeom prst="rect">
            <a:avLst/>
          </a:prstGeom>
        </p:spPr>
        <p:txBody>
          <a:bodyPr/>
          <a:lstStyle>
            <a:lvl1pPr>
              <a:defRPr>
                <a:solidFill>
                  <a:schemeClr val="bg1"/>
                </a:solidFill>
                <a:latin typeface="Arial" panose="020B0604020202020204" pitchFamily="34" charset="0"/>
                <a:cs typeface="Arial" panose="020B0604020202020204" pitchFamily="34" charset="0"/>
              </a:defRPr>
            </a:lvl1pPr>
          </a:lstStyle>
          <a:p>
            <a:endParaRPr lang="en-US"/>
          </a:p>
          <a:p>
            <a:endParaRPr lang="en-US"/>
          </a:p>
        </p:txBody>
      </p:sp>
      <p:sp>
        <p:nvSpPr>
          <p:cNvPr id="7" name="Title 1">
            <a:extLst>
              <a:ext uri="{FF2B5EF4-FFF2-40B4-BE49-F238E27FC236}">
                <a16:creationId xmlns:a16="http://schemas.microsoft.com/office/drawing/2014/main" id="{4A66A1F3-F48F-5144-8DA8-D345F7F8D3D3}"/>
              </a:ext>
            </a:extLst>
          </p:cNvPr>
          <p:cNvSpPr>
            <a:spLocks noGrp="1"/>
          </p:cNvSpPr>
          <p:nvPr>
            <p:ph type="title" hasCustomPrompt="1"/>
          </p:nvPr>
        </p:nvSpPr>
        <p:spPr>
          <a:xfrm>
            <a:off x="447923" y="595735"/>
            <a:ext cx="8197114" cy="993775"/>
          </a:xfrm>
          <a:prstGeom prst="rect">
            <a:avLst/>
          </a:prstGeom>
        </p:spPr>
        <p:txBody>
          <a:bodyPr anchor="ctr"/>
          <a:lstStyle>
            <a:lvl1pPr algn="l">
              <a:defRPr sz="3000" b="1" i="0">
                <a:solidFill>
                  <a:srgbClr val="002639"/>
                </a:solidFill>
                <a:latin typeface="Arial Black" panose="020B0604020202020204" pitchFamily="34" charset="0"/>
                <a:ea typeface="Arial Black" panose="020B0604020202020204" pitchFamily="34" charset="0"/>
                <a:cs typeface="Arial Black" panose="020B0604020202020204" pitchFamily="34" charset="0"/>
              </a:defRPr>
            </a:lvl1pPr>
          </a:lstStyle>
          <a:p>
            <a:pPr lvl="0"/>
            <a:r>
              <a:rPr lang="en-US"/>
              <a:t>Header Here</a:t>
            </a:r>
            <a:br>
              <a:rPr lang="en-US"/>
            </a:br>
            <a:r>
              <a:rPr lang="en-US"/>
              <a:t>(Arial Black, 30 </a:t>
            </a:r>
            <a:r>
              <a:rPr lang="en-US" err="1"/>
              <a:t>pt</a:t>
            </a:r>
            <a:r>
              <a:rPr lang="en-US"/>
              <a:t>)</a:t>
            </a:r>
          </a:p>
        </p:txBody>
      </p:sp>
    </p:spTree>
    <p:extLst>
      <p:ext uri="{BB962C8B-B14F-4D97-AF65-F5344CB8AC3E}">
        <p14:creationId xmlns:p14="http://schemas.microsoft.com/office/powerpoint/2010/main" val="1185836707"/>
      </p:ext>
    </p:extLst>
  </p:cSld>
  <p:clrMapOvr>
    <a:masterClrMapping/>
  </p:clrMapOvr>
  <p:transition spd="slow">
    <p:wipe/>
  </p:transition>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02 - Trio Images (Electric Blue)">
    <p:spTree>
      <p:nvGrpSpPr>
        <p:cNvPr id="1" name=""/>
        <p:cNvGrpSpPr/>
        <p:nvPr/>
      </p:nvGrpSpPr>
      <p:grpSpPr>
        <a:xfrm>
          <a:off x="0" y="0"/>
          <a:ext cx="0" cy="0"/>
          <a:chOff x="0" y="0"/>
          <a:chExt cx="0" cy="0"/>
        </a:xfrm>
      </p:grpSpPr>
      <p:sp>
        <p:nvSpPr>
          <p:cNvPr id="6" name="Picture Placeholder 6">
            <a:extLst>
              <a:ext uri="{FF2B5EF4-FFF2-40B4-BE49-F238E27FC236}">
                <a16:creationId xmlns:a16="http://schemas.microsoft.com/office/drawing/2014/main" id="{98A06715-156E-B749-A679-965DEC89D32C}"/>
              </a:ext>
            </a:extLst>
          </p:cNvPr>
          <p:cNvSpPr>
            <a:spLocks noGrp="1"/>
          </p:cNvSpPr>
          <p:nvPr>
            <p:ph type="pic" sz="quarter" idx="10"/>
          </p:nvPr>
        </p:nvSpPr>
        <p:spPr>
          <a:xfrm>
            <a:off x="447923" y="1828796"/>
            <a:ext cx="2393849" cy="2725094"/>
          </a:xfrm>
          <a:prstGeom prst="rect">
            <a:avLst/>
          </a:prstGeom>
        </p:spPr>
        <p:txBody>
          <a:bodyPr/>
          <a:lstStyle>
            <a:lvl1pPr>
              <a:defRPr>
                <a:solidFill>
                  <a:schemeClr val="bg1"/>
                </a:solidFill>
                <a:latin typeface="Arial" panose="020B0604020202020204" pitchFamily="34" charset="0"/>
                <a:cs typeface="Arial" panose="020B0604020202020204" pitchFamily="34" charset="0"/>
              </a:defRPr>
            </a:lvl1pPr>
          </a:lstStyle>
          <a:p>
            <a:endParaRPr lang="en-US"/>
          </a:p>
          <a:p>
            <a:endParaRPr lang="en-US"/>
          </a:p>
        </p:txBody>
      </p:sp>
      <p:sp>
        <p:nvSpPr>
          <p:cNvPr id="7" name="Picture Placeholder 6">
            <a:extLst>
              <a:ext uri="{FF2B5EF4-FFF2-40B4-BE49-F238E27FC236}">
                <a16:creationId xmlns:a16="http://schemas.microsoft.com/office/drawing/2014/main" id="{AAD199DD-D2ED-6849-A1D3-273214129FE8}"/>
              </a:ext>
            </a:extLst>
          </p:cNvPr>
          <p:cNvSpPr>
            <a:spLocks noGrp="1"/>
          </p:cNvSpPr>
          <p:nvPr>
            <p:ph type="pic" sz="quarter" idx="11"/>
          </p:nvPr>
        </p:nvSpPr>
        <p:spPr>
          <a:xfrm>
            <a:off x="3354082" y="1828796"/>
            <a:ext cx="2393849" cy="2725094"/>
          </a:xfrm>
          <a:prstGeom prst="rect">
            <a:avLst/>
          </a:prstGeom>
        </p:spPr>
        <p:txBody>
          <a:bodyPr/>
          <a:lstStyle>
            <a:lvl1pPr>
              <a:defRPr>
                <a:solidFill>
                  <a:schemeClr val="bg1"/>
                </a:solidFill>
                <a:latin typeface="Arial" panose="020B0604020202020204" pitchFamily="34" charset="0"/>
                <a:cs typeface="Arial" panose="020B0604020202020204" pitchFamily="34" charset="0"/>
              </a:defRPr>
            </a:lvl1pPr>
          </a:lstStyle>
          <a:p>
            <a:endParaRPr lang="en-US"/>
          </a:p>
          <a:p>
            <a:endParaRPr lang="en-US"/>
          </a:p>
        </p:txBody>
      </p:sp>
      <p:sp>
        <p:nvSpPr>
          <p:cNvPr id="8" name="Picture Placeholder 6">
            <a:extLst>
              <a:ext uri="{FF2B5EF4-FFF2-40B4-BE49-F238E27FC236}">
                <a16:creationId xmlns:a16="http://schemas.microsoft.com/office/drawing/2014/main" id="{AC433846-37C9-BB46-8824-6F703704419C}"/>
              </a:ext>
            </a:extLst>
          </p:cNvPr>
          <p:cNvSpPr>
            <a:spLocks noGrp="1"/>
          </p:cNvSpPr>
          <p:nvPr>
            <p:ph type="pic" sz="quarter" idx="12"/>
          </p:nvPr>
        </p:nvSpPr>
        <p:spPr>
          <a:xfrm>
            <a:off x="6251188" y="1828796"/>
            <a:ext cx="2393849" cy="2725094"/>
          </a:xfrm>
          <a:prstGeom prst="rect">
            <a:avLst/>
          </a:prstGeom>
        </p:spPr>
        <p:txBody>
          <a:bodyPr/>
          <a:lstStyle>
            <a:lvl1pPr>
              <a:defRPr>
                <a:solidFill>
                  <a:schemeClr val="bg1"/>
                </a:solidFill>
                <a:latin typeface="Arial" panose="020B0604020202020204" pitchFamily="34" charset="0"/>
                <a:cs typeface="Arial" panose="020B0604020202020204" pitchFamily="34" charset="0"/>
              </a:defRPr>
            </a:lvl1pPr>
          </a:lstStyle>
          <a:p>
            <a:endParaRPr lang="en-US"/>
          </a:p>
          <a:p>
            <a:endParaRPr lang="en-US"/>
          </a:p>
        </p:txBody>
      </p:sp>
      <p:sp>
        <p:nvSpPr>
          <p:cNvPr id="9" name="Title 1">
            <a:extLst>
              <a:ext uri="{FF2B5EF4-FFF2-40B4-BE49-F238E27FC236}">
                <a16:creationId xmlns:a16="http://schemas.microsoft.com/office/drawing/2014/main" id="{ED07A911-387B-BE4A-8A79-32566B081E46}"/>
              </a:ext>
            </a:extLst>
          </p:cNvPr>
          <p:cNvSpPr>
            <a:spLocks noGrp="1"/>
          </p:cNvSpPr>
          <p:nvPr>
            <p:ph type="title" hasCustomPrompt="1"/>
          </p:nvPr>
        </p:nvSpPr>
        <p:spPr>
          <a:xfrm>
            <a:off x="447923" y="595735"/>
            <a:ext cx="8197114" cy="993775"/>
          </a:xfrm>
          <a:prstGeom prst="rect">
            <a:avLst/>
          </a:prstGeom>
        </p:spPr>
        <p:txBody>
          <a:bodyPr anchor="ctr"/>
          <a:lstStyle>
            <a:lvl1pPr algn="l">
              <a:defRPr sz="3000" b="1" i="0">
                <a:solidFill>
                  <a:srgbClr val="01ADDB"/>
                </a:solidFill>
                <a:latin typeface="Arial Black" panose="020B0604020202020204" pitchFamily="34" charset="0"/>
                <a:ea typeface="Arial Black" panose="020B0604020202020204" pitchFamily="34" charset="0"/>
                <a:cs typeface="Arial Black" panose="020B0604020202020204" pitchFamily="34" charset="0"/>
              </a:defRPr>
            </a:lvl1pPr>
          </a:lstStyle>
          <a:p>
            <a:pPr lvl="0"/>
            <a:r>
              <a:rPr lang="en-US"/>
              <a:t>Header Here</a:t>
            </a:r>
            <a:br>
              <a:rPr lang="en-US"/>
            </a:br>
            <a:r>
              <a:rPr lang="en-US"/>
              <a:t>(Arial Black, 30 </a:t>
            </a:r>
            <a:r>
              <a:rPr lang="en-US" err="1"/>
              <a:t>pt</a:t>
            </a:r>
            <a:r>
              <a:rPr lang="en-US"/>
              <a:t>)</a:t>
            </a:r>
          </a:p>
        </p:txBody>
      </p:sp>
    </p:spTree>
    <p:extLst>
      <p:ext uri="{BB962C8B-B14F-4D97-AF65-F5344CB8AC3E}">
        <p14:creationId xmlns:p14="http://schemas.microsoft.com/office/powerpoint/2010/main" val="3600329399"/>
      </p:ext>
    </p:extLst>
  </p:cSld>
  <p:clrMapOvr>
    <a:masterClrMapping/>
  </p:clrMapOvr>
  <p:transition spd="slow">
    <p:wipe/>
  </p:transition>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01 - Full Bleed Image">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8CC0EBC8-C525-234E-B082-D0B7F79B12FC}"/>
              </a:ext>
            </a:extLst>
          </p:cNvPr>
          <p:cNvSpPr>
            <a:spLocks noGrp="1"/>
          </p:cNvSpPr>
          <p:nvPr>
            <p:ph type="pic" sz="quarter" idx="10"/>
          </p:nvPr>
        </p:nvSpPr>
        <p:spPr>
          <a:xfrm>
            <a:off x="0" y="0"/>
            <a:ext cx="9144000" cy="5143500"/>
          </a:xfrm>
          <a:prstGeom prst="rect">
            <a:avLst/>
          </a:prstGeom>
        </p:spPr>
        <p:txBody>
          <a:bodyPr/>
          <a:lstStyle>
            <a:lvl1pPr>
              <a:defRPr>
                <a:latin typeface="Arial" panose="020B0604020202020204" pitchFamily="34" charset="0"/>
                <a:cs typeface="Arial" panose="020B0604020202020204" pitchFamily="34" charset="0"/>
              </a:defRPr>
            </a:lvl1pPr>
          </a:lstStyle>
          <a:p>
            <a:endParaRPr lang="en-US"/>
          </a:p>
        </p:txBody>
      </p:sp>
    </p:spTree>
    <p:extLst>
      <p:ext uri="{BB962C8B-B14F-4D97-AF65-F5344CB8AC3E}">
        <p14:creationId xmlns:p14="http://schemas.microsoft.com/office/powerpoint/2010/main" val="577747828"/>
      </p:ext>
    </p:extLst>
  </p:cSld>
  <p:clrMapOvr>
    <a:masterClrMapping/>
  </p:clrMapOvr>
  <p:transition spd="slow">
    <p:wipe/>
  </p:transition>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02 - Two Full Images">
    <p:spTree>
      <p:nvGrpSpPr>
        <p:cNvPr id="1" name=""/>
        <p:cNvGrpSpPr/>
        <p:nvPr/>
      </p:nvGrpSpPr>
      <p:grpSpPr>
        <a:xfrm>
          <a:off x="0" y="0"/>
          <a:ext cx="0" cy="0"/>
          <a:chOff x="0" y="0"/>
          <a:chExt cx="0" cy="0"/>
        </a:xfrm>
      </p:grpSpPr>
      <p:sp>
        <p:nvSpPr>
          <p:cNvPr id="3" name="Picture Placeholder 3">
            <a:extLst>
              <a:ext uri="{FF2B5EF4-FFF2-40B4-BE49-F238E27FC236}">
                <a16:creationId xmlns:a16="http://schemas.microsoft.com/office/drawing/2014/main" id="{7362C8EE-EC4F-C345-AF5A-7C391FB5D1CD}"/>
              </a:ext>
            </a:extLst>
          </p:cNvPr>
          <p:cNvSpPr>
            <a:spLocks noGrp="1"/>
          </p:cNvSpPr>
          <p:nvPr>
            <p:ph type="pic" sz="quarter" idx="10"/>
          </p:nvPr>
        </p:nvSpPr>
        <p:spPr>
          <a:xfrm>
            <a:off x="495299" y="838200"/>
            <a:ext cx="3848101" cy="3590925"/>
          </a:xfrm>
          <a:prstGeom prst="rect">
            <a:avLst/>
          </a:prstGeom>
        </p:spPr>
        <p:txBody>
          <a:bodyPr/>
          <a:lstStyle>
            <a:lvl1pPr>
              <a:defRPr>
                <a:latin typeface="Arial" panose="020B0604020202020204" pitchFamily="34" charset="0"/>
                <a:cs typeface="Arial" panose="020B0604020202020204" pitchFamily="34" charset="0"/>
              </a:defRPr>
            </a:lvl1pPr>
          </a:lstStyle>
          <a:p>
            <a:endParaRPr lang="en-US"/>
          </a:p>
        </p:txBody>
      </p:sp>
      <p:sp>
        <p:nvSpPr>
          <p:cNvPr id="4" name="Picture Placeholder 3">
            <a:extLst>
              <a:ext uri="{FF2B5EF4-FFF2-40B4-BE49-F238E27FC236}">
                <a16:creationId xmlns:a16="http://schemas.microsoft.com/office/drawing/2014/main" id="{709671F5-7DF3-A64E-A0ED-3AF3E8382217}"/>
              </a:ext>
            </a:extLst>
          </p:cNvPr>
          <p:cNvSpPr>
            <a:spLocks noGrp="1"/>
          </p:cNvSpPr>
          <p:nvPr>
            <p:ph type="pic" sz="quarter" idx="11"/>
          </p:nvPr>
        </p:nvSpPr>
        <p:spPr>
          <a:xfrm>
            <a:off x="4772024" y="838200"/>
            <a:ext cx="3848101" cy="3590925"/>
          </a:xfrm>
          <a:prstGeom prst="rect">
            <a:avLst/>
          </a:prstGeom>
        </p:spPr>
        <p:txBody>
          <a:bodyPr/>
          <a:lstStyle>
            <a:lvl1pPr>
              <a:defRPr>
                <a:latin typeface="Arial" panose="020B0604020202020204" pitchFamily="34" charset="0"/>
                <a:cs typeface="Arial" panose="020B0604020202020204" pitchFamily="34" charset="0"/>
              </a:defRPr>
            </a:lvl1pPr>
          </a:lstStyle>
          <a:p>
            <a:endParaRPr lang="en-US"/>
          </a:p>
        </p:txBody>
      </p:sp>
    </p:spTree>
    <p:extLst>
      <p:ext uri="{BB962C8B-B14F-4D97-AF65-F5344CB8AC3E}">
        <p14:creationId xmlns:p14="http://schemas.microsoft.com/office/powerpoint/2010/main" val="2278349259"/>
      </p:ext>
    </p:extLst>
  </p:cSld>
  <p:clrMapOvr>
    <a:masterClrMapping/>
  </p:clrMapOvr>
  <p:transition spd="slow">
    <p:wipe/>
  </p:transition>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01 - Ending Slide (U State Logo) (Aggie Blue)">
    <p:spTree>
      <p:nvGrpSpPr>
        <p:cNvPr id="1" name=""/>
        <p:cNvGrpSpPr/>
        <p:nvPr/>
      </p:nvGrpSpPr>
      <p:grpSpPr>
        <a:xfrm>
          <a:off x="0" y="0"/>
          <a:ext cx="0" cy="0"/>
          <a:chOff x="0" y="0"/>
          <a:chExt cx="0" cy="0"/>
        </a:xfrm>
      </p:grpSpPr>
      <p:sp>
        <p:nvSpPr>
          <p:cNvPr id="4" name="Title 2">
            <a:extLst>
              <a:ext uri="{FF2B5EF4-FFF2-40B4-BE49-F238E27FC236}">
                <a16:creationId xmlns:a16="http://schemas.microsoft.com/office/drawing/2014/main" id="{68C2453D-7A66-EC42-8835-E6A048348F11}"/>
              </a:ext>
            </a:extLst>
          </p:cNvPr>
          <p:cNvSpPr>
            <a:spLocks noGrp="1"/>
          </p:cNvSpPr>
          <p:nvPr>
            <p:ph type="title" hasCustomPrompt="1"/>
          </p:nvPr>
        </p:nvSpPr>
        <p:spPr>
          <a:xfrm>
            <a:off x="460375" y="1255485"/>
            <a:ext cx="6972300" cy="1690914"/>
          </a:xfrm>
          <a:prstGeom prst="rect">
            <a:avLst/>
          </a:prstGeom>
        </p:spPr>
        <p:txBody>
          <a:bodyPr anchor="ctr"/>
          <a:lstStyle>
            <a:lvl1pPr algn="l">
              <a:defRPr sz="5000" b="1" i="0" baseline="0">
                <a:solidFill>
                  <a:schemeClr val="tx2"/>
                </a:solidFill>
                <a:latin typeface="Arial Black" panose="020B0604020202020204" pitchFamily="34" charset="0"/>
                <a:ea typeface="Arial Black" panose="020B0604020202020204" pitchFamily="34" charset="0"/>
                <a:cs typeface="Arial Black" panose="020B0604020202020204" pitchFamily="34" charset="0"/>
              </a:defRPr>
            </a:lvl1pPr>
          </a:lstStyle>
          <a:p>
            <a:r>
              <a:rPr lang="en-US"/>
              <a:t>Thank You Text </a:t>
            </a:r>
            <a:br>
              <a:rPr lang="en-US"/>
            </a:br>
            <a:r>
              <a:rPr lang="en-US"/>
              <a:t>50 </a:t>
            </a:r>
            <a:r>
              <a:rPr lang="en-US" err="1"/>
              <a:t>pt</a:t>
            </a:r>
            <a:endParaRPr lang="en-US"/>
          </a:p>
        </p:txBody>
      </p:sp>
      <p:pic>
        <p:nvPicPr>
          <p:cNvPr id="5" name="Picture 4" descr="Logo&#10;&#10;Description automatically generated">
            <a:extLst>
              <a:ext uri="{FF2B5EF4-FFF2-40B4-BE49-F238E27FC236}">
                <a16:creationId xmlns:a16="http://schemas.microsoft.com/office/drawing/2014/main" id="{E652AFB6-233B-E141-970A-6157BDA256BC}"/>
              </a:ext>
            </a:extLst>
          </p:cNvPr>
          <p:cNvPicPr>
            <a:picLocks noChangeAspect="1"/>
          </p:cNvPicPr>
          <p:nvPr userDrawn="1"/>
        </p:nvPicPr>
        <p:blipFill>
          <a:blip r:embed="rId2"/>
          <a:stretch>
            <a:fillRect/>
          </a:stretch>
        </p:blipFill>
        <p:spPr>
          <a:xfrm>
            <a:off x="564376" y="3877860"/>
            <a:ext cx="3526491" cy="561742"/>
          </a:xfrm>
          <a:prstGeom prst="rect">
            <a:avLst/>
          </a:prstGeom>
        </p:spPr>
      </p:pic>
    </p:spTree>
    <p:extLst>
      <p:ext uri="{BB962C8B-B14F-4D97-AF65-F5344CB8AC3E}">
        <p14:creationId xmlns:p14="http://schemas.microsoft.com/office/powerpoint/2010/main" val="3519973996"/>
      </p:ext>
    </p:extLst>
  </p:cSld>
  <p:clrMapOvr>
    <a:masterClrMapping/>
  </p:clrMapOvr>
  <p:transition spd="slow">
    <p:wipe/>
  </p:transition>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02 - Ending Slide (Wordmark + U State) (Aggie Blu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EAE693B-3F39-9447-A62D-1E38AFADEA6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72846" y="4174122"/>
            <a:ext cx="3051196" cy="297296"/>
          </a:xfrm>
          <a:prstGeom prst="rect">
            <a:avLst/>
          </a:prstGeom>
        </p:spPr>
      </p:pic>
      <p:pic>
        <p:nvPicPr>
          <p:cNvPr id="9" name="Picture 8" descr="Logo&#10;&#10;Description automatically generated">
            <a:extLst>
              <a:ext uri="{FF2B5EF4-FFF2-40B4-BE49-F238E27FC236}">
                <a16:creationId xmlns:a16="http://schemas.microsoft.com/office/drawing/2014/main" id="{3F06C5EA-3D9F-CC48-B3E9-4FD7B0019246}"/>
              </a:ext>
            </a:extLst>
          </p:cNvPr>
          <p:cNvPicPr>
            <a:picLocks noChangeAspect="1"/>
          </p:cNvPicPr>
          <p:nvPr userDrawn="1"/>
        </p:nvPicPr>
        <p:blipFill>
          <a:blip r:embed="rId3"/>
          <a:stretch>
            <a:fillRect/>
          </a:stretch>
        </p:blipFill>
        <p:spPr>
          <a:xfrm>
            <a:off x="7657170" y="3653916"/>
            <a:ext cx="1051963" cy="810068"/>
          </a:xfrm>
          <a:prstGeom prst="rect">
            <a:avLst/>
          </a:prstGeom>
        </p:spPr>
      </p:pic>
      <p:sp>
        <p:nvSpPr>
          <p:cNvPr id="6" name="Title 2">
            <a:extLst>
              <a:ext uri="{FF2B5EF4-FFF2-40B4-BE49-F238E27FC236}">
                <a16:creationId xmlns:a16="http://schemas.microsoft.com/office/drawing/2014/main" id="{B6ACDCB7-5829-F045-A530-F6621FEFCAC5}"/>
              </a:ext>
            </a:extLst>
          </p:cNvPr>
          <p:cNvSpPr>
            <a:spLocks noGrp="1"/>
          </p:cNvSpPr>
          <p:nvPr>
            <p:ph type="title" hasCustomPrompt="1"/>
          </p:nvPr>
        </p:nvSpPr>
        <p:spPr>
          <a:xfrm>
            <a:off x="460375" y="1255485"/>
            <a:ext cx="6972300" cy="1690914"/>
          </a:xfrm>
          <a:prstGeom prst="rect">
            <a:avLst/>
          </a:prstGeom>
        </p:spPr>
        <p:txBody>
          <a:bodyPr anchor="ctr"/>
          <a:lstStyle>
            <a:lvl1pPr algn="l">
              <a:defRPr sz="5000" b="1" i="0" baseline="0">
                <a:solidFill>
                  <a:schemeClr val="tx2"/>
                </a:solidFill>
                <a:latin typeface="Arial Black" panose="020B0604020202020204" pitchFamily="34" charset="0"/>
                <a:ea typeface="Arial Black" panose="020B0604020202020204" pitchFamily="34" charset="0"/>
                <a:cs typeface="Arial Black" panose="020B0604020202020204" pitchFamily="34" charset="0"/>
              </a:defRPr>
            </a:lvl1pPr>
          </a:lstStyle>
          <a:p>
            <a:r>
              <a:rPr lang="en-US"/>
              <a:t>Thank You Text </a:t>
            </a:r>
            <a:br>
              <a:rPr lang="en-US"/>
            </a:br>
            <a:r>
              <a:rPr lang="en-US"/>
              <a:t>50 </a:t>
            </a:r>
            <a:r>
              <a:rPr lang="en-US" err="1"/>
              <a:t>pt</a:t>
            </a:r>
            <a:endParaRPr lang="en-US"/>
          </a:p>
        </p:txBody>
      </p:sp>
    </p:spTree>
    <p:extLst>
      <p:ext uri="{BB962C8B-B14F-4D97-AF65-F5344CB8AC3E}">
        <p14:creationId xmlns:p14="http://schemas.microsoft.com/office/powerpoint/2010/main" val="1229807082"/>
      </p:ext>
    </p:extLst>
  </p:cSld>
  <p:clrMapOvr>
    <a:masterClrMapping/>
  </p:clrMapOvr>
  <p:transition spd="slow">
    <p:wip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02 - U State Custom Sub-header (Electric Blue)">
    <p:spTree>
      <p:nvGrpSpPr>
        <p:cNvPr id="1" name=""/>
        <p:cNvGrpSpPr/>
        <p:nvPr/>
      </p:nvGrpSpPr>
      <p:grpSpPr>
        <a:xfrm>
          <a:off x="0" y="0"/>
          <a:ext cx="0" cy="0"/>
          <a:chOff x="0" y="0"/>
          <a:chExt cx="0" cy="0"/>
        </a:xfrm>
      </p:grpSpPr>
      <p:sp>
        <p:nvSpPr>
          <p:cNvPr id="14" name="Text Placeholder 5">
            <a:extLst>
              <a:ext uri="{FF2B5EF4-FFF2-40B4-BE49-F238E27FC236}">
                <a16:creationId xmlns:a16="http://schemas.microsoft.com/office/drawing/2014/main" id="{570DA0AD-3736-3945-9A5E-3059EFCF62FA}"/>
              </a:ext>
            </a:extLst>
          </p:cNvPr>
          <p:cNvSpPr>
            <a:spLocks noGrp="1"/>
          </p:cNvSpPr>
          <p:nvPr>
            <p:ph type="body" sz="quarter" idx="12" hasCustomPrompt="1"/>
          </p:nvPr>
        </p:nvSpPr>
        <p:spPr>
          <a:xfrm>
            <a:off x="460375" y="1596389"/>
            <a:ext cx="8184662" cy="378125"/>
          </a:xfrm>
          <a:prstGeom prst="rect">
            <a:avLst/>
          </a:prstGeom>
        </p:spPr>
        <p:txBody>
          <a:bodyPr>
            <a:noAutofit/>
          </a:bodyPr>
          <a:lstStyle>
            <a:lvl1pPr marL="0" indent="0">
              <a:lnSpc>
                <a:spcPct val="90000"/>
              </a:lnSpc>
              <a:buNone/>
              <a:defRPr sz="2400" b="1" i="0" baseline="0">
                <a:solidFill>
                  <a:schemeClr val="tx2"/>
                </a:solidFill>
                <a:latin typeface="Arial" panose="020B0604020202020204" pitchFamily="34" charset="0"/>
                <a:ea typeface="Arial" panose="020B0604020202020204" pitchFamily="34" charset="0"/>
                <a:cs typeface="Arial" panose="020B0604020202020204" pitchFamily="34" charset="0"/>
              </a:defRPr>
            </a:lvl1pPr>
            <a:lvl2pPr marL="457200" indent="0">
              <a:buNone/>
              <a:defRPr b="0" i="0">
                <a:solidFill>
                  <a:srgbClr val="E8D3A2"/>
                </a:solidFill>
                <a:latin typeface="Encode Sans Normal Black"/>
                <a:cs typeface="Encode Sans Normal Black"/>
              </a:defRPr>
            </a:lvl2pPr>
            <a:lvl3pPr marL="914400" indent="0">
              <a:buNone/>
              <a:defRPr b="0" i="0">
                <a:solidFill>
                  <a:srgbClr val="E8D3A2"/>
                </a:solidFill>
                <a:latin typeface="Encode Sans Normal Black"/>
                <a:cs typeface="Encode Sans Normal Black"/>
              </a:defRPr>
            </a:lvl3pPr>
            <a:lvl4pPr marL="1371600" indent="0">
              <a:buNone/>
              <a:defRPr b="0" i="0">
                <a:solidFill>
                  <a:srgbClr val="E8D3A2"/>
                </a:solidFill>
                <a:latin typeface="Encode Sans Normal Black"/>
                <a:cs typeface="Encode Sans Normal Black"/>
              </a:defRPr>
            </a:lvl4pPr>
            <a:lvl5pPr marL="1828800" indent="0">
              <a:buNone/>
              <a:defRPr b="0" i="0">
                <a:solidFill>
                  <a:srgbClr val="E8D3A2"/>
                </a:solidFill>
                <a:latin typeface="Encode Sans Normal Black"/>
                <a:cs typeface="Encode Sans Normal Black"/>
              </a:defRPr>
            </a:lvl5pPr>
          </a:lstStyle>
          <a:p>
            <a:pPr lvl="0"/>
            <a:r>
              <a:rPr lang="en-US"/>
              <a:t>Sub-header Here (Arial Bold, 24 </a:t>
            </a:r>
            <a:r>
              <a:rPr lang="en-US" err="1"/>
              <a:t>pt</a:t>
            </a:r>
            <a:r>
              <a:rPr lang="en-US"/>
              <a:t>)</a:t>
            </a:r>
          </a:p>
        </p:txBody>
      </p:sp>
      <p:sp>
        <p:nvSpPr>
          <p:cNvPr id="15" name="Title 1">
            <a:extLst>
              <a:ext uri="{FF2B5EF4-FFF2-40B4-BE49-F238E27FC236}">
                <a16:creationId xmlns:a16="http://schemas.microsoft.com/office/drawing/2014/main" id="{14539CB6-8103-CC49-B98B-72211BAB7589}"/>
              </a:ext>
            </a:extLst>
          </p:cNvPr>
          <p:cNvSpPr>
            <a:spLocks noGrp="1"/>
          </p:cNvSpPr>
          <p:nvPr>
            <p:ph type="title" hasCustomPrompt="1"/>
          </p:nvPr>
        </p:nvSpPr>
        <p:spPr>
          <a:xfrm>
            <a:off x="447923" y="432781"/>
            <a:ext cx="8197114" cy="993775"/>
          </a:xfrm>
          <a:prstGeom prst="rect">
            <a:avLst/>
          </a:prstGeom>
        </p:spPr>
        <p:txBody>
          <a:bodyPr anchor="ctr"/>
          <a:lstStyle>
            <a:lvl1pPr algn="l">
              <a:defRPr sz="3000" b="1" i="0">
                <a:solidFill>
                  <a:srgbClr val="01ADDB"/>
                </a:solidFill>
                <a:latin typeface="Arial Black" panose="020B0604020202020204" pitchFamily="34" charset="0"/>
                <a:ea typeface="Arial Black" panose="020B0604020202020204" pitchFamily="34" charset="0"/>
                <a:cs typeface="Arial Black" panose="020B0604020202020204" pitchFamily="34" charset="0"/>
              </a:defRPr>
            </a:lvl1pPr>
          </a:lstStyle>
          <a:p>
            <a:pPr lvl="0"/>
            <a:r>
              <a:rPr lang="en-US"/>
              <a:t>Header Here</a:t>
            </a:r>
            <a:br>
              <a:rPr lang="en-US"/>
            </a:br>
            <a:r>
              <a:rPr lang="en-US"/>
              <a:t>(Arial Black, 30 </a:t>
            </a:r>
            <a:r>
              <a:rPr lang="en-US" err="1"/>
              <a:t>pt</a:t>
            </a:r>
            <a:r>
              <a:rPr lang="en-US"/>
              <a:t>)</a:t>
            </a:r>
          </a:p>
        </p:txBody>
      </p:sp>
      <p:pic>
        <p:nvPicPr>
          <p:cNvPr id="7" name="Picture 6">
            <a:extLst>
              <a:ext uri="{FF2B5EF4-FFF2-40B4-BE49-F238E27FC236}">
                <a16:creationId xmlns:a16="http://schemas.microsoft.com/office/drawing/2014/main" id="{7D25C986-3BBE-7E44-82E3-C130C2486935}"/>
              </a:ext>
            </a:extLst>
          </p:cNvPr>
          <p:cNvPicPr>
            <a:picLocks noChangeAspect="1"/>
          </p:cNvPicPr>
          <p:nvPr userDrawn="1"/>
        </p:nvPicPr>
        <p:blipFill>
          <a:blip r:embed="rId2"/>
          <a:stretch>
            <a:fillRect/>
          </a:stretch>
        </p:blipFill>
        <p:spPr>
          <a:xfrm>
            <a:off x="7695585" y="3832770"/>
            <a:ext cx="1008856" cy="781050"/>
          </a:xfrm>
          <a:prstGeom prst="rect">
            <a:avLst/>
          </a:prstGeom>
        </p:spPr>
      </p:pic>
      <p:sp>
        <p:nvSpPr>
          <p:cNvPr id="13" name="Text Placeholder 9">
            <a:extLst>
              <a:ext uri="{FF2B5EF4-FFF2-40B4-BE49-F238E27FC236}">
                <a16:creationId xmlns:a16="http://schemas.microsoft.com/office/drawing/2014/main" id="{4BECC702-4DF1-CE42-AE82-33FB82C676E5}"/>
              </a:ext>
            </a:extLst>
          </p:cNvPr>
          <p:cNvSpPr>
            <a:spLocks noGrp="1"/>
          </p:cNvSpPr>
          <p:nvPr>
            <p:ph type="body" sz="quarter" idx="11" hasCustomPrompt="1"/>
          </p:nvPr>
        </p:nvSpPr>
        <p:spPr>
          <a:xfrm>
            <a:off x="447923" y="2156225"/>
            <a:ext cx="8197114" cy="2604663"/>
          </a:xfrm>
          <a:prstGeom prst="rect">
            <a:avLst/>
          </a:prstGeom>
        </p:spPr>
        <p:txBody>
          <a:bodyPr/>
          <a:lstStyle>
            <a:lvl1pPr marL="342900" indent="-342900">
              <a:buClr>
                <a:srgbClr val="01ADDB"/>
              </a:buClr>
              <a:buFont typeface="Wingdings" pitchFamily="2" charset="2"/>
              <a:buChar char="§"/>
              <a:defRPr sz="2400" b="0" i="0" baseline="0">
                <a:solidFill>
                  <a:schemeClr val="tx2"/>
                </a:solidFill>
                <a:latin typeface="Arial" panose="020B0604020202020204" pitchFamily="34" charset="0"/>
                <a:ea typeface="Open Sans" charset="0"/>
                <a:cs typeface="Arial" panose="020B0604020202020204" pitchFamily="34" charset="0"/>
              </a:defRPr>
            </a:lvl1pPr>
            <a:lvl2pPr marL="742950" indent="-285750">
              <a:buClr>
                <a:srgbClr val="01ADDB"/>
              </a:buClr>
              <a:buFont typeface="Wingdings" pitchFamily="2" charset="2"/>
              <a:buChar char="§"/>
              <a:defRPr sz="2000" b="0" i="0" baseline="0">
                <a:solidFill>
                  <a:schemeClr val="tx2"/>
                </a:solidFill>
                <a:latin typeface="Arial" panose="020B0604020202020204" pitchFamily="34" charset="0"/>
                <a:ea typeface="Open Sans" charset="0"/>
                <a:cs typeface="Arial" panose="020B0604020202020204" pitchFamily="34" charset="0"/>
              </a:defRPr>
            </a:lvl2pPr>
            <a:lvl3pPr marL="1143000" indent="-228600">
              <a:buClr>
                <a:srgbClr val="01ADDB"/>
              </a:buClr>
              <a:buSzPct val="100000"/>
              <a:buFont typeface="Wingdings" pitchFamily="2" charset="2"/>
              <a:buChar char="§"/>
              <a:defRPr sz="1800" b="0" i="0" baseline="0">
                <a:solidFill>
                  <a:schemeClr val="tx2"/>
                </a:solidFill>
                <a:latin typeface="Arial" panose="020B0604020202020204" pitchFamily="34" charset="0"/>
                <a:ea typeface="Open Sans" charset="0"/>
                <a:cs typeface="Arial" panose="020B0604020202020204" pitchFamily="34" charset="0"/>
              </a:defRPr>
            </a:lvl3pPr>
            <a:lvl4pPr marL="1600200" indent="-228600">
              <a:buClr>
                <a:srgbClr val="01ADDB"/>
              </a:buClr>
              <a:buFont typeface="Wingdings" pitchFamily="2" charset="2"/>
              <a:buChar char="§"/>
              <a:defRPr sz="1600" b="0" i="0" baseline="0">
                <a:solidFill>
                  <a:schemeClr val="tx2"/>
                </a:solidFill>
                <a:latin typeface="Arial" panose="020B0604020202020204" pitchFamily="34" charset="0"/>
                <a:ea typeface="Open Sans" charset="0"/>
                <a:cs typeface="Arial" panose="020B0604020202020204" pitchFamily="34" charset="0"/>
              </a:defRPr>
            </a:lvl4pPr>
            <a:lvl5pPr marL="2057400" indent="-228600">
              <a:buClr>
                <a:srgbClr val="01ADDB"/>
              </a:buClr>
              <a:buFont typeface="Wingdings" pitchFamily="2" charset="2"/>
              <a:buChar char="§"/>
              <a:defRPr sz="1400" b="0" i="0" baseline="0">
                <a:solidFill>
                  <a:schemeClr val="tx2"/>
                </a:solidFill>
                <a:latin typeface="Arial" panose="020B0604020202020204" pitchFamily="34" charset="0"/>
                <a:ea typeface="Open Sans" charset="0"/>
                <a:cs typeface="Arial" panose="020B0604020202020204" pitchFamily="34" charset="0"/>
              </a:defRPr>
            </a:lvl5pPr>
          </a:lstStyle>
          <a:p>
            <a:pPr lvl="0"/>
            <a:r>
              <a:rPr lang="en-US"/>
              <a:t>Content here (Arial Regular, 24 </a:t>
            </a:r>
            <a:r>
              <a:rPr lang="en-US" err="1"/>
              <a:t>pt</a:t>
            </a:r>
            <a:r>
              <a:rPr lang="en-US"/>
              <a:t>)</a:t>
            </a:r>
          </a:p>
          <a:p>
            <a:pPr lvl="1"/>
            <a:r>
              <a:rPr lang="en-US"/>
              <a:t>Second level (Arial Regular, 20 </a:t>
            </a:r>
            <a:r>
              <a:rPr lang="en-US" err="1"/>
              <a:t>pt</a:t>
            </a:r>
            <a:r>
              <a:rPr lang="en-US"/>
              <a:t>)</a:t>
            </a:r>
          </a:p>
          <a:p>
            <a:pPr lvl="2"/>
            <a:r>
              <a:rPr lang="en-US"/>
              <a:t>Third level (Arial Regular, 18 </a:t>
            </a:r>
            <a:r>
              <a:rPr lang="en-US" err="1"/>
              <a:t>pt</a:t>
            </a:r>
            <a:r>
              <a:rPr lang="en-US"/>
              <a:t>)</a:t>
            </a:r>
          </a:p>
          <a:p>
            <a:pPr lvl="3"/>
            <a:r>
              <a:rPr lang="en-US"/>
              <a:t>Fourth level (Arial Regular, 16 </a:t>
            </a:r>
            <a:r>
              <a:rPr lang="en-US" err="1"/>
              <a:t>pt</a:t>
            </a:r>
            <a:r>
              <a:rPr lang="en-US"/>
              <a:t>)</a:t>
            </a:r>
          </a:p>
          <a:p>
            <a:pPr lvl="4"/>
            <a:r>
              <a:rPr lang="en-US"/>
              <a:t>Fifth level (Arial Regular, 14 </a:t>
            </a:r>
            <a:r>
              <a:rPr lang="en-US" err="1"/>
              <a:t>pt</a:t>
            </a:r>
            <a:r>
              <a:rPr lang="en-US"/>
              <a:t>)</a:t>
            </a:r>
          </a:p>
        </p:txBody>
      </p:sp>
    </p:spTree>
    <p:extLst>
      <p:ext uri="{BB962C8B-B14F-4D97-AF65-F5344CB8AC3E}">
        <p14:creationId xmlns:p14="http://schemas.microsoft.com/office/powerpoint/2010/main" val="2186720826"/>
      </p:ext>
    </p:extLst>
  </p:cSld>
  <p:clrMapOvr>
    <a:masterClrMapping/>
  </p:clrMapOvr>
  <p:transition spd="slow">
    <p:wipe/>
  </p:transition>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01 - Ending Slide (U State Logo) (Electric Blue)">
    <p:spTree>
      <p:nvGrpSpPr>
        <p:cNvPr id="1" name=""/>
        <p:cNvGrpSpPr/>
        <p:nvPr/>
      </p:nvGrpSpPr>
      <p:grpSpPr>
        <a:xfrm>
          <a:off x="0" y="0"/>
          <a:ext cx="0" cy="0"/>
          <a:chOff x="0" y="0"/>
          <a:chExt cx="0" cy="0"/>
        </a:xfrm>
      </p:grpSpPr>
      <p:pic>
        <p:nvPicPr>
          <p:cNvPr id="5" name="Picture 4" descr="Logo&#10;&#10;Description automatically generated">
            <a:extLst>
              <a:ext uri="{FF2B5EF4-FFF2-40B4-BE49-F238E27FC236}">
                <a16:creationId xmlns:a16="http://schemas.microsoft.com/office/drawing/2014/main" id="{261FA0BC-9D24-C940-B95E-90E6FB3C84DE}"/>
              </a:ext>
            </a:extLst>
          </p:cNvPr>
          <p:cNvPicPr>
            <a:picLocks noChangeAspect="1"/>
          </p:cNvPicPr>
          <p:nvPr userDrawn="1"/>
        </p:nvPicPr>
        <p:blipFill>
          <a:blip r:embed="rId2"/>
          <a:stretch>
            <a:fillRect/>
          </a:stretch>
        </p:blipFill>
        <p:spPr>
          <a:xfrm>
            <a:off x="564376" y="3877860"/>
            <a:ext cx="3526491" cy="561742"/>
          </a:xfrm>
          <a:prstGeom prst="rect">
            <a:avLst/>
          </a:prstGeom>
        </p:spPr>
      </p:pic>
      <p:sp>
        <p:nvSpPr>
          <p:cNvPr id="6" name="Title 2">
            <a:extLst>
              <a:ext uri="{FF2B5EF4-FFF2-40B4-BE49-F238E27FC236}">
                <a16:creationId xmlns:a16="http://schemas.microsoft.com/office/drawing/2014/main" id="{39D5E575-C6E5-1B40-821A-7D2DBF73E9AC}"/>
              </a:ext>
            </a:extLst>
          </p:cNvPr>
          <p:cNvSpPr>
            <a:spLocks noGrp="1"/>
          </p:cNvSpPr>
          <p:nvPr>
            <p:ph type="title" hasCustomPrompt="1"/>
          </p:nvPr>
        </p:nvSpPr>
        <p:spPr>
          <a:xfrm>
            <a:off x="460375" y="1255485"/>
            <a:ext cx="6972300" cy="1690914"/>
          </a:xfrm>
          <a:prstGeom prst="rect">
            <a:avLst/>
          </a:prstGeom>
        </p:spPr>
        <p:txBody>
          <a:bodyPr anchor="ctr"/>
          <a:lstStyle>
            <a:lvl1pPr algn="l">
              <a:defRPr sz="5000" b="1" i="0" baseline="0">
                <a:solidFill>
                  <a:srgbClr val="01ADDB"/>
                </a:solidFill>
                <a:latin typeface="Arial Black" panose="020B0604020202020204" pitchFamily="34" charset="0"/>
                <a:ea typeface="Arial Black" panose="020B0604020202020204" pitchFamily="34" charset="0"/>
                <a:cs typeface="Arial Black" panose="020B0604020202020204" pitchFamily="34" charset="0"/>
              </a:defRPr>
            </a:lvl1pPr>
          </a:lstStyle>
          <a:p>
            <a:r>
              <a:rPr lang="en-US"/>
              <a:t>Thank You Text </a:t>
            </a:r>
            <a:br>
              <a:rPr lang="en-US"/>
            </a:br>
            <a:r>
              <a:rPr lang="en-US"/>
              <a:t>50 </a:t>
            </a:r>
            <a:r>
              <a:rPr lang="en-US" err="1"/>
              <a:t>pt</a:t>
            </a:r>
            <a:endParaRPr lang="en-US"/>
          </a:p>
        </p:txBody>
      </p:sp>
    </p:spTree>
    <p:extLst>
      <p:ext uri="{BB962C8B-B14F-4D97-AF65-F5344CB8AC3E}">
        <p14:creationId xmlns:p14="http://schemas.microsoft.com/office/powerpoint/2010/main" val="3614244982"/>
      </p:ext>
    </p:extLst>
  </p:cSld>
  <p:clrMapOvr>
    <a:masterClrMapping/>
  </p:clrMapOvr>
  <p:transition spd="slow">
    <p:wipe/>
  </p:transition>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02 - Ending Slide (Wordmark + U State) (Electric Blu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616AECB-586B-0047-BEBB-BE7E71BE978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72846" y="4174122"/>
            <a:ext cx="3051196" cy="297296"/>
          </a:xfrm>
          <a:prstGeom prst="rect">
            <a:avLst/>
          </a:prstGeom>
        </p:spPr>
      </p:pic>
      <p:pic>
        <p:nvPicPr>
          <p:cNvPr id="9" name="Picture 8" descr="Logo&#10;&#10;Description automatically generated">
            <a:extLst>
              <a:ext uri="{FF2B5EF4-FFF2-40B4-BE49-F238E27FC236}">
                <a16:creationId xmlns:a16="http://schemas.microsoft.com/office/drawing/2014/main" id="{CB6946D9-A6C7-A544-98E3-82BB8463FF66}"/>
              </a:ext>
            </a:extLst>
          </p:cNvPr>
          <p:cNvPicPr>
            <a:picLocks noChangeAspect="1"/>
          </p:cNvPicPr>
          <p:nvPr userDrawn="1"/>
        </p:nvPicPr>
        <p:blipFill>
          <a:blip r:embed="rId3"/>
          <a:stretch>
            <a:fillRect/>
          </a:stretch>
        </p:blipFill>
        <p:spPr>
          <a:xfrm>
            <a:off x="7657170" y="3653916"/>
            <a:ext cx="1051963" cy="810068"/>
          </a:xfrm>
          <a:prstGeom prst="rect">
            <a:avLst/>
          </a:prstGeom>
        </p:spPr>
      </p:pic>
      <p:sp>
        <p:nvSpPr>
          <p:cNvPr id="6" name="Title 2">
            <a:extLst>
              <a:ext uri="{FF2B5EF4-FFF2-40B4-BE49-F238E27FC236}">
                <a16:creationId xmlns:a16="http://schemas.microsoft.com/office/drawing/2014/main" id="{E5E53F53-AB47-4D43-B9A7-DCB0438D2CB9}"/>
              </a:ext>
            </a:extLst>
          </p:cNvPr>
          <p:cNvSpPr>
            <a:spLocks noGrp="1"/>
          </p:cNvSpPr>
          <p:nvPr>
            <p:ph type="title" hasCustomPrompt="1"/>
          </p:nvPr>
        </p:nvSpPr>
        <p:spPr>
          <a:xfrm>
            <a:off x="460375" y="1255485"/>
            <a:ext cx="6972300" cy="1690914"/>
          </a:xfrm>
          <a:prstGeom prst="rect">
            <a:avLst/>
          </a:prstGeom>
        </p:spPr>
        <p:txBody>
          <a:bodyPr anchor="ctr"/>
          <a:lstStyle>
            <a:lvl1pPr algn="l">
              <a:defRPr sz="5000" b="1" i="0" baseline="0">
                <a:solidFill>
                  <a:srgbClr val="01ADDB"/>
                </a:solidFill>
                <a:latin typeface="Arial Black" panose="020B0604020202020204" pitchFamily="34" charset="0"/>
                <a:ea typeface="Arial Black" panose="020B0604020202020204" pitchFamily="34" charset="0"/>
                <a:cs typeface="Arial Black" panose="020B0604020202020204" pitchFamily="34" charset="0"/>
              </a:defRPr>
            </a:lvl1pPr>
          </a:lstStyle>
          <a:p>
            <a:r>
              <a:rPr lang="en-US"/>
              <a:t>Thank You Text </a:t>
            </a:r>
            <a:br>
              <a:rPr lang="en-US"/>
            </a:br>
            <a:r>
              <a:rPr lang="en-US"/>
              <a:t>50 </a:t>
            </a:r>
            <a:r>
              <a:rPr lang="en-US" err="1"/>
              <a:t>pt</a:t>
            </a:r>
            <a:endParaRPr lang="en-US"/>
          </a:p>
        </p:txBody>
      </p:sp>
    </p:spTree>
    <p:extLst>
      <p:ext uri="{BB962C8B-B14F-4D97-AF65-F5344CB8AC3E}">
        <p14:creationId xmlns:p14="http://schemas.microsoft.com/office/powerpoint/2010/main" val="4260975895"/>
      </p:ext>
    </p:extLst>
  </p:cSld>
  <p:clrMapOvr>
    <a:masterClrMapping/>
  </p:clrMapOvr>
  <p:transition spd="slow">
    <p:wip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01 - Custom Sub-header (White)">
    <p:spTree>
      <p:nvGrpSpPr>
        <p:cNvPr id="1" name=""/>
        <p:cNvGrpSpPr/>
        <p:nvPr/>
      </p:nvGrpSpPr>
      <p:grpSpPr>
        <a:xfrm>
          <a:off x="0" y="0"/>
          <a:ext cx="0" cy="0"/>
          <a:chOff x="0" y="0"/>
          <a:chExt cx="0" cy="0"/>
        </a:xfrm>
      </p:grpSpPr>
      <p:sp>
        <p:nvSpPr>
          <p:cNvPr id="13" name="Text Placeholder 9">
            <a:extLst>
              <a:ext uri="{FF2B5EF4-FFF2-40B4-BE49-F238E27FC236}">
                <a16:creationId xmlns:a16="http://schemas.microsoft.com/office/drawing/2014/main" id="{4BECC702-4DF1-CE42-AE82-33FB82C676E5}"/>
              </a:ext>
            </a:extLst>
          </p:cNvPr>
          <p:cNvSpPr>
            <a:spLocks noGrp="1"/>
          </p:cNvSpPr>
          <p:nvPr>
            <p:ph type="body" sz="quarter" idx="11" hasCustomPrompt="1"/>
          </p:nvPr>
        </p:nvSpPr>
        <p:spPr>
          <a:xfrm>
            <a:off x="447923" y="2156225"/>
            <a:ext cx="8197114" cy="2604663"/>
          </a:xfrm>
          <a:prstGeom prst="rect">
            <a:avLst/>
          </a:prstGeom>
        </p:spPr>
        <p:txBody>
          <a:bodyPr/>
          <a:lstStyle>
            <a:lvl1pPr marL="342900" indent="-342900">
              <a:buClr>
                <a:srgbClr val="01ADDB"/>
              </a:buClr>
              <a:buFont typeface="Wingdings" pitchFamily="2" charset="2"/>
              <a:buChar char="§"/>
              <a:defRPr sz="2400" b="0" i="0" baseline="0">
                <a:solidFill>
                  <a:schemeClr val="tx2"/>
                </a:solidFill>
                <a:latin typeface="Arial" panose="020B0604020202020204" pitchFamily="34" charset="0"/>
                <a:ea typeface="Open Sans" charset="0"/>
                <a:cs typeface="Arial" panose="020B0604020202020204" pitchFamily="34" charset="0"/>
              </a:defRPr>
            </a:lvl1pPr>
            <a:lvl2pPr marL="742950" indent="-285750">
              <a:buClr>
                <a:srgbClr val="01ADDB"/>
              </a:buClr>
              <a:buFont typeface="Wingdings" pitchFamily="2" charset="2"/>
              <a:buChar char="§"/>
              <a:defRPr sz="2000" b="0" i="0" baseline="0">
                <a:solidFill>
                  <a:schemeClr val="tx2"/>
                </a:solidFill>
                <a:latin typeface="Arial" panose="020B0604020202020204" pitchFamily="34" charset="0"/>
                <a:ea typeface="Open Sans" charset="0"/>
                <a:cs typeface="Arial" panose="020B0604020202020204" pitchFamily="34" charset="0"/>
              </a:defRPr>
            </a:lvl2pPr>
            <a:lvl3pPr marL="1143000" indent="-228600">
              <a:buClr>
                <a:srgbClr val="01ADDB"/>
              </a:buClr>
              <a:buSzPct val="100000"/>
              <a:buFont typeface="Wingdings" pitchFamily="2" charset="2"/>
              <a:buChar char="§"/>
              <a:defRPr sz="1800" b="0" i="0" baseline="0">
                <a:solidFill>
                  <a:schemeClr val="tx2"/>
                </a:solidFill>
                <a:latin typeface="Arial" panose="020B0604020202020204" pitchFamily="34" charset="0"/>
                <a:ea typeface="Open Sans" charset="0"/>
                <a:cs typeface="Arial" panose="020B0604020202020204" pitchFamily="34" charset="0"/>
              </a:defRPr>
            </a:lvl3pPr>
            <a:lvl4pPr marL="1600200" indent="-228600">
              <a:buClr>
                <a:srgbClr val="01ADDB"/>
              </a:buClr>
              <a:buFont typeface="Wingdings" pitchFamily="2" charset="2"/>
              <a:buChar char="§"/>
              <a:defRPr sz="1600" b="0" i="0" baseline="0">
                <a:solidFill>
                  <a:schemeClr val="tx2"/>
                </a:solidFill>
                <a:latin typeface="Arial" panose="020B0604020202020204" pitchFamily="34" charset="0"/>
                <a:ea typeface="Open Sans" charset="0"/>
                <a:cs typeface="Arial" panose="020B0604020202020204" pitchFamily="34" charset="0"/>
              </a:defRPr>
            </a:lvl4pPr>
            <a:lvl5pPr marL="2057400" indent="-228600">
              <a:buClr>
                <a:srgbClr val="01ADDB"/>
              </a:buClr>
              <a:buFont typeface="Wingdings" pitchFamily="2" charset="2"/>
              <a:buChar char="§"/>
              <a:defRPr sz="1400" b="0" i="0" baseline="0">
                <a:solidFill>
                  <a:schemeClr val="tx2"/>
                </a:solidFill>
                <a:latin typeface="Arial" panose="020B0604020202020204" pitchFamily="34" charset="0"/>
                <a:ea typeface="Open Sans" charset="0"/>
                <a:cs typeface="Arial" panose="020B0604020202020204" pitchFamily="34" charset="0"/>
              </a:defRPr>
            </a:lvl5pPr>
          </a:lstStyle>
          <a:p>
            <a:pPr lvl="0"/>
            <a:r>
              <a:rPr lang="en-US"/>
              <a:t>Content here (Arial Regular, 24 </a:t>
            </a:r>
            <a:r>
              <a:rPr lang="en-US" err="1"/>
              <a:t>pt</a:t>
            </a:r>
            <a:r>
              <a:rPr lang="en-US"/>
              <a:t>)</a:t>
            </a:r>
          </a:p>
          <a:p>
            <a:pPr lvl="1"/>
            <a:r>
              <a:rPr lang="en-US"/>
              <a:t>Second level (Arial Regular, 20 </a:t>
            </a:r>
            <a:r>
              <a:rPr lang="en-US" err="1"/>
              <a:t>pt</a:t>
            </a:r>
            <a:r>
              <a:rPr lang="en-US"/>
              <a:t>)</a:t>
            </a:r>
          </a:p>
          <a:p>
            <a:pPr lvl="2"/>
            <a:r>
              <a:rPr lang="en-US"/>
              <a:t>Third level (Arial Regular, 18 </a:t>
            </a:r>
            <a:r>
              <a:rPr lang="en-US" err="1"/>
              <a:t>pt</a:t>
            </a:r>
            <a:r>
              <a:rPr lang="en-US"/>
              <a:t>)</a:t>
            </a:r>
          </a:p>
          <a:p>
            <a:pPr lvl="3"/>
            <a:r>
              <a:rPr lang="en-US"/>
              <a:t>Fourth level (Arial Regular, 16 </a:t>
            </a:r>
            <a:r>
              <a:rPr lang="en-US" err="1"/>
              <a:t>pt</a:t>
            </a:r>
            <a:r>
              <a:rPr lang="en-US"/>
              <a:t>)</a:t>
            </a:r>
          </a:p>
          <a:p>
            <a:pPr lvl="4"/>
            <a:r>
              <a:rPr lang="en-US"/>
              <a:t>Fifth level (Arial Regular, 14 </a:t>
            </a:r>
            <a:r>
              <a:rPr lang="en-US" err="1"/>
              <a:t>pt</a:t>
            </a:r>
            <a:r>
              <a:rPr lang="en-US"/>
              <a:t>)</a:t>
            </a:r>
          </a:p>
        </p:txBody>
      </p:sp>
      <p:sp>
        <p:nvSpPr>
          <p:cNvPr id="14" name="Text Placeholder 5">
            <a:extLst>
              <a:ext uri="{FF2B5EF4-FFF2-40B4-BE49-F238E27FC236}">
                <a16:creationId xmlns:a16="http://schemas.microsoft.com/office/drawing/2014/main" id="{570DA0AD-3736-3945-9A5E-3059EFCF62FA}"/>
              </a:ext>
            </a:extLst>
          </p:cNvPr>
          <p:cNvSpPr>
            <a:spLocks noGrp="1"/>
          </p:cNvSpPr>
          <p:nvPr>
            <p:ph type="body" sz="quarter" idx="12" hasCustomPrompt="1"/>
          </p:nvPr>
        </p:nvSpPr>
        <p:spPr>
          <a:xfrm>
            <a:off x="460375" y="1596389"/>
            <a:ext cx="8184662" cy="378125"/>
          </a:xfrm>
          <a:prstGeom prst="rect">
            <a:avLst/>
          </a:prstGeom>
        </p:spPr>
        <p:txBody>
          <a:bodyPr>
            <a:noAutofit/>
          </a:bodyPr>
          <a:lstStyle>
            <a:lvl1pPr marL="0" indent="0">
              <a:lnSpc>
                <a:spcPct val="90000"/>
              </a:lnSpc>
              <a:buNone/>
              <a:defRPr sz="2400" b="1" i="0" baseline="0">
                <a:solidFill>
                  <a:schemeClr val="tx2"/>
                </a:solidFill>
                <a:latin typeface="Arial" panose="020B0604020202020204" pitchFamily="34" charset="0"/>
                <a:ea typeface="Arial" panose="020B0604020202020204" pitchFamily="34" charset="0"/>
                <a:cs typeface="Arial" panose="020B0604020202020204" pitchFamily="34" charset="0"/>
              </a:defRPr>
            </a:lvl1pPr>
            <a:lvl2pPr marL="457200" indent="0">
              <a:buNone/>
              <a:defRPr b="0" i="0">
                <a:solidFill>
                  <a:srgbClr val="E8D3A2"/>
                </a:solidFill>
                <a:latin typeface="Encode Sans Normal Black"/>
                <a:cs typeface="Encode Sans Normal Black"/>
              </a:defRPr>
            </a:lvl2pPr>
            <a:lvl3pPr marL="914400" indent="0">
              <a:buNone/>
              <a:defRPr b="0" i="0">
                <a:solidFill>
                  <a:srgbClr val="E8D3A2"/>
                </a:solidFill>
                <a:latin typeface="Encode Sans Normal Black"/>
                <a:cs typeface="Encode Sans Normal Black"/>
              </a:defRPr>
            </a:lvl3pPr>
            <a:lvl4pPr marL="1371600" indent="0">
              <a:buNone/>
              <a:defRPr b="0" i="0">
                <a:solidFill>
                  <a:srgbClr val="E8D3A2"/>
                </a:solidFill>
                <a:latin typeface="Encode Sans Normal Black"/>
                <a:cs typeface="Encode Sans Normal Black"/>
              </a:defRPr>
            </a:lvl4pPr>
            <a:lvl5pPr marL="1828800" indent="0">
              <a:buNone/>
              <a:defRPr b="0" i="0">
                <a:solidFill>
                  <a:srgbClr val="E8D3A2"/>
                </a:solidFill>
                <a:latin typeface="Encode Sans Normal Black"/>
                <a:cs typeface="Encode Sans Normal Black"/>
              </a:defRPr>
            </a:lvl5pPr>
          </a:lstStyle>
          <a:p>
            <a:pPr lvl="0"/>
            <a:r>
              <a:rPr lang="en-US"/>
              <a:t>Sub-header Here (Arial Bold, 24 </a:t>
            </a:r>
            <a:r>
              <a:rPr lang="en-US" err="1"/>
              <a:t>pt</a:t>
            </a:r>
            <a:r>
              <a:rPr lang="en-US"/>
              <a:t>)</a:t>
            </a:r>
          </a:p>
        </p:txBody>
      </p:sp>
      <p:sp>
        <p:nvSpPr>
          <p:cNvPr id="15" name="Title 1">
            <a:extLst>
              <a:ext uri="{FF2B5EF4-FFF2-40B4-BE49-F238E27FC236}">
                <a16:creationId xmlns:a16="http://schemas.microsoft.com/office/drawing/2014/main" id="{14539CB6-8103-CC49-B98B-72211BAB7589}"/>
              </a:ext>
            </a:extLst>
          </p:cNvPr>
          <p:cNvSpPr>
            <a:spLocks noGrp="1"/>
          </p:cNvSpPr>
          <p:nvPr>
            <p:ph type="title" hasCustomPrompt="1"/>
          </p:nvPr>
        </p:nvSpPr>
        <p:spPr>
          <a:xfrm>
            <a:off x="447923" y="432781"/>
            <a:ext cx="8197114" cy="993775"/>
          </a:xfrm>
          <a:prstGeom prst="rect">
            <a:avLst/>
          </a:prstGeom>
        </p:spPr>
        <p:txBody>
          <a:bodyPr anchor="ctr"/>
          <a:lstStyle>
            <a:lvl1pPr algn="l">
              <a:defRPr sz="3000" b="1" i="0">
                <a:solidFill>
                  <a:schemeClr val="tx2"/>
                </a:solidFill>
                <a:latin typeface="Arial Black" panose="020B0604020202020204" pitchFamily="34" charset="0"/>
                <a:ea typeface="Arial Black" panose="020B0604020202020204" pitchFamily="34" charset="0"/>
                <a:cs typeface="Arial Black" panose="020B0604020202020204" pitchFamily="34" charset="0"/>
              </a:defRPr>
            </a:lvl1pPr>
          </a:lstStyle>
          <a:p>
            <a:pPr lvl="0"/>
            <a:r>
              <a:rPr lang="en-US"/>
              <a:t>Header Here</a:t>
            </a:r>
            <a:br>
              <a:rPr lang="en-US"/>
            </a:br>
            <a:r>
              <a:rPr lang="en-US"/>
              <a:t>(Arial Black, 30 </a:t>
            </a:r>
            <a:r>
              <a:rPr lang="en-US" err="1"/>
              <a:t>pt</a:t>
            </a:r>
            <a:r>
              <a:rPr lang="en-US"/>
              <a:t>)</a:t>
            </a:r>
          </a:p>
        </p:txBody>
      </p:sp>
    </p:spTree>
    <p:extLst>
      <p:ext uri="{BB962C8B-B14F-4D97-AF65-F5344CB8AC3E}">
        <p14:creationId xmlns:p14="http://schemas.microsoft.com/office/powerpoint/2010/main" val="3203954390"/>
      </p:ext>
    </p:extLst>
  </p:cSld>
  <p:clrMapOvr>
    <a:masterClrMapping/>
  </p:clrMapOvr>
  <p:transition spd="slow">
    <p:wip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02 - Custom Sub-header (Electric Blue)">
    <p:spTree>
      <p:nvGrpSpPr>
        <p:cNvPr id="1" name=""/>
        <p:cNvGrpSpPr/>
        <p:nvPr/>
      </p:nvGrpSpPr>
      <p:grpSpPr>
        <a:xfrm>
          <a:off x="0" y="0"/>
          <a:ext cx="0" cy="0"/>
          <a:chOff x="0" y="0"/>
          <a:chExt cx="0" cy="0"/>
        </a:xfrm>
      </p:grpSpPr>
      <p:sp>
        <p:nvSpPr>
          <p:cNvPr id="13" name="Text Placeholder 9">
            <a:extLst>
              <a:ext uri="{FF2B5EF4-FFF2-40B4-BE49-F238E27FC236}">
                <a16:creationId xmlns:a16="http://schemas.microsoft.com/office/drawing/2014/main" id="{4BECC702-4DF1-CE42-AE82-33FB82C676E5}"/>
              </a:ext>
            </a:extLst>
          </p:cNvPr>
          <p:cNvSpPr>
            <a:spLocks noGrp="1"/>
          </p:cNvSpPr>
          <p:nvPr>
            <p:ph type="body" sz="quarter" idx="11" hasCustomPrompt="1"/>
          </p:nvPr>
        </p:nvSpPr>
        <p:spPr>
          <a:xfrm>
            <a:off x="447923" y="2156225"/>
            <a:ext cx="8197114" cy="2604663"/>
          </a:xfrm>
          <a:prstGeom prst="rect">
            <a:avLst/>
          </a:prstGeom>
        </p:spPr>
        <p:txBody>
          <a:bodyPr/>
          <a:lstStyle>
            <a:lvl1pPr marL="342900" indent="-342900">
              <a:buClr>
                <a:srgbClr val="01ADDB"/>
              </a:buClr>
              <a:buFont typeface="Wingdings" pitchFamily="2" charset="2"/>
              <a:buChar char="§"/>
              <a:defRPr sz="2400" b="0" i="0" baseline="0">
                <a:solidFill>
                  <a:schemeClr val="tx2"/>
                </a:solidFill>
                <a:latin typeface="Arial" panose="020B0604020202020204" pitchFamily="34" charset="0"/>
                <a:ea typeface="Open Sans" charset="0"/>
                <a:cs typeface="Arial" panose="020B0604020202020204" pitchFamily="34" charset="0"/>
              </a:defRPr>
            </a:lvl1pPr>
            <a:lvl2pPr marL="742950" indent="-285750">
              <a:buClr>
                <a:srgbClr val="01ADDB"/>
              </a:buClr>
              <a:buFont typeface="Wingdings" pitchFamily="2" charset="2"/>
              <a:buChar char="§"/>
              <a:defRPr sz="2000" b="0" i="0" baseline="0">
                <a:solidFill>
                  <a:schemeClr val="tx2"/>
                </a:solidFill>
                <a:latin typeface="Arial" panose="020B0604020202020204" pitchFamily="34" charset="0"/>
                <a:ea typeface="Open Sans" charset="0"/>
                <a:cs typeface="Arial" panose="020B0604020202020204" pitchFamily="34" charset="0"/>
              </a:defRPr>
            </a:lvl2pPr>
            <a:lvl3pPr marL="1143000" indent="-228600">
              <a:buClr>
                <a:srgbClr val="01ADDB"/>
              </a:buClr>
              <a:buSzPct val="100000"/>
              <a:buFont typeface="Wingdings" pitchFamily="2" charset="2"/>
              <a:buChar char="§"/>
              <a:defRPr sz="1800" b="0" i="0" baseline="0">
                <a:solidFill>
                  <a:schemeClr val="tx2"/>
                </a:solidFill>
                <a:latin typeface="Arial" panose="020B0604020202020204" pitchFamily="34" charset="0"/>
                <a:ea typeface="Open Sans" charset="0"/>
                <a:cs typeface="Arial" panose="020B0604020202020204" pitchFamily="34" charset="0"/>
              </a:defRPr>
            </a:lvl3pPr>
            <a:lvl4pPr marL="1600200" indent="-228600">
              <a:buClr>
                <a:srgbClr val="01ADDB"/>
              </a:buClr>
              <a:buFont typeface="Wingdings" pitchFamily="2" charset="2"/>
              <a:buChar char="§"/>
              <a:defRPr sz="1600" b="0" i="0" baseline="0">
                <a:solidFill>
                  <a:schemeClr val="tx2"/>
                </a:solidFill>
                <a:latin typeface="Arial" panose="020B0604020202020204" pitchFamily="34" charset="0"/>
                <a:ea typeface="Open Sans" charset="0"/>
                <a:cs typeface="Arial" panose="020B0604020202020204" pitchFamily="34" charset="0"/>
              </a:defRPr>
            </a:lvl4pPr>
            <a:lvl5pPr marL="2057400" indent="-228600">
              <a:buClr>
                <a:srgbClr val="01ADDB"/>
              </a:buClr>
              <a:buFont typeface="Wingdings" pitchFamily="2" charset="2"/>
              <a:buChar char="§"/>
              <a:defRPr sz="1400" b="0" i="0" baseline="0">
                <a:solidFill>
                  <a:schemeClr val="tx2"/>
                </a:solidFill>
                <a:latin typeface="Arial" panose="020B0604020202020204" pitchFamily="34" charset="0"/>
                <a:ea typeface="Open Sans" charset="0"/>
                <a:cs typeface="Arial" panose="020B0604020202020204" pitchFamily="34" charset="0"/>
              </a:defRPr>
            </a:lvl5pPr>
          </a:lstStyle>
          <a:p>
            <a:pPr lvl="0"/>
            <a:r>
              <a:rPr lang="en-US"/>
              <a:t>Content here (Arial Regular, 24 </a:t>
            </a:r>
            <a:r>
              <a:rPr lang="en-US" err="1"/>
              <a:t>pt</a:t>
            </a:r>
            <a:r>
              <a:rPr lang="en-US"/>
              <a:t>)</a:t>
            </a:r>
          </a:p>
          <a:p>
            <a:pPr lvl="1"/>
            <a:r>
              <a:rPr lang="en-US"/>
              <a:t>Second level (Arial Regular, 20 </a:t>
            </a:r>
            <a:r>
              <a:rPr lang="en-US" err="1"/>
              <a:t>pt</a:t>
            </a:r>
            <a:r>
              <a:rPr lang="en-US"/>
              <a:t>)</a:t>
            </a:r>
          </a:p>
          <a:p>
            <a:pPr lvl="2"/>
            <a:r>
              <a:rPr lang="en-US"/>
              <a:t>Third level (Arial Regular, 18 </a:t>
            </a:r>
            <a:r>
              <a:rPr lang="en-US" err="1"/>
              <a:t>pt</a:t>
            </a:r>
            <a:r>
              <a:rPr lang="en-US"/>
              <a:t>)</a:t>
            </a:r>
          </a:p>
          <a:p>
            <a:pPr lvl="3"/>
            <a:r>
              <a:rPr lang="en-US"/>
              <a:t>Fourth level (Arial Regular, 16 </a:t>
            </a:r>
            <a:r>
              <a:rPr lang="en-US" err="1"/>
              <a:t>pt</a:t>
            </a:r>
            <a:r>
              <a:rPr lang="en-US"/>
              <a:t>)</a:t>
            </a:r>
          </a:p>
          <a:p>
            <a:pPr lvl="4"/>
            <a:r>
              <a:rPr lang="en-US"/>
              <a:t>Fifth level (Arial Regular, 14 </a:t>
            </a:r>
            <a:r>
              <a:rPr lang="en-US" err="1"/>
              <a:t>pt</a:t>
            </a:r>
            <a:r>
              <a:rPr lang="en-US"/>
              <a:t>)</a:t>
            </a:r>
          </a:p>
        </p:txBody>
      </p:sp>
      <p:sp>
        <p:nvSpPr>
          <p:cNvPr id="14" name="Text Placeholder 5">
            <a:extLst>
              <a:ext uri="{FF2B5EF4-FFF2-40B4-BE49-F238E27FC236}">
                <a16:creationId xmlns:a16="http://schemas.microsoft.com/office/drawing/2014/main" id="{570DA0AD-3736-3945-9A5E-3059EFCF62FA}"/>
              </a:ext>
            </a:extLst>
          </p:cNvPr>
          <p:cNvSpPr>
            <a:spLocks noGrp="1"/>
          </p:cNvSpPr>
          <p:nvPr>
            <p:ph type="body" sz="quarter" idx="12" hasCustomPrompt="1"/>
          </p:nvPr>
        </p:nvSpPr>
        <p:spPr>
          <a:xfrm>
            <a:off x="460375" y="1596389"/>
            <a:ext cx="8184662" cy="378125"/>
          </a:xfrm>
          <a:prstGeom prst="rect">
            <a:avLst/>
          </a:prstGeom>
        </p:spPr>
        <p:txBody>
          <a:bodyPr>
            <a:noAutofit/>
          </a:bodyPr>
          <a:lstStyle>
            <a:lvl1pPr marL="0" indent="0">
              <a:lnSpc>
                <a:spcPct val="90000"/>
              </a:lnSpc>
              <a:buNone/>
              <a:defRPr sz="2400" b="1" i="0" baseline="0">
                <a:solidFill>
                  <a:schemeClr val="tx2"/>
                </a:solidFill>
                <a:latin typeface="Arial" panose="020B0604020202020204" pitchFamily="34" charset="0"/>
                <a:ea typeface="Arial" panose="020B0604020202020204" pitchFamily="34" charset="0"/>
                <a:cs typeface="Arial" panose="020B0604020202020204" pitchFamily="34" charset="0"/>
              </a:defRPr>
            </a:lvl1pPr>
            <a:lvl2pPr marL="457200" indent="0">
              <a:buNone/>
              <a:defRPr b="0" i="0">
                <a:solidFill>
                  <a:srgbClr val="E8D3A2"/>
                </a:solidFill>
                <a:latin typeface="Encode Sans Normal Black"/>
                <a:cs typeface="Encode Sans Normal Black"/>
              </a:defRPr>
            </a:lvl2pPr>
            <a:lvl3pPr marL="914400" indent="0">
              <a:buNone/>
              <a:defRPr b="0" i="0">
                <a:solidFill>
                  <a:srgbClr val="E8D3A2"/>
                </a:solidFill>
                <a:latin typeface="Encode Sans Normal Black"/>
                <a:cs typeface="Encode Sans Normal Black"/>
              </a:defRPr>
            </a:lvl3pPr>
            <a:lvl4pPr marL="1371600" indent="0">
              <a:buNone/>
              <a:defRPr b="0" i="0">
                <a:solidFill>
                  <a:srgbClr val="E8D3A2"/>
                </a:solidFill>
                <a:latin typeface="Encode Sans Normal Black"/>
                <a:cs typeface="Encode Sans Normal Black"/>
              </a:defRPr>
            </a:lvl4pPr>
            <a:lvl5pPr marL="1828800" indent="0">
              <a:buNone/>
              <a:defRPr b="0" i="0">
                <a:solidFill>
                  <a:srgbClr val="E8D3A2"/>
                </a:solidFill>
                <a:latin typeface="Encode Sans Normal Black"/>
                <a:cs typeface="Encode Sans Normal Black"/>
              </a:defRPr>
            </a:lvl5pPr>
          </a:lstStyle>
          <a:p>
            <a:pPr lvl="0"/>
            <a:r>
              <a:rPr lang="en-US"/>
              <a:t>Sub-header Here (Arial Bold, 24 </a:t>
            </a:r>
            <a:r>
              <a:rPr lang="en-US" err="1"/>
              <a:t>pt</a:t>
            </a:r>
            <a:r>
              <a:rPr lang="en-US"/>
              <a:t>)</a:t>
            </a:r>
          </a:p>
        </p:txBody>
      </p:sp>
      <p:sp>
        <p:nvSpPr>
          <p:cNvPr id="15" name="Title 1">
            <a:extLst>
              <a:ext uri="{FF2B5EF4-FFF2-40B4-BE49-F238E27FC236}">
                <a16:creationId xmlns:a16="http://schemas.microsoft.com/office/drawing/2014/main" id="{14539CB6-8103-CC49-B98B-72211BAB7589}"/>
              </a:ext>
            </a:extLst>
          </p:cNvPr>
          <p:cNvSpPr>
            <a:spLocks noGrp="1"/>
          </p:cNvSpPr>
          <p:nvPr>
            <p:ph type="title" hasCustomPrompt="1"/>
          </p:nvPr>
        </p:nvSpPr>
        <p:spPr>
          <a:xfrm>
            <a:off x="447923" y="432781"/>
            <a:ext cx="8197114" cy="993775"/>
          </a:xfrm>
          <a:prstGeom prst="rect">
            <a:avLst/>
          </a:prstGeom>
        </p:spPr>
        <p:txBody>
          <a:bodyPr anchor="ctr"/>
          <a:lstStyle>
            <a:lvl1pPr algn="l">
              <a:defRPr sz="3000" b="1" i="0">
                <a:solidFill>
                  <a:srgbClr val="01ADDB"/>
                </a:solidFill>
                <a:latin typeface="Arial Black" panose="020B0604020202020204" pitchFamily="34" charset="0"/>
                <a:ea typeface="Arial Black" panose="020B0604020202020204" pitchFamily="34" charset="0"/>
                <a:cs typeface="Arial Black" panose="020B0604020202020204" pitchFamily="34" charset="0"/>
              </a:defRPr>
            </a:lvl1pPr>
          </a:lstStyle>
          <a:p>
            <a:pPr lvl="0"/>
            <a:r>
              <a:rPr lang="en-US"/>
              <a:t>Header Here</a:t>
            </a:r>
            <a:br>
              <a:rPr lang="en-US"/>
            </a:br>
            <a:r>
              <a:rPr lang="en-US"/>
              <a:t>(Arial Black, 30 </a:t>
            </a:r>
            <a:r>
              <a:rPr lang="en-US" err="1"/>
              <a:t>pt</a:t>
            </a:r>
            <a:r>
              <a:rPr lang="en-US"/>
              <a:t>)</a:t>
            </a:r>
          </a:p>
        </p:txBody>
      </p:sp>
    </p:spTree>
    <p:extLst>
      <p:ext uri="{BB962C8B-B14F-4D97-AF65-F5344CB8AC3E}">
        <p14:creationId xmlns:p14="http://schemas.microsoft.com/office/powerpoint/2010/main" val="1015685474"/>
      </p:ext>
    </p:extLst>
  </p:cSld>
  <p:clrMapOvr>
    <a:masterClrMapping/>
  </p:clrMapOvr>
  <p:transition spd="slow">
    <p:wip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01 - Chart Slide (White)">
    <p:spTree>
      <p:nvGrpSpPr>
        <p:cNvPr id="1" name=""/>
        <p:cNvGrpSpPr/>
        <p:nvPr/>
      </p:nvGrpSpPr>
      <p:grpSpPr>
        <a:xfrm>
          <a:off x="0" y="0"/>
          <a:ext cx="0" cy="0"/>
          <a:chOff x="0" y="0"/>
          <a:chExt cx="0" cy="0"/>
        </a:xfrm>
      </p:grpSpPr>
      <p:sp>
        <p:nvSpPr>
          <p:cNvPr id="5" name="Chart Placeholder 11">
            <a:extLst>
              <a:ext uri="{FF2B5EF4-FFF2-40B4-BE49-F238E27FC236}">
                <a16:creationId xmlns:a16="http://schemas.microsoft.com/office/drawing/2014/main" id="{6649C80A-64FA-1244-B824-70586DEF3177}"/>
              </a:ext>
            </a:extLst>
          </p:cNvPr>
          <p:cNvSpPr>
            <a:spLocks noGrp="1"/>
          </p:cNvSpPr>
          <p:nvPr>
            <p:ph type="chart" sz="quarter" idx="12" hasCustomPrompt="1"/>
          </p:nvPr>
        </p:nvSpPr>
        <p:spPr>
          <a:xfrm>
            <a:off x="457448" y="1589305"/>
            <a:ext cx="8184662" cy="3200957"/>
          </a:xfrm>
          <a:prstGeom prst="rect">
            <a:avLst/>
          </a:prstGeom>
        </p:spPr>
        <p:txBody>
          <a:bodyPr>
            <a:normAutofit/>
          </a:bodyPr>
          <a:lstStyle>
            <a:lvl1pPr marL="0" indent="0">
              <a:buNone/>
              <a:defRPr sz="2400" b="0" i="0" baseline="0">
                <a:solidFill>
                  <a:srgbClr val="FFFFFF"/>
                </a:solidFill>
                <a:latin typeface="Arial" panose="020B0604020202020204" pitchFamily="34" charset="0"/>
                <a:cs typeface="Arial" panose="020B0604020202020204" pitchFamily="34" charset="0"/>
              </a:defRPr>
            </a:lvl1pPr>
          </a:lstStyle>
          <a:p>
            <a:r>
              <a:rPr lang="en-US"/>
              <a:t>Graphics can go here – </a:t>
            </a:r>
            <a:br>
              <a:rPr lang="en-US"/>
            </a:br>
            <a:r>
              <a:rPr lang="en-US"/>
              <a:t>replace this box with your image or chart</a:t>
            </a:r>
          </a:p>
        </p:txBody>
      </p:sp>
      <p:sp>
        <p:nvSpPr>
          <p:cNvPr id="8" name="Title 1">
            <a:extLst>
              <a:ext uri="{FF2B5EF4-FFF2-40B4-BE49-F238E27FC236}">
                <a16:creationId xmlns:a16="http://schemas.microsoft.com/office/drawing/2014/main" id="{9265D3DA-A0D7-AE4C-9128-DD9ABA98C33E}"/>
              </a:ext>
            </a:extLst>
          </p:cNvPr>
          <p:cNvSpPr>
            <a:spLocks noGrp="1"/>
          </p:cNvSpPr>
          <p:nvPr>
            <p:ph type="title" hasCustomPrompt="1"/>
          </p:nvPr>
        </p:nvSpPr>
        <p:spPr>
          <a:xfrm>
            <a:off x="447923" y="353238"/>
            <a:ext cx="8197114" cy="993775"/>
          </a:xfrm>
          <a:prstGeom prst="rect">
            <a:avLst/>
          </a:prstGeom>
        </p:spPr>
        <p:txBody>
          <a:bodyPr anchor="ctr"/>
          <a:lstStyle>
            <a:lvl1pPr algn="l">
              <a:defRPr sz="3000" b="1" i="0">
                <a:solidFill>
                  <a:schemeClr val="tx2"/>
                </a:solidFill>
                <a:latin typeface="Arial Black" panose="020B0604020202020204" pitchFamily="34" charset="0"/>
                <a:ea typeface="Arial Black" panose="020B0604020202020204" pitchFamily="34" charset="0"/>
                <a:cs typeface="Arial Black" panose="020B0604020202020204" pitchFamily="34" charset="0"/>
              </a:defRPr>
            </a:lvl1pPr>
          </a:lstStyle>
          <a:p>
            <a:pPr lvl="0"/>
            <a:r>
              <a:rPr lang="en-US"/>
              <a:t>Header Here</a:t>
            </a:r>
            <a:br>
              <a:rPr lang="en-US"/>
            </a:br>
            <a:r>
              <a:rPr lang="en-US"/>
              <a:t>(Arial Black, 30 </a:t>
            </a:r>
            <a:r>
              <a:rPr lang="en-US" err="1"/>
              <a:t>pt</a:t>
            </a:r>
            <a:r>
              <a:rPr lang="en-US"/>
              <a:t>)</a:t>
            </a:r>
          </a:p>
        </p:txBody>
      </p:sp>
    </p:spTree>
    <p:extLst>
      <p:ext uri="{BB962C8B-B14F-4D97-AF65-F5344CB8AC3E}">
        <p14:creationId xmlns:p14="http://schemas.microsoft.com/office/powerpoint/2010/main" val="2361891189"/>
      </p:ext>
    </p:extLst>
  </p:cSld>
  <p:clrMapOvr>
    <a:masterClrMapping/>
  </p:clrMapOvr>
  <p:transition spd="slow">
    <p:wip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02 - Chart Slide (Electric Blue)">
    <p:spTree>
      <p:nvGrpSpPr>
        <p:cNvPr id="1" name=""/>
        <p:cNvGrpSpPr/>
        <p:nvPr/>
      </p:nvGrpSpPr>
      <p:grpSpPr>
        <a:xfrm>
          <a:off x="0" y="0"/>
          <a:ext cx="0" cy="0"/>
          <a:chOff x="0" y="0"/>
          <a:chExt cx="0" cy="0"/>
        </a:xfrm>
      </p:grpSpPr>
      <p:sp>
        <p:nvSpPr>
          <p:cNvPr id="5" name="Chart Placeholder 11">
            <a:extLst>
              <a:ext uri="{FF2B5EF4-FFF2-40B4-BE49-F238E27FC236}">
                <a16:creationId xmlns:a16="http://schemas.microsoft.com/office/drawing/2014/main" id="{6649C80A-64FA-1244-B824-70586DEF3177}"/>
              </a:ext>
            </a:extLst>
          </p:cNvPr>
          <p:cNvSpPr>
            <a:spLocks noGrp="1"/>
          </p:cNvSpPr>
          <p:nvPr>
            <p:ph type="chart" sz="quarter" idx="12" hasCustomPrompt="1"/>
          </p:nvPr>
        </p:nvSpPr>
        <p:spPr>
          <a:xfrm>
            <a:off x="457448" y="1589305"/>
            <a:ext cx="8184662" cy="3200957"/>
          </a:xfrm>
          <a:prstGeom prst="rect">
            <a:avLst/>
          </a:prstGeom>
        </p:spPr>
        <p:txBody>
          <a:bodyPr>
            <a:normAutofit/>
          </a:bodyPr>
          <a:lstStyle>
            <a:lvl1pPr marL="0" indent="0">
              <a:buNone/>
              <a:defRPr sz="2400" b="0" i="0" baseline="0">
                <a:solidFill>
                  <a:srgbClr val="FFFFFF"/>
                </a:solidFill>
                <a:latin typeface="Arial" panose="020B0604020202020204" pitchFamily="34" charset="0"/>
                <a:cs typeface="Arial" panose="020B0604020202020204" pitchFamily="34" charset="0"/>
              </a:defRPr>
            </a:lvl1pPr>
          </a:lstStyle>
          <a:p>
            <a:r>
              <a:rPr lang="en-US"/>
              <a:t>Graphics can go here – </a:t>
            </a:r>
            <a:br>
              <a:rPr lang="en-US"/>
            </a:br>
            <a:r>
              <a:rPr lang="en-US"/>
              <a:t>replace this box with your image or chart</a:t>
            </a:r>
          </a:p>
        </p:txBody>
      </p:sp>
      <p:sp>
        <p:nvSpPr>
          <p:cNvPr id="8" name="Title 1">
            <a:extLst>
              <a:ext uri="{FF2B5EF4-FFF2-40B4-BE49-F238E27FC236}">
                <a16:creationId xmlns:a16="http://schemas.microsoft.com/office/drawing/2014/main" id="{9265D3DA-A0D7-AE4C-9128-DD9ABA98C33E}"/>
              </a:ext>
            </a:extLst>
          </p:cNvPr>
          <p:cNvSpPr>
            <a:spLocks noGrp="1"/>
          </p:cNvSpPr>
          <p:nvPr>
            <p:ph type="title" hasCustomPrompt="1"/>
          </p:nvPr>
        </p:nvSpPr>
        <p:spPr>
          <a:xfrm>
            <a:off x="447923" y="353238"/>
            <a:ext cx="8197114" cy="993775"/>
          </a:xfrm>
          <a:prstGeom prst="rect">
            <a:avLst/>
          </a:prstGeom>
        </p:spPr>
        <p:txBody>
          <a:bodyPr anchor="ctr"/>
          <a:lstStyle>
            <a:lvl1pPr algn="l">
              <a:defRPr sz="3000" b="1" i="0">
                <a:solidFill>
                  <a:srgbClr val="01ADDB"/>
                </a:solidFill>
                <a:latin typeface="Arial Black" panose="020B0604020202020204" pitchFamily="34" charset="0"/>
                <a:ea typeface="Arial Black" panose="020B0604020202020204" pitchFamily="34" charset="0"/>
                <a:cs typeface="Arial Black" panose="020B0604020202020204" pitchFamily="34" charset="0"/>
              </a:defRPr>
            </a:lvl1pPr>
          </a:lstStyle>
          <a:p>
            <a:pPr lvl="0"/>
            <a:r>
              <a:rPr lang="en-US"/>
              <a:t>Header Here</a:t>
            </a:r>
            <a:br>
              <a:rPr lang="en-US"/>
            </a:br>
            <a:r>
              <a:rPr lang="en-US"/>
              <a:t>(Arial Black, 30 </a:t>
            </a:r>
            <a:r>
              <a:rPr lang="en-US" err="1"/>
              <a:t>pt</a:t>
            </a:r>
            <a:r>
              <a:rPr lang="en-US"/>
              <a:t>)</a:t>
            </a:r>
          </a:p>
        </p:txBody>
      </p:sp>
    </p:spTree>
    <p:extLst>
      <p:ext uri="{BB962C8B-B14F-4D97-AF65-F5344CB8AC3E}">
        <p14:creationId xmlns:p14="http://schemas.microsoft.com/office/powerpoint/2010/main" val="686287180"/>
      </p:ext>
    </p:extLst>
  </p:cSld>
  <p:clrMapOvr>
    <a:masterClrMapping/>
  </p:clrMapOvr>
  <p:transition spd="slow">
    <p:wip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01 - Two Chart Slide (White)">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C2640AAD-5B78-4A41-8750-DC51C2A7AC31}"/>
              </a:ext>
            </a:extLst>
          </p:cNvPr>
          <p:cNvSpPr>
            <a:spLocks noGrp="1"/>
          </p:cNvSpPr>
          <p:nvPr>
            <p:ph type="title" hasCustomPrompt="1"/>
          </p:nvPr>
        </p:nvSpPr>
        <p:spPr>
          <a:xfrm>
            <a:off x="447923" y="353238"/>
            <a:ext cx="8197114" cy="993775"/>
          </a:xfrm>
          <a:prstGeom prst="rect">
            <a:avLst/>
          </a:prstGeom>
        </p:spPr>
        <p:txBody>
          <a:bodyPr anchor="ctr"/>
          <a:lstStyle>
            <a:lvl1pPr algn="l">
              <a:defRPr sz="3000" b="1" i="0">
                <a:solidFill>
                  <a:schemeClr val="tx2"/>
                </a:solidFill>
                <a:latin typeface="Arial Black" panose="020B0604020202020204" pitchFamily="34" charset="0"/>
                <a:ea typeface="Arial Black" panose="020B0604020202020204" pitchFamily="34" charset="0"/>
                <a:cs typeface="Arial Black" panose="020B0604020202020204" pitchFamily="34" charset="0"/>
              </a:defRPr>
            </a:lvl1pPr>
          </a:lstStyle>
          <a:p>
            <a:pPr lvl="0"/>
            <a:r>
              <a:rPr lang="en-US"/>
              <a:t>Header Here</a:t>
            </a:r>
            <a:br>
              <a:rPr lang="en-US"/>
            </a:br>
            <a:r>
              <a:rPr lang="en-US"/>
              <a:t>(Arial Black, 30 </a:t>
            </a:r>
            <a:r>
              <a:rPr lang="en-US" err="1"/>
              <a:t>pt</a:t>
            </a:r>
            <a:r>
              <a:rPr lang="en-US"/>
              <a:t>)</a:t>
            </a:r>
          </a:p>
        </p:txBody>
      </p:sp>
      <p:sp>
        <p:nvSpPr>
          <p:cNvPr id="10" name="Chart Placeholder 11">
            <a:extLst>
              <a:ext uri="{FF2B5EF4-FFF2-40B4-BE49-F238E27FC236}">
                <a16:creationId xmlns:a16="http://schemas.microsoft.com/office/drawing/2014/main" id="{75920390-2798-9B49-B225-907C585D2BCD}"/>
              </a:ext>
            </a:extLst>
          </p:cNvPr>
          <p:cNvSpPr>
            <a:spLocks noGrp="1"/>
          </p:cNvSpPr>
          <p:nvPr>
            <p:ph type="chart" sz="quarter" idx="12" hasCustomPrompt="1"/>
          </p:nvPr>
        </p:nvSpPr>
        <p:spPr>
          <a:xfrm>
            <a:off x="430290" y="1638677"/>
            <a:ext cx="3977726" cy="3051018"/>
          </a:xfrm>
          <a:prstGeom prst="rect">
            <a:avLst/>
          </a:prstGeom>
        </p:spPr>
        <p:txBody>
          <a:bodyPr>
            <a:normAutofit/>
          </a:bodyPr>
          <a:lstStyle>
            <a:lvl1pPr marL="0" indent="0">
              <a:buNone/>
              <a:defRPr sz="2400" b="0" i="0" baseline="0">
                <a:solidFill>
                  <a:srgbClr val="FFFFFF"/>
                </a:solidFill>
                <a:latin typeface="Arial" panose="020B0604020202020204" pitchFamily="34" charset="0"/>
                <a:cs typeface="Arial" panose="020B0604020202020204" pitchFamily="34" charset="0"/>
              </a:defRPr>
            </a:lvl1pPr>
          </a:lstStyle>
          <a:p>
            <a:r>
              <a:rPr lang="en-US"/>
              <a:t>Graphics can go here – </a:t>
            </a:r>
            <a:br>
              <a:rPr lang="en-US"/>
            </a:br>
            <a:r>
              <a:rPr lang="en-US"/>
              <a:t>replace this box with your image or chart</a:t>
            </a:r>
          </a:p>
        </p:txBody>
      </p:sp>
      <p:sp>
        <p:nvSpPr>
          <p:cNvPr id="11" name="Chart Placeholder 11">
            <a:extLst>
              <a:ext uri="{FF2B5EF4-FFF2-40B4-BE49-F238E27FC236}">
                <a16:creationId xmlns:a16="http://schemas.microsoft.com/office/drawing/2014/main" id="{C8FAFD27-17AF-AC4B-B3AF-ECDD6E19B9D1}"/>
              </a:ext>
            </a:extLst>
          </p:cNvPr>
          <p:cNvSpPr>
            <a:spLocks noGrp="1"/>
          </p:cNvSpPr>
          <p:nvPr>
            <p:ph type="chart" sz="quarter" idx="13" hasCustomPrompt="1"/>
          </p:nvPr>
        </p:nvSpPr>
        <p:spPr>
          <a:xfrm>
            <a:off x="4667312" y="1638677"/>
            <a:ext cx="3977726" cy="3051018"/>
          </a:xfrm>
          <a:prstGeom prst="rect">
            <a:avLst/>
          </a:prstGeom>
        </p:spPr>
        <p:txBody>
          <a:bodyPr>
            <a:normAutofit/>
          </a:bodyPr>
          <a:lstStyle>
            <a:lvl1pPr marL="0" indent="0">
              <a:buNone/>
              <a:defRPr sz="2400" b="0" i="0" baseline="0">
                <a:solidFill>
                  <a:srgbClr val="FFFFFF"/>
                </a:solidFill>
                <a:latin typeface="Arial" panose="020B0604020202020204" pitchFamily="34" charset="0"/>
                <a:cs typeface="Arial" panose="020B0604020202020204" pitchFamily="34" charset="0"/>
              </a:defRPr>
            </a:lvl1pPr>
          </a:lstStyle>
          <a:p>
            <a:r>
              <a:rPr lang="en-US"/>
              <a:t>Graphics can go here – </a:t>
            </a:r>
            <a:br>
              <a:rPr lang="en-US"/>
            </a:br>
            <a:r>
              <a:rPr lang="en-US"/>
              <a:t>replace this box with your image or chart</a:t>
            </a:r>
          </a:p>
        </p:txBody>
      </p:sp>
    </p:spTree>
    <p:extLst>
      <p:ext uri="{BB962C8B-B14F-4D97-AF65-F5344CB8AC3E}">
        <p14:creationId xmlns:p14="http://schemas.microsoft.com/office/powerpoint/2010/main" val="495374909"/>
      </p:ext>
    </p:extLst>
  </p:cSld>
  <p:clrMapOvr>
    <a:masterClrMapping/>
  </p:clrMapOvr>
  <p:transition spd="slow">
    <p:wip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02 - Two Chart Slide (Electric Blue)">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C2640AAD-5B78-4A41-8750-DC51C2A7AC31}"/>
              </a:ext>
            </a:extLst>
          </p:cNvPr>
          <p:cNvSpPr>
            <a:spLocks noGrp="1"/>
          </p:cNvSpPr>
          <p:nvPr>
            <p:ph type="title" hasCustomPrompt="1"/>
          </p:nvPr>
        </p:nvSpPr>
        <p:spPr>
          <a:xfrm>
            <a:off x="447923" y="353238"/>
            <a:ext cx="8197114" cy="993775"/>
          </a:xfrm>
          <a:prstGeom prst="rect">
            <a:avLst/>
          </a:prstGeom>
        </p:spPr>
        <p:txBody>
          <a:bodyPr anchor="ctr"/>
          <a:lstStyle>
            <a:lvl1pPr algn="l">
              <a:defRPr sz="3000" b="1" i="0">
                <a:solidFill>
                  <a:srgbClr val="01ADDB"/>
                </a:solidFill>
                <a:latin typeface="Arial Black" panose="020B0604020202020204" pitchFamily="34" charset="0"/>
                <a:ea typeface="Arial Black" panose="020B0604020202020204" pitchFamily="34" charset="0"/>
                <a:cs typeface="Arial Black" panose="020B0604020202020204" pitchFamily="34" charset="0"/>
              </a:defRPr>
            </a:lvl1pPr>
          </a:lstStyle>
          <a:p>
            <a:pPr lvl="0"/>
            <a:r>
              <a:rPr lang="en-US"/>
              <a:t>Header Here</a:t>
            </a:r>
            <a:br>
              <a:rPr lang="en-US"/>
            </a:br>
            <a:r>
              <a:rPr lang="en-US"/>
              <a:t>(Arial Black, 30 </a:t>
            </a:r>
            <a:r>
              <a:rPr lang="en-US" err="1"/>
              <a:t>pt</a:t>
            </a:r>
            <a:r>
              <a:rPr lang="en-US"/>
              <a:t>)</a:t>
            </a:r>
          </a:p>
        </p:txBody>
      </p:sp>
      <p:sp>
        <p:nvSpPr>
          <p:cNvPr id="4" name="Chart Placeholder 11">
            <a:extLst>
              <a:ext uri="{FF2B5EF4-FFF2-40B4-BE49-F238E27FC236}">
                <a16:creationId xmlns:a16="http://schemas.microsoft.com/office/drawing/2014/main" id="{F916E91A-37D5-E345-A3CA-10C6BF6CF9BB}"/>
              </a:ext>
            </a:extLst>
          </p:cNvPr>
          <p:cNvSpPr>
            <a:spLocks noGrp="1"/>
          </p:cNvSpPr>
          <p:nvPr>
            <p:ph type="chart" sz="quarter" idx="12" hasCustomPrompt="1"/>
          </p:nvPr>
        </p:nvSpPr>
        <p:spPr>
          <a:xfrm>
            <a:off x="430290" y="1638677"/>
            <a:ext cx="3977726" cy="3051018"/>
          </a:xfrm>
          <a:prstGeom prst="rect">
            <a:avLst/>
          </a:prstGeom>
        </p:spPr>
        <p:txBody>
          <a:bodyPr>
            <a:normAutofit/>
          </a:bodyPr>
          <a:lstStyle>
            <a:lvl1pPr marL="0" indent="0">
              <a:buNone/>
              <a:defRPr sz="2400" b="0" i="0" baseline="0">
                <a:solidFill>
                  <a:srgbClr val="FFFFFF"/>
                </a:solidFill>
                <a:latin typeface="Arial" panose="020B0604020202020204" pitchFamily="34" charset="0"/>
                <a:cs typeface="Arial" panose="020B0604020202020204" pitchFamily="34" charset="0"/>
              </a:defRPr>
            </a:lvl1pPr>
          </a:lstStyle>
          <a:p>
            <a:r>
              <a:rPr lang="en-US"/>
              <a:t>Graphics can go here – </a:t>
            </a:r>
            <a:br>
              <a:rPr lang="en-US"/>
            </a:br>
            <a:r>
              <a:rPr lang="en-US"/>
              <a:t>replace this box with your image or chart</a:t>
            </a:r>
          </a:p>
        </p:txBody>
      </p:sp>
      <p:sp>
        <p:nvSpPr>
          <p:cNvPr id="5" name="Chart Placeholder 11">
            <a:extLst>
              <a:ext uri="{FF2B5EF4-FFF2-40B4-BE49-F238E27FC236}">
                <a16:creationId xmlns:a16="http://schemas.microsoft.com/office/drawing/2014/main" id="{F6E0D1F7-C70F-3143-BFF3-DE94EC7743E6}"/>
              </a:ext>
            </a:extLst>
          </p:cNvPr>
          <p:cNvSpPr>
            <a:spLocks noGrp="1"/>
          </p:cNvSpPr>
          <p:nvPr>
            <p:ph type="chart" sz="quarter" idx="13" hasCustomPrompt="1"/>
          </p:nvPr>
        </p:nvSpPr>
        <p:spPr>
          <a:xfrm>
            <a:off x="4667312" y="1638677"/>
            <a:ext cx="3977726" cy="3051018"/>
          </a:xfrm>
          <a:prstGeom prst="rect">
            <a:avLst/>
          </a:prstGeom>
        </p:spPr>
        <p:txBody>
          <a:bodyPr>
            <a:normAutofit/>
          </a:bodyPr>
          <a:lstStyle>
            <a:lvl1pPr marL="0" indent="0">
              <a:buNone/>
              <a:defRPr sz="2400" b="0" i="0" baseline="0">
                <a:solidFill>
                  <a:srgbClr val="FFFFFF"/>
                </a:solidFill>
                <a:latin typeface="Arial" panose="020B0604020202020204" pitchFamily="34" charset="0"/>
                <a:cs typeface="Arial" panose="020B0604020202020204" pitchFamily="34" charset="0"/>
              </a:defRPr>
            </a:lvl1pPr>
          </a:lstStyle>
          <a:p>
            <a:r>
              <a:rPr lang="en-US"/>
              <a:t>Graphics can go here – </a:t>
            </a:r>
            <a:br>
              <a:rPr lang="en-US"/>
            </a:br>
            <a:r>
              <a:rPr lang="en-US"/>
              <a:t>replace this box with your image or chart</a:t>
            </a:r>
          </a:p>
        </p:txBody>
      </p:sp>
    </p:spTree>
    <p:extLst>
      <p:ext uri="{BB962C8B-B14F-4D97-AF65-F5344CB8AC3E}">
        <p14:creationId xmlns:p14="http://schemas.microsoft.com/office/powerpoint/2010/main" val="2212914398"/>
      </p:ext>
    </p:extLst>
  </p:cSld>
  <p:clrMapOvr>
    <a:masterClrMapping/>
  </p:clrMapOvr>
  <p:transition spd="slow">
    <p:wip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01 - Image Right (White)">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B3BDB5C6-66AC-114D-9831-83F0E52BD9B9}"/>
              </a:ext>
            </a:extLst>
          </p:cNvPr>
          <p:cNvSpPr>
            <a:spLocks noGrp="1"/>
          </p:cNvSpPr>
          <p:nvPr>
            <p:ph type="pic" sz="quarter" idx="10"/>
          </p:nvPr>
        </p:nvSpPr>
        <p:spPr>
          <a:xfrm>
            <a:off x="5921375" y="0"/>
            <a:ext cx="3222625" cy="5143500"/>
          </a:xfrm>
          <a:prstGeom prst="rect">
            <a:avLst/>
          </a:prstGeom>
        </p:spPr>
        <p:txBody>
          <a:bodyPr/>
          <a:lstStyle>
            <a:lvl1pPr>
              <a:defRPr>
                <a:solidFill>
                  <a:schemeClr val="bg1"/>
                </a:solidFill>
                <a:latin typeface="Arial" panose="020B0604020202020204" pitchFamily="34" charset="0"/>
                <a:cs typeface="Arial" panose="020B0604020202020204" pitchFamily="34" charset="0"/>
              </a:defRPr>
            </a:lvl1pPr>
          </a:lstStyle>
          <a:p>
            <a:endParaRPr lang="en-US"/>
          </a:p>
          <a:p>
            <a:endParaRPr lang="en-US"/>
          </a:p>
        </p:txBody>
      </p:sp>
      <p:sp>
        <p:nvSpPr>
          <p:cNvPr id="8" name="Title 1">
            <a:extLst>
              <a:ext uri="{FF2B5EF4-FFF2-40B4-BE49-F238E27FC236}">
                <a16:creationId xmlns:a16="http://schemas.microsoft.com/office/drawing/2014/main" id="{0A7C7D41-11DB-B54C-AE7E-D4C438E812E5}"/>
              </a:ext>
            </a:extLst>
          </p:cNvPr>
          <p:cNvSpPr>
            <a:spLocks noGrp="1"/>
          </p:cNvSpPr>
          <p:nvPr>
            <p:ph type="title" hasCustomPrompt="1"/>
          </p:nvPr>
        </p:nvSpPr>
        <p:spPr>
          <a:xfrm>
            <a:off x="284960" y="595029"/>
            <a:ext cx="5183331" cy="993775"/>
          </a:xfrm>
          <a:prstGeom prst="rect">
            <a:avLst/>
          </a:prstGeom>
        </p:spPr>
        <p:txBody>
          <a:bodyPr anchor="ctr"/>
          <a:lstStyle>
            <a:lvl1pPr algn="l">
              <a:defRPr sz="3000" b="1" i="0">
                <a:solidFill>
                  <a:schemeClr val="tx2"/>
                </a:solidFill>
                <a:latin typeface="Arial Black" panose="020B0604020202020204" pitchFamily="34" charset="0"/>
                <a:ea typeface="Arial Black" panose="020B0604020202020204" pitchFamily="34" charset="0"/>
                <a:cs typeface="Arial Black" panose="020B0604020202020204" pitchFamily="34" charset="0"/>
              </a:defRPr>
            </a:lvl1pPr>
          </a:lstStyle>
          <a:p>
            <a:pPr lvl="0"/>
            <a:r>
              <a:rPr lang="en-US"/>
              <a:t>Header Here </a:t>
            </a:r>
            <a:br>
              <a:rPr lang="en-US"/>
            </a:br>
            <a:r>
              <a:rPr lang="en-US"/>
              <a:t>(Arial Black, 30 </a:t>
            </a:r>
            <a:r>
              <a:rPr lang="en-US" err="1"/>
              <a:t>pt</a:t>
            </a:r>
            <a:r>
              <a:rPr lang="en-US"/>
              <a:t>)</a:t>
            </a:r>
          </a:p>
        </p:txBody>
      </p:sp>
      <p:sp>
        <p:nvSpPr>
          <p:cNvPr id="9" name="Text Placeholder 9">
            <a:extLst>
              <a:ext uri="{FF2B5EF4-FFF2-40B4-BE49-F238E27FC236}">
                <a16:creationId xmlns:a16="http://schemas.microsoft.com/office/drawing/2014/main" id="{0349E132-4E3A-F649-B679-23EA9AA706DE}"/>
              </a:ext>
            </a:extLst>
          </p:cNvPr>
          <p:cNvSpPr>
            <a:spLocks noGrp="1"/>
          </p:cNvSpPr>
          <p:nvPr>
            <p:ph type="body" sz="quarter" idx="11" hasCustomPrompt="1"/>
          </p:nvPr>
        </p:nvSpPr>
        <p:spPr>
          <a:xfrm>
            <a:off x="284961" y="1819562"/>
            <a:ext cx="5183332" cy="2728909"/>
          </a:xfrm>
          <a:prstGeom prst="rect">
            <a:avLst/>
          </a:prstGeom>
        </p:spPr>
        <p:txBody>
          <a:bodyPr/>
          <a:lstStyle>
            <a:lvl1pPr marL="342900" indent="-342900">
              <a:buClr>
                <a:srgbClr val="01ADDB"/>
              </a:buClr>
              <a:buFont typeface="Wingdings" pitchFamily="2" charset="2"/>
              <a:buChar char="§"/>
              <a:defRPr sz="2400" b="0" i="0" baseline="0">
                <a:solidFill>
                  <a:schemeClr val="tx2"/>
                </a:solidFill>
                <a:latin typeface="Arial" panose="020B0604020202020204" pitchFamily="34" charset="0"/>
                <a:ea typeface="Open Sans" charset="0"/>
                <a:cs typeface="Arial" panose="020B0604020202020204" pitchFamily="34" charset="0"/>
              </a:defRPr>
            </a:lvl1pPr>
            <a:lvl2pPr marL="742950" indent="-285750">
              <a:buClr>
                <a:srgbClr val="01ADDB"/>
              </a:buClr>
              <a:buFont typeface="Wingdings" pitchFamily="2" charset="2"/>
              <a:buChar char="§"/>
              <a:defRPr sz="2000" b="0" i="0" baseline="0">
                <a:solidFill>
                  <a:schemeClr val="tx2"/>
                </a:solidFill>
                <a:latin typeface="Arial" panose="020B0604020202020204" pitchFamily="34" charset="0"/>
                <a:ea typeface="Open Sans" charset="0"/>
                <a:cs typeface="Arial" panose="020B0604020202020204" pitchFamily="34" charset="0"/>
              </a:defRPr>
            </a:lvl2pPr>
            <a:lvl3pPr marL="1143000" indent="-228600">
              <a:buClr>
                <a:srgbClr val="01ADDB"/>
              </a:buClr>
              <a:buSzPct val="100000"/>
              <a:buFont typeface="Wingdings" pitchFamily="2" charset="2"/>
              <a:buChar char="§"/>
              <a:defRPr sz="1800" b="0" i="0" baseline="0">
                <a:solidFill>
                  <a:schemeClr val="tx2"/>
                </a:solidFill>
                <a:latin typeface="Arial" panose="020B0604020202020204" pitchFamily="34" charset="0"/>
                <a:ea typeface="Open Sans" charset="0"/>
                <a:cs typeface="Arial" panose="020B0604020202020204" pitchFamily="34" charset="0"/>
              </a:defRPr>
            </a:lvl3pPr>
            <a:lvl4pPr marL="1600200" indent="-228600">
              <a:buClr>
                <a:srgbClr val="01ADDB"/>
              </a:buClr>
              <a:buFont typeface="Wingdings" pitchFamily="2" charset="2"/>
              <a:buChar char="§"/>
              <a:defRPr sz="1600" b="0" i="0" baseline="0">
                <a:solidFill>
                  <a:schemeClr val="tx2"/>
                </a:solidFill>
                <a:latin typeface="Arial" panose="020B0604020202020204" pitchFamily="34" charset="0"/>
                <a:ea typeface="Open Sans" charset="0"/>
                <a:cs typeface="Arial" panose="020B0604020202020204" pitchFamily="34" charset="0"/>
              </a:defRPr>
            </a:lvl4pPr>
            <a:lvl5pPr marL="2057400" indent="-228600">
              <a:buClr>
                <a:srgbClr val="01ADDB"/>
              </a:buClr>
              <a:buFont typeface="Wingdings" pitchFamily="2" charset="2"/>
              <a:buChar char="§"/>
              <a:defRPr sz="1400" b="0" i="0" baseline="0">
                <a:solidFill>
                  <a:schemeClr val="tx2"/>
                </a:solidFill>
                <a:latin typeface="Arial" panose="020B0604020202020204" pitchFamily="34" charset="0"/>
                <a:ea typeface="Open Sans" charset="0"/>
                <a:cs typeface="Arial" panose="020B0604020202020204" pitchFamily="34" charset="0"/>
              </a:defRPr>
            </a:lvl5pPr>
          </a:lstStyle>
          <a:p>
            <a:pPr lvl="0"/>
            <a:r>
              <a:rPr lang="en-US"/>
              <a:t>Content here (Arial Regular, 24 </a:t>
            </a:r>
            <a:r>
              <a:rPr lang="en-US" err="1"/>
              <a:t>pt</a:t>
            </a:r>
            <a:r>
              <a:rPr lang="en-US"/>
              <a:t>)</a:t>
            </a:r>
          </a:p>
          <a:p>
            <a:pPr lvl="1"/>
            <a:r>
              <a:rPr lang="en-US"/>
              <a:t>Second level (Arial Regular, 20 </a:t>
            </a:r>
            <a:r>
              <a:rPr lang="en-US" err="1"/>
              <a:t>pt</a:t>
            </a:r>
            <a:r>
              <a:rPr lang="en-US"/>
              <a:t>)</a:t>
            </a:r>
          </a:p>
          <a:p>
            <a:pPr lvl="2"/>
            <a:r>
              <a:rPr lang="en-US"/>
              <a:t>Third level (Arial Regular, 18 </a:t>
            </a:r>
            <a:r>
              <a:rPr lang="en-US" err="1"/>
              <a:t>pt</a:t>
            </a:r>
            <a:r>
              <a:rPr lang="en-US"/>
              <a:t>)</a:t>
            </a:r>
          </a:p>
          <a:p>
            <a:pPr lvl="3"/>
            <a:r>
              <a:rPr lang="en-US"/>
              <a:t>Fourth level (Arial Regular, 16 </a:t>
            </a:r>
            <a:r>
              <a:rPr lang="en-US" err="1"/>
              <a:t>pt</a:t>
            </a:r>
            <a:r>
              <a:rPr lang="en-US"/>
              <a:t>)</a:t>
            </a:r>
          </a:p>
          <a:p>
            <a:pPr lvl="4"/>
            <a:r>
              <a:rPr lang="en-US"/>
              <a:t>Fifth level (Arial Regular, 14 </a:t>
            </a:r>
            <a:r>
              <a:rPr lang="en-US" err="1"/>
              <a:t>pt</a:t>
            </a:r>
            <a:r>
              <a:rPr lang="en-US"/>
              <a:t>)</a:t>
            </a:r>
          </a:p>
        </p:txBody>
      </p:sp>
    </p:spTree>
    <p:extLst>
      <p:ext uri="{BB962C8B-B14F-4D97-AF65-F5344CB8AC3E}">
        <p14:creationId xmlns:p14="http://schemas.microsoft.com/office/powerpoint/2010/main" val="2276534492"/>
      </p:ext>
    </p:extLst>
  </p:cSld>
  <p:clrMapOvr>
    <a:masterClrMapping/>
  </p:clrMapOvr>
  <p:transition spd="slow">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01 - Title Slide (White)">
    <p:bg>
      <p:bgPr>
        <a:solidFill>
          <a:schemeClr val="bg1"/>
        </a:solidFill>
        <a:effectLst/>
      </p:bgPr>
    </p:bg>
    <p:spTree>
      <p:nvGrpSpPr>
        <p:cNvPr id="1" name=""/>
        <p:cNvGrpSpPr/>
        <p:nvPr/>
      </p:nvGrpSpPr>
      <p:grpSpPr>
        <a:xfrm>
          <a:off x="0" y="0"/>
          <a:ext cx="0" cy="0"/>
          <a:chOff x="0" y="0"/>
          <a:chExt cx="0" cy="0"/>
        </a:xfrm>
      </p:grpSpPr>
      <p:sp>
        <p:nvSpPr>
          <p:cNvPr id="3" name="Title 2"/>
          <p:cNvSpPr>
            <a:spLocks noGrp="1"/>
          </p:cNvSpPr>
          <p:nvPr>
            <p:ph type="title" hasCustomPrompt="1"/>
          </p:nvPr>
        </p:nvSpPr>
        <p:spPr>
          <a:xfrm>
            <a:off x="460375" y="568793"/>
            <a:ext cx="6972300" cy="2641756"/>
          </a:xfrm>
          <a:prstGeom prst="rect">
            <a:avLst/>
          </a:prstGeom>
        </p:spPr>
        <p:txBody>
          <a:bodyPr anchor="ctr"/>
          <a:lstStyle>
            <a:lvl1pPr algn="l">
              <a:defRPr sz="5000" b="1" i="0" baseline="0">
                <a:solidFill>
                  <a:schemeClr val="tx2"/>
                </a:solidFill>
                <a:latin typeface="Arial Black" panose="020B0604020202020204" pitchFamily="34" charset="0"/>
                <a:ea typeface="Arial Black" panose="020B0604020202020204" pitchFamily="34" charset="0"/>
                <a:cs typeface="Arial Black" panose="020B0604020202020204" pitchFamily="34" charset="0"/>
              </a:defRPr>
            </a:lvl1pPr>
          </a:lstStyle>
          <a:p>
            <a:r>
              <a:rPr lang="en-US"/>
              <a:t>Title Here</a:t>
            </a:r>
            <a:br>
              <a:rPr lang="en-US"/>
            </a:br>
            <a:r>
              <a:rPr lang="en-US"/>
              <a:t>Arial Black, </a:t>
            </a:r>
            <a:br>
              <a:rPr lang="en-US"/>
            </a:br>
            <a:r>
              <a:rPr lang="en-US"/>
              <a:t>50 </a:t>
            </a:r>
            <a:r>
              <a:rPr lang="en-US" err="1"/>
              <a:t>pt</a:t>
            </a:r>
            <a:endParaRPr lang="en-US"/>
          </a:p>
        </p:txBody>
      </p:sp>
      <p:pic>
        <p:nvPicPr>
          <p:cNvPr id="4" name="Picture 3">
            <a:extLst>
              <a:ext uri="{FF2B5EF4-FFF2-40B4-BE49-F238E27FC236}">
                <a16:creationId xmlns:a16="http://schemas.microsoft.com/office/drawing/2014/main" id="{89F5ECB7-433F-884B-81A7-4D3352A5B65D}"/>
              </a:ext>
            </a:extLst>
          </p:cNvPr>
          <p:cNvPicPr>
            <a:picLocks noChangeAspect="1"/>
          </p:cNvPicPr>
          <p:nvPr userDrawn="1"/>
        </p:nvPicPr>
        <p:blipFill>
          <a:blip r:embed="rId2"/>
          <a:stretch>
            <a:fillRect/>
          </a:stretch>
        </p:blipFill>
        <p:spPr>
          <a:xfrm>
            <a:off x="595893" y="3943170"/>
            <a:ext cx="3480946" cy="554487"/>
          </a:xfrm>
          <a:prstGeom prst="rect">
            <a:avLst/>
          </a:prstGeom>
        </p:spPr>
      </p:pic>
    </p:spTree>
    <p:extLst>
      <p:ext uri="{BB962C8B-B14F-4D97-AF65-F5344CB8AC3E}">
        <p14:creationId xmlns:p14="http://schemas.microsoft.com/office/powerpoint/2010/main" val="1755309595"/>
      </p:ext>
    </p:extLst>
  </p:cSld>
  <p:clrMapOvr>
    <a:masterClrMapping/>
  </p:clrMapOvr>
  <p:transition spd="slow">
    <p:wip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02 - Image Left (White)">
    <p:spTree>
      <p:nvGrpSpPr>
        <p:cNvPr id="1" name=""/>
        <p:cNvGrpSpPr/>
        <p:nvPr/>
      </p:nvGrpSpPr>
      <p:grpSpPr>
        <a:xfrm>
          <a:off x="0" y="0"/>
          <a:ext cx="0" cy="0"/>
          <a:chOff x="0" y="0"/>
          <a:chExt cx="0" cy="0"/>
        </a:xfrm>
      </p:grpSpPr>
      <p:sp>
        <p:nvSpPr>
          <p:cNvPr id="6" name="Picture Placeholder 6">
            <a:extLst>
              <a:ext uri="{FF2B5EF4-FFF2-40B4-BE49-F238E27FC236}">
                <a16:creationId xmlns:a16="http://schemas.microsoft.com/office/drawing/2014/main" id="{85F52C4C-E6AA-2E4D-ADE2-3DE7273EA235}"/>
              </a:ext>
            </a:extLst>
          </p:cNvPr>
          <p:cNvSpPr>
            <a:spLocks noGrp="1"/>
          </p:cNvSpPr>
          <p:nvPr>
            <p:ph type="pic" sz="quarter" idx="10"/>
          </p:nvPr>
        </p:nvSpPr>
        <p:spPr>
          <a:xfrm>
            <a:off x="0" y="0"/>
            <a:ext cx="3222625" cy="5143500"/>
          </a:xfrm>
          <a:prstGeom prst="rect">
            <a:avLst/>
          </a:prstGeom>
        </p:spPr>
        <p:txBody>
          <a:bodyPr/>
          <a:lstStyle>
            <a:lvl1pPr>
              <a:defRPr>
                <a:solidFill>
                  <a:schemeClr val="bg1"/>
                </a:solidFill>
                <a:latin typeface="Arial" panose="020B0604020202020204" pitchFamily="34" charset="0"/>
                <a:cs typeface="Arial" panose="020B0604020202020204" pitchFamily="34" charset="0"/>
              </a:defRPr>
            </a:lvl1pPr>
          </a:lstStyle>
          <a:p>
            <a:endParaRPr lang="en-US"/>
          </a:p>
          <a:p>
            <a:endParaRPr lang="en-US"/>
          </a:p>
        </p:txBody>
      </p:sp>
      <p:sp>
        <p:nvSpPr>
          <p:cNvPr id="7" name="Title 1">
            <a:extLst>
              <a:ext uri="{FF2B5EF4-FFF2-40B4-BE49-F238E27FC236}">
                <a16:creationId xmlns:a16="http://schemas.microsoft.com/office/drawing/2014/main" id="{B67E1E1F-2F18-BB4B-BF4D-A697458B083C}"/>
              </a:ext>
            </a:extLst>
          </p:cNvPr>
          <p:cNvSpPr>
            <a:spLocks noGrp="1"/>
          </p:cNvSpPr>
          <p:nvPr>
            <p:ph type="title" hasCustomPrompt="1"/>
          </p:nvPr>
        </p:nvSpPr>
        <p:spPr>
          <a:xfrm>
            <a:off x="3489886" y="658403"/>
            <a:ext cx="5355350" cy="993775"/>
          </a:xfrm>
          <a:prstGeom prst="rect">
            <a:avLst/>
          </a:prstGeom>
        </p:spPr>
        <p:txBody>
          <a:bodyPr anchor="ctr"/>
          <a:lstStyle>
            <a:lvl1pPr algn="l">
              <a:defRPr sz="3000" b="1" i="0">
                <a:solidFill>
                  <a:schemeClr val="tx2"/>
                </a:solidFill>
                <a:latin typeface="Arial Black" panose="020B0604020202020204" pitchFamily="34" charset="0"/>
                <a:ea typeface="Arial Black" panose="020B0604020202020204" pitchFamily="34" charset="0"/>
                <a:cs typeface="Arial Black" panose="020B0604020202020204" pitchFamily="34" charset="0"/>
              </a:defRPr>
            </a:lvl1pPr>
          </a:lstStyle>
          <a:p>
            <a:pPr lvl="0"/>
            <a:r>
              <a:rPr lang="en-US"/>
              <a:t>Header Here </a:t>
            </a:r>
            <a:br>
              <a:rPr lang="en-US"/>
            </a:br>
            <a:r>
              <a:rPr lang="en-US"/>
              <a:t>(Arial Black, 30 </a:t>
            </a:r>
            <a:r>
              <a:rPr lang="en-US" err="1"/>
              <a:t>pt</a:t>
            </a:r>
            <a:r>
              <a:rPr lang="en-US"/>
              <a:t>)</a:t>
            </a:r>
          </a:p>
        </p:txBody>
      </p:sp>
      <p:sp>
        <p:nvSpPr>
          <p:cNvPr id="8" name="Text Placeholder 9">
            <a:extLst>
              <a:ext uri="{FF2B5EF4-FFF2-40B4-BE49-F238E27FC236}">
                <a16:creationId xmlns:a16="http://schemas.microsoft.com/office/drawing/2014/main" id="{EED12AAC-33A9-D644-844B-2B7E97652A7D}"/>
              </a:ext>
            </a:extLst>
          </p:cNvPr>
          <p:cNvSpPr>
            <a:spLocks noGrp="1"/>
          </p:cNvSpPr>
          <p:nvPr>
            <p:ph type="body" sz="quarter" idx="11" hasCustomPrompt="1"/>
          </p:nvPr>
        </p:nvSpPr>
        <p:spPr>
          <a:xfrm>
            <a:off x="3489886" y="1882936"/>
            <a:ext cx="5355349" cy="2703932"/>
          </a:xfrm>
          <a:prstGeom prst="rect">
            <a:avLst/>
          </a:prstGeom>
        </p:spPr>
        <p:txBody>
          <a:bodyPr/>
          <a:lstStyle>
            <a:lvl1pPr marL="342900" indent="-342900">
              <a:buClr>
                <a:srgbClr val="01ADDB"/>
              </a:buClr>
              <a:buFont typeface="Wingdings" pitchFamily="2" charset="2"/>
              <a:buChar char="§"/>
              <a:defRPr sz="2400" b="0" i="0" baseline="0">
                <a:solidFill>
                  <a:schemeClr val="tx2"/>
                </a:solidFill>
                <a:latin typeface="Arial" panose="020B0604020202020204" pitchFamily="34" charset="0"/>
                <a:ea typeface="Open Sans" charset="0"/>
                <a:cs typeface="Arial" panose="020B0604020202020204" pitchFamily="34" charset="0"/>
              </a:defRPr>
            </a:lvl1pPr>
            <a:lvl2pPr marL="742950" indent="-285750">
              <a:buClr>
                <a:srgbClr val="01ADDB"/>
              </a:buClr>
              <a:buFont typeface="Wingdings" pitchFamily="2" charset="2"/>
              <a:buChar char="§"/>
              <a:defRPr sz="2000" b="0" i="0" baseline="0">
                <a:solidFill>
                  <a:schemeClr val="tx2"/>
                </a:solidFill>
                <a:latin typeface="Arial" panose="020B0604020202020204" pitchFamily="34" charset="0"/>
                <a:ea typeface="Open Sans" charset="0"/>
                <a:cs typeface="Arial" panose="020B0604020202020204" pitchFamily="34" charset="0"/>
              </a:defRPr>
            </a:lvl2pPr>
            <a:lvl3pPr marL="1143000" indent="-228600">
              <a:buClr>
                <a:srgbClr val="01ADDB"/>
              </a:buClr>
              <a:buSzPct val="100000"/>
              <a:buFont typeface="Wingdings" pitchFamily="2" charset="2"/>
              <a:buChar char="§"/>
              <a:defRPr sz="1800" b="0" i="0" baseline="0">
                <a:solidFill>
                  <a:schemeClr val="tx2"/>
                </a:solidFill>
                <a:latin typeface="Arial" panose="020B0604020202020204" pitchFamily="34" charset="0"/>
                <a:ea typeface="Open Sans" charset="0"/>
                <a:cs typeface="Arial" panose="020B0604020202020204" pitchFamily="34" charset="0"/>
              </a:defRPr>
            </a:lvl3pPr>
            <a:lvl4pPr marL="1600200" indent="-228600">
              <a:buClr>
                <a:srgbClr val="01ADDB"/>
              </a:buClr>
              <a:buFont typeface="Wingdings" pitchFamily="2" charset="2"/>
              <a:buChar char="§"/>
              <a:defRPr sz="1600" b="0" i="0" baseline="0">
                <a:solidFill>
                  <a:schemeClr val="tx2"/>
                </a:solidFill>
                <a:latin typeface="Arial" panose="020B0604020202020204" pitchFamily="34" charset="0"/>
                <a:ea typeface="Open Sans" charset="0"/>
                <a:cs typeface="Arial" panose="020B0604020202020204" pitchFamily="34" charset="0"/>
              </a:defRPr>
            </a:lvl4pPr>
            <a:lvl5pPr marL="2057400" indent="-228600">
              <a:buClr>
                <a:srgbClr val="01ADDB"/>
              </a:buClr>
              <a:buFont typeface="Wingdings" pitchFamily="2" charset="2"/>
              <a:buChar char="§"/>
              <a:defRPr sz="1400" b="0" i="0" baseline="0">
                <a:solidFill>
                  <a:schemeClr val="tx2"/>
                </a:solidFill>
                <a:latin typeface="Arial" panose="020B0604020202020204" pitchFamily="34" charset="0"/>
                <a:ea typeface="Open Sans" charset="0"/>
                <a:cs typeface="Arial" panose="020B0604020202020204" pitchFamily="34" charset="0"/>
              </a:defRPr>
            </a:lvl5pPr>
          </a:lstStyle>
          <a:p>
            <a:pPr lvl="0"/>
            <a:r>
              <a:rPr lang="en-US"/>
              <a:t>Content here (Arial Regular, 24 </a:t>
            </a:r>
            <a:r>
              <a:rPr lang="en-US" err="1"/>
              <a:t>pt</a:t>
            </a:r>
            <a:r>
              <a:rPr lang="en-US"/>
              <a:t>)</a:t>
            </a:r>
          </a:p>
          <a:p>
            <a:pPr lvl="1"/>
            <a:r>
              <a:rPr lang="en-US"/>
              <a:t>Second level (Arial Regular, 20 </a:t>
            </a:r>
            <a:r>
              <a:rPr lang="en-US" err="1"/>
              <a:t>pt</a:t>
            </a:r>
            <a:r>
              <a:rPr lang="en-US"/>
              <a:t>)</a:t>
            </a:r>
          </a:p>
          <a:p>
            <a:pPr lvl="2"/>
            <a:r>
              <a:rPr lang="en-US"/>
              <a:t>Third level (Arial Regular, 18 </a:t>
            </a:r>
            <a:r>
              <a:rPr lang="en-US" err="1"/>
              <a:t>pt</a:t>
            </a:r>
            <a:r>
              <a:rPr lang="en-US"/>
              <a:t>)</a:t>
            </a:r>
          </a:p>
          <a:p>
            <a:pPr lvl="3"/>
            <a:r>
              <a:rPr lang="en-US"/>
              <a:t>Fourth level (Arial Regular, 16 </a:t>
            </a:r>
            <a:r>
              <a:rPr lang="en-US" err="1"/>
              <a:t>pt</a:t>
            </a:r>
            <a:r>
              <a:rPr lang="en-US"/>
              <a:t>)</a:t>
            </a:r>
          </a:p>
          <a:p>
            <a:pPr lvl="4"/>
            <a:r>
              <a:rPr lang="en-US"/>
              <a:t>Fifth level (Arial Regular, 14 </a:t>
            </a:r>
            <a:r>
              <a:rPr lang="en-US" err="1"/>
              <a:t>pt</a:t>
            </a:r>
            <a:r>
              <a:rPr lang="en-US"/>
              <a:t>)</a:t>
            </a:r>
          </a:p>
        </p:txBody>
      </p:sp>
    </p:spTree>
    <p:extLst>
      <p:ext uri="{BB962C8B-B14F-4D97-AF65-F5344CB8AC3E}">
        <p14:creationId xmlns:p14="http://schemas.microsoft.com/office/powerpoint/2010/main" val="3713642729"/>
      </p:ext>
    </p:extLst>
  </p:cSld>
  <p:clrMapOvr>
    <a:masterClrMapping/>
  </p:clrMapOvr>
  <p:transition spd="slow">
    <p:wip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01 - Image Right (Electric Blue)">
    <p:spTree>
      <p:nvGrpSpPr>
        <p:cNvPr id="1" name=""/>
        <p:cNvGrpSpPr/>
        <p:nvPr/>
      </p:nvGrpSpPr>
      <p:grpSpPr>
        <a:xfrm>
          <a:off x="0" y="0"/>
          <a:ext cx="0" cy="0"/>
          <a:chOff x="0" y="0"/>
          <a:chExt cx="0" cy="0"/>
        </a:xfrm>
      </p:grpSpPr>
      <p:sp>
        <p:nvSpPr>
          <p:cNvPr id="6" name="Picture Placeholder 6">
            <a:extLst>
              <a:ext uri="{FF2B5EF4-FFF2-40B4-BE49-F238E27FC236}">
                <a16:creationId xmlns:a16="http://schemas.microsoft.com/office/drawing/2014/main" id="{8903CE7F-DC19-0647-99F5-5AF4EF648909}"/>
              </a:ext>
            </a:extLst>
          </p:cNvPr>
          <p:cNvSpPr>
            <a:spLocks noGrp="1"/>
          </p:cNvSpPr>
          <p:nvPr>
            <p:ph type="pic" sz="quarter" idx="10"/>
          </p:nvPr>
        </p:nvSpPr>
        <p:spPr>
          <a:xfrm>
            <a:off x="5921375" y="0"/>
            <a:ext cx="3222625" cy="5143500"/>
          </a:xfrm>
          <a:prstGeom prst="rect">
            <a:avLst/>
          </a:prstGeom>
        </p:spPr>
        <p:txBody>
          <a:bodyPr/>
          <a:lstStyle>
            <a:lvl1pPr>
              <a:defRPr>
                <a:solidFill>
                  <a:schemeClr val="bg1"/>
                </a:solidFill>
                <a:latin typeface="Arial" panose="020B0604020202020204" pitchFamily="34" charset="0"/>
                <a:cs typeface="Arial" panose="020B0604020202020204" pitchFamily="34" charset="0"/>
              </a:defRPr>
            </a:lvl1pPr>
          </a:lstStyle>
          <a:p>
            <a:endParaRPr lang="en-US"/>
          </a:p>
          <a:p>
            <a:endParaRPr lang="en-US"/>
          </a:p>
        </p:txBody>
      </p:sp>
      <p:sp>
        <p:nvSpPr>
          <p:cNvPr id="7" name="Title 1">
            <a:extLst>
              <a:ext uri="{FF2B5EF4-FFF2-40B4-BE49-F238E27FC236}">
                <a16:creationId xmlns:a16="http://schemas.microsoft.com/office/drawing/2014/main" id="{7C7C7FFC-1233-6F49-9968-B6E3E2C5CD67}"/>
              </a:ext>
            </a:extLst>
          </p:cNvPr>
          <p:cNvSpPr>
            <a:spLocks noGrp="1"/>
          </p:cNvSpPr>
          <p:nvPr>
            <p:ph type="title" hasCustomPrompt="1"/>
          </p:nvPr>
        </p:nvSpPr>
        <p:spPr>
          <a:xfrm>
            <a:off x="284960" y="595029"/>
            <a:ext cx="5183331" cy="993775"/>
          </a:xfrm>
          <a:prstGeom prst="rect">
            <a:avLst/>
          </a:prstGeom>
        </p:spPr>
        <p:txBody>
          <a:bodyPr anchor="ctr"/>
          <a:lstStyle>
            <a:lvl1pPr algn="l">
              <a:defRPr sz="3000" b="1" i="0">
                <a:solidFill>
                  <a:srgbClr val="01ADDB"/>
                </a:solidFill>
                <a:latin typeface="Arial Black" panose="020B0604020202020204" pitchFamily="34" charset="0"/>
                <a:ea typeface="Arial Black" panose="020B0604020202020204" pitchFamily="34" charset="0"/>
                <a:cs typeface="Arial Black" panose="020B0604020202020204" pitchFamily="34" charset="0"/>
              </a:defRPr>
            </a:lvl1pPr>
          </a:lstStyle>
          <a:p>
            <a:pPr lvl="0"/>
            <a:r>
              <a:rPr lang="en-US"/>
              <a:t>Header Here </a:t>
            </a:r>
            <a:br>
              <a:rPr lang="en-US"/>
            </a:br>
            <a:r>
              <a:rPr lang="en-US"/>
              <a:t>(Arial Black, 30 </a:t>
            </a:r>
            <a:r>
              <a:rPr lang="en-US" err="1"/>
              <a:t>pt</a:t>
            </a:r>
            <a:r>
              <a:rPr lang="en-US"/>
              <a:t>)</a:t>
            </a:r>
          </a:p>
        </p:txBody>
      </p:sp>
      <p:sp>
        <p:nvSpPr>
          <p:cNvPr id="8" name="Text Placeholder 9">
            <a:extLst>
              <a:ext uri="{FF2B5EF4-FFF2-40B4-BE49-F238E27FC236}">
                <a16:creationId xmlns:a16="http://schemas.microsoft.com/office/drawing/2014/main" id="{05B8DC5C-4A1A-DF42-9511-2EF3F09D4636}"/>
              </a:ext>
            </a:extLst>
          </p:cNvPr>
          <p:cNvSpPr>
            <a:spLocks noGrp="1"/>
          </p:cNvSpPr>
          <p:nvPr>
            <p:ph type="body" sz="quarter" idx="11" hasCustomPrompt="1"/>
          </p:nvPr>
        </p:nvSpPr>
        <p:spPr>
          <a:xfrm>
            <a:off x="284961" y="1819562"/>
            <a:ext cx="5183332" cy="2728909"/>
          </a:xfrm>
          <a:prstGeom prst="rect">
            <a:avLst/>
          </a:prstGeom>
        </p:spPr>
        <p:txBody>
          <a:bodyPr/>
          <a:lstStyle>
            <a:lvl1pPr marL="342900" indent="-342900">
              <a:buClr>
                <a:srgbClr val="01ADDB"/>
              </a:buClr>
              <a:buFont typeface="Wingdings" pitchFamily="2" charset="2"/>
              <a:buChar char="§"/>
              <a:defRPr sz="2400" b="0" i="0" baseline="0">
                <a:solidFill>
                  <a:schemeClr val="tx2"/>
                </a:solidFill>
                <a:latin typeface="Arial" panose="020B0604020202020204" pitchFamily="34" charset="0"/>
                <a:ea typeface="Open Sans" charset="0"/>
                <a:cs typeface="Arial" panose="020B0604020202020204" pitchFamily="34" charset="0"/>
              </a:defRPr>
            </a:lvl1pPr>
            <a:lvl2pPr marL="742950" indent="-285750">
              <a:buClr>
                <a:srgbClr val="01ADDB"/>
              </a:buClr>
              <a:buFont typeface="Wingdings" pitchFamily="2" charset="2"/>
              <a:buChar char="§"/>
              <a:defRPr sz="2000" b="0" i="0" baseline="0">
                <a:solidFill>
                  <a:schemeClr val="tx2"/>
                </a:solidFill>
                <a:latin typeface="Arial" panose="020B0604020202020204" pitchFamily="34" charset="0"/>
                <a:ea typeface="Open Sans" charset="0"/>
                <a:cs typeface="Arial" panose="020B0604020202020204" pitchFamily="34" charset="0"/>
              </a:defRPr>
            </a:lvl2pPr>
            <a:lvl3pPr marL="1143000" indent="-228600">
              <a:buClr>
                <a:srgbClr val="01ADDB"/>
              </a:buClr>
              <a:buSzPct val="100000"/>
              <a:buFont typeface="Wingdings" pitchFamily="2" charset="2"/>
              <a:buChar char="§"/>
              <a:defRPr sz="1800" b="0" i="0" baseline="0">
                <a:solidFill>
                  <a:schemeClr val="tx2"/>
                </a:solidFill>
                <a:latin typeface="Arial" panose="020B0604020202020204" pitchFamily="34" charset="0"/>
                <a:ea typeface="Open Sans" charset="0"/>
                <a:cs typeface="Arial" panose="020B0604020202020204" pitchFamily="34" charset="0"/>
              </a:defRPr>
            </a:lvl3pPr>
            <a:lvl4pPr marL="1600200" indent="-228600">
              <a:buClr>
                <a:srgbClr val="01ADDB"/>
              </a:buClr>
              <a:buFont typeface="Wingdings" pitchFamily="2" charset="2"/>
              <a:buChar char="§"/>
              <a:defRPr sz="1600" b="0" i="0" baseline="0">
                <a:solidFill>
                  <a:schemeClr val="tx2"/>
                </a:solidFill>
                <a:latin typeface="Arial" panose="020B0604020202020204" pitchFamily="34" charset="0"/>
                <a:ea typeface="Open Sans" charset="0"/>
                <a:cs typeface="Arial" panose="020B0604020202020204" pitchFamily="34" charset="0"/>
              </a:defRPr>
            </a:lvl4pPr>
            <a:lvl5pPr marL="2057400" indent="-228600">
              <a:buClr>
                <a:srgbClr val="01ADDB"/>
              </a:buClr>
              <a:buFont typeface="Wingdings" pitchFamily="2" charset="2"/>
              <a:buChar char="§"/>
              <a:defRPr sz="1400" b="0" i="0" baseline="0">
                <a:solidFill>
                  <a:schemeClr val="tx2"/>
                </a:solidFill>
                <a:latin typeface="Arial" panose="020B0604020202020204" pitchFamily="34" charset="0"/>
                <a:ea typeface="Open Sans" charset="0"/>
                <a:cs typeface="Arial" panose="020B0604020202020204" pitchFamily="34" charset="0"/>
              </a:defRPr>
            </a:lvl5pPr>
          </a:lstStyle>
          <a:p>
            <a:pPr lvl="0"/>
            <a:r>
              <a:rPr lang="en-US"/>
              <a:t>Content here (Arial Regular, 24 </a:t>
            </a:r>
            <a:r>
              <a:rPr lang="en-US" err="1"/>
              <a:t>pt</a:t>
            </a:r>
            <a:r>
              <a:rPr lang="en-US"/>
              <a:t>)</a:t>
            </a:r>
          </a:p>
          <a:p>
            <a:pPr lvl="1"/>
            <a:r>
              <a:rPr lang="en-US"/>
              <a:t>Second level (Arial Regular, 20 </a:t>
            </a:r>
            <a:r>
              <a:rPr lang="en-US" err="1"/>
              <a:t>pt</a:t>
            </a:r>
            <a:r>
              <a:rPr lang="en-US"/>
              <a:t>)</a:t>
            </a:r>
          </a:p>
          <a:p>
            <a:pPr lvl="2"/>
            <a:r>
              <a:rPr lang="en-US"/>
              <a:t>Third level (Arial Regular, 18 </a:t>
            </a:r>
            <a:r>
              <a:rPr lang="en-US" err="1"/>
              <a:t>pt</a:t>
            </a:r>
            <a:r>
              <a:rPr lang="en-US"/>
              <a:t>)</a:t>
            </a:r>
          </a:p>
          <a:p>
            <a:pPr lvl="3"/>
            <a:r>
              <a:rPr lang="en-US"/>
              <a:t>Fourth level (Arial Regular, 16 </a:t>
            </a:r>
            <a:r>
              <a:rPr lang="en-US" err="1"/>
              <a:t>pt</a:t>
            </a:r>
            <a:r>
              <a:rPr lang="en-US"/>
              <a:t>)</a:t>
            </a:r>
          </a:p>
          <a:p>
            <a:pPr lvl="4"/>
            <a:r>
              <a:rPr lang="en-US"/>
              <a:t>Fifth level (Arial Regular, 14 </a:t>
            </a:r>
            <a:r>
              <a:rPr lang="en-US" err="1"/>
              <a:t>pt</a:t>
            </a:r>
            <a:r>
              <a:rPr lang="en-US"/>
              <a:t>)</a:t>
            </a:r>
          </a:p>
        </p:txBody>
      </p:sp>
    </p:spTree>
    <p:extLst>
      <p:ext uri="{BB962C8B-B14F-4D97-AF65-F5344CB8AC3E}">
        <p14:creationId xmlns:p14="http://schemas.microsoft.com/office/powerpoint/2010/main" val="1380632839"/>
      </p:ext>
    </p:extLst>
  </p:cSld>
  <p:clrMapOvr>
    <a:masterClrMapping/>
  </p:clrMapOvr>
  <p:transition spd="slow">
    <p:wip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02 - Image Left (Electric Blue)">
    <p:spTree>
      <p:nvGrpSpPr>
        <p:cNvPr id="1" name=""/>
        <p:cNvGrpSpPr/>
        <p:nvPr/>
      </p:nvGrpSpPr>
      <p:grpSpPr>
        <a:xfrm>
          <a:off x="0" y="0"/>
          <a:ext cx="0" cy="0"/>
          <a:chOff x="0" y="0"/>
          <a:chExt cx="0" cy="0"/>
        </a:xfrm>
      </p:grpSpPr>
      <p:sp>
        <p:nvSpPr>
          <p:cNvPr id="6" name="Picture Placeholder 6">
            <a:extLst>
              <a:ext uri="{FF2B5EF4-FFF2-40B4-BE49-F238E27FC236}">
                <a16:creationId xmlns:a16="http://schemas.microsoft.com/office/drawing/2014/main" id="{ADF5F5CF-39C3-3647-BFB8-2EFE7CFF6F4F}"/>
              </a:ext>
            </a:extLst>
          </p:cNvPr>
          <p:cNvSpPr>
            <a:spLocks noGrp="1"/>
          </p:cNvSpPr>
          <p:nvPr>
            <p:ph type="pic" sz="quarter" idx="10"/>
          </p:nvPr>
        </p:nvSpPr>
        <p:spPr>
          <a:xfrm>
            <a:off x="0" y="0"/>
            <a:ext cx="3222625" cy="5143500"/>
          </a:xfrm>
          <a:prstGeom prst="rect">
            <a:avLst/>
          </a:prstGeom>
        </p:spPr>
        <p:txBody>
          <a:bodyPr/>
          <a:lstStyle>
            <a:lvl1pPr>
              <a:defRPr>
                <a:solidFill>
                  <a:schemeClr val="bg1"/>
                </a:solidFill>
                <a:latin typeface="Arial" panose="020B0604020202020204" pitchFamily="34" charset="0"/>
                <a:cs typeface="Arial" panose="020B0604020202020204" pitchFamily="34" charset="0"/>
              </a:defRPr>
            </a:lvl1pPr>
          </a:lstStyle>
          <a:p>
            <a:endParaRPr lang="en-US"/>
          </a:p>
          <a:p>
            <a:endParaRPr lang="en-US"/>
          </a:p>
        </p:txBody>
      </p:sp>
      <p:sp>
        <p:nvSpPr>
          <p:cNvPr id="7" name="Title 1">
            <a:extLst>
              <a:ext uri="{FF2B5EF4-FFF2-40B4-BE49-F238E27FC236}">
                <a16:creationId xmlns:a16="http://schemas.microsoft.com/office/drawing/2014/main" id="{3FBC620A-A08D-6844-B5F8-8A23A4C6B79A}"/>
              </a:ext>
            </a:extLst>
          </p:cNvPr>
          <p:cNvSpPr>
            <a:spLocks noGrp="1"/>
          </p:cNvSpPr>
          <p:nvPr>
            <p:ph type="title" hasCustomPrompt="1"/>
          </p:nvPr>
        </p:nvSpPr>
        <p:spPr>
          <a:xfrm>
            <a:off x="3489886" y="658403"/>
            <a:ext cx="5355350" cy="993775"/>
          </a:xfrm>
          <a:prstGeom prst="rect">
            <a:avLst/>
          </a:prstGeom>
        </p:spPr>
        <p:txBody>
          <a:bodyPr anchor="ctr"/>
          <a:lstStyle>
            <a:lvl1pPr algn="l">
              <a:defRPr sz="3000" b="1" i="0">
                <a:solidFill>
                  <a:srgbClr val="01ADDB"/>
                </a:solidFill>
                <a:latin typeface="Arial Black" panose="020B0604020202020204" pitchFamily="34" charset="0"/>
                <a:ea typeface="Arial Black" panose="020B0604020202020204" pitchFamily="34" charset="0"/>
                <a:cs typeface="Arial Black" panose="020B0604020202020204" pitchFamily="34" charset="0"/>
              </a:defRPr>
            </a:lvl1pPr>
          </a:lstStyle>
          <a:p>
            <a:pPr lvl="0"/>
            <a:r>
              <a:rPr lang="en-US"/>
              <a:t>Header Here </a:t>
            </a:r>
            <a:br>
              <a:rPr lang="en-US"/>
            </a:br>
            <a:r>
              <a:rPr lang="en-US"/>
              <a:t>(Arial Black, 30 </a:t>
            </a:r>
            <a:r>
              <a:rPr lang="en-US" err="1"/>
              <a:t>pt</a:t>
            </a:r>
            <a:r>
              <a:rPr lang="en-US"/>
              <a:t>)</a:t>
            </a:r>
          </a:p>
        </p:txBody>
      </p:sp>
      <p:sp>
        <p:nvSpPr>
          <p:cNvPr id="8" name="Text Placeholder 9">
            <a:extLst>
              <a:ext uri="{FF2B5EF4-FFF2-40B4-BE49-F238E27FC236}">
                <a16:creationId xmlns:a16="http://schemas.microsoft.com/office/drawing/2014/main" id="{6A2C710C-B332-B04E-B528-630878B84875}"/>
              </a:ext>
            </a:extLst>
          </p:cNvPr>
          <p:cNvSpPr>
            <a:spLocks noGrp="1"/>
          </p:cNvSpPr>
          <p:nvPr>
            <p:ph type="body" sz="quarter" idx="11" hasCustomPrompt="1"/>
          </p:nvPr>
        </p:nvSpPr>
        <p:spPr>
          <a:xfrm>
            <a:off x="3489886" y="1882936"/>
            <a:ext cx="5355349" cy="2711366"/>
          </a:xfrm>
          <a:prstGeom prst="rect">
            <a:avLst/>
          </a:prstGeom>
        </p:spPr>
        <p:txBody>
          <a:bodyPr/>
          <a:lstStyle>
            <a:lvl1pPr marL="342900" indent="-342900">
              <a:buClr>
                <a:srgbClr val="01ADDB"/>
              </a:buClr>
              <a:buFont typeface="Wingdings" pitchFamily="2" charset="2"/>
              <a:buChar char="§"/>
              <a:defRPr sz="2400" b="0" i="0" baseline="0">
                <a:solidFill>
                  <a:schemeClr val="tx2"/>
                </a:solidFill>
                <a:latin typeface="Arial" panose="020B0604020202020204" pitchFamily="34" charset="0"/>
                <a:ea typeface="Open Sans" charset="0"/>
                <a:cs typeface="Arial" panose="020B0604020202020204" pitchFamily="34" charset="0"/>
              </a:defRPr>
            </a:lvl1pPr>
            <a:lvl2pPr marL="742950" indent="-285750">
              <a:buClr>
                <a:srgbClr val="01ADDB"/>
              </a:buClr>
              <a:buFont typeface="Wingdings" pitchFamily="2" charset="2"/>
              <a:buChar char="§"/>
              <a:defRPr sz="2000" b="0" i="0" baseline="0">
                <a:solidFill>
                  <a:schemeClr val="tx2"/>
                </a:solidFill>
                <a:latin typeface="Arial" panose="020B0604020202020204" pitchFamily="34" charset="0"/>
                <a:ea typeface="Open Sans" charset="0"/>
                <a:cs typeface="Arial" panose="020B0604020202020204" pitchFamily="34" charset="0"/>
              </a:defRPr>
            </a:lvl2pPr>
            <a:lvl3pPr marL="1143000" indent="-228600">
              <a:buClr>
                <a:srgbClr val="01ADDB"/>
              </a:buClr>
              <a:buSzPct val="100000"/>
              <a:buFont typeface="Wingdings" pitchFamily="2" charset="2"/>
              <a:buChar char="§"/>
              <a:defRPr sz="1800" b="0" i="0" baseline="0">
                <a:solidFill>
                  <a:schemeClr val="tx2"/>
                </a:solidFill>
                <a:latin typeface="Arial" panose="020B0604020202020204" pitchFamily="34" charset="0"/>
                <a:ea typeface="Open Sans" charset="0"/>
                <a:cs typeface="Arial" panose="020B0604020202020204" pitchFamily="34" charset="0"/>
              </a:defRPr>
            </a:lvl3pPr>
            <a:lvl4pPr marL="1600200" indent="-228600">
              <a:buClr>
                <a:srgbClr val="01ADDB"/>
              </a:buClr>
              <a:buFont typeface="Wingdings" pitchFamily="2" charset="2"/>
              <a:buChar char="§"/>
              <a:defRPr sz="1600" b="0" i="0" baseline="0">
                <a:solidFill>
                  <a:schemeClr val="tx2"/>
                </a:solidFill>
                <a:latin typeface="Arial" panose="020B0604020202020204" pitchFamily="34" charset="0"/>
                <a:ea typeface="Open Sans" charset="0"/>
                <a:cs typeface="Arial" panose="020B0604020202020204" pitchFamily="34" charset="0"/>
              </a:defRPr>
            </a:lvl4pPr>
            <a:lvl5pPr marL="2057400" indent="-228600">
              <a:buClr>
                <a:srgbClr val="01ADDB"/>
              </a:buClr>
              <a:buFont typeface="Wingdings" pitchFamily="2" charset="2"/>
              <a:buChar char="§"/>
              <a:defRPr sz="1400" b="0" i="0" baseline="0">
                <a:solidFill>
                  <a:schemeClr val="tx2"/>
                </a:solidFill>
                <a:latin typeface="Arial" panose="020B0604020202020204" pitchFamily="34" charset="0"/>
                <a:ea typeface="Open Sans" charset="0"/>
                <a:cs typeface="Arial" panose="020B0604020202020204" pitchFamily="34" charset="0"/>
              </a:defRPr>
            </a:lvl5pPr>
          </a:lstStyle>
          <a:p>
            <a:pPr lvl="0"/>
            <a:r>
              <a:rPr lang="en-US"/>
              <a:t>Content here (Arial Regular, 24 </a:t>
            </a:r>
            <a:r>
              <a:rPr lang="en-US" err="1"/>
              <a:t>pt</a:t>
            </a:r>
            <a:r>
              <a:rPr lang="en-US"/>
              <a:t>)</a:t>
            </a:r>
          </a:p>
          <a:p>
            <a:pPr lvl="1"/>
            <a:r>
              <a:rPr lang="en-US"/>
              <a:t>Second level (Arial Regular, 20 </a:t>
            </a:r>
            <a:r>
              <a:rPr lang="en-US" err="1"/>
              <a:t>pt</a:t>
            </a:r>
            <a:r>
              <a:rPr lang="en-US"/>
              <a:t>)</a:t>
            </a:r>
          </a:p>
          <a:p>
            <a:pPr lvl="2"/>
            <a:r>
              <a:rPr lang="en-US"/>
              <a:t>Third level (Arial Regular, 18 </a:t>
            </a:r>
            <a:r>
              <a:rPr lang="en-US" err="1"/>
              <a:t>pt</a:t>
            </a:r>
            <a:r>
              <a:rPr lang="en-US"/>
              <a:t>)</a:t>
            </a:r>
          </a:p>
          <a:p>
            <a:pPr lvl="3"/>
            <a:r>
              <a:rPr lang="en-US"/>
              <a:t>Fourth level (Arial Regular, 16 </a:t>
            </a:r>
            <a:r>
              <a:rPr lang="en-US" err="1"/>
              <a:t>pt</a:t>
            </a:r>
            <a:r>
              <a:rPr lang="en-US"/>
              <a:t>)</a:t>
            </a:r>
          </a:p>
          <a:p>
            <a:pPr lvl="4"/>
            <a:r>
              <a:rPr lang="en-US"/>
              <a:t>Fifth level (Arial Regular, 14 </a:t>
            </a:r>
            <a:r>
              <a:rPr lang="en-US" err="1"/>
              <a:t>pt</a:t>
            </a:r>
            <a:r>
              <a:rPr lang="en-US"/>
              <a:t>)</a:t>
            </a:r>
          </a:p>
        </p:txBody>
      </p:sp>
    </p:spTree>
    <p:extLst>
      <p:ext uri="{BB962C8B-B14F-4D97-AF65-F5344CB8AC3E}">
        <p14:creationId xmlns:p14="http://schemas.microsoft.com/office/powerpoint/2010/main" val="310149345"/>
      </p:ext>
    </p:extLst>
  </p:cSld>
  <p:clrMapOvr>
    <a:masterClrMapping/>
  </p:clrMapOvr>
  <p:transition spd="slow">
    <p:wip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01 - Trio Images (White)">
    <p:spTree>
      <p:nvGrpSpPr>
        <p:cNvPr id="1" name=""/>
        <p:cNvGrpSpPr/>
        <p:nvPr/>
      </p:nvGrpSpPr>
      <p:grpSpPr>
        <a:xfrm>
          <a:off x="0" y="0"/>
          <a:ext cx="0" cy="0"/>
          <a:chOff x="0" y="0"/>
          <a:chExt cx="0" cy="0"/>
        </a:xfrm>
      </p:grpSpPr>
      <p:sp>
        <p:nvSpPr>
          <p:cNvPr id="6" name="Picture Placeholder 6">
            <a:extLst>
              <a:ext uri="{FF2B5EF4-FFF2-40B4-BE49-F238E27FC236}">
                <a16:creationId xmlns:a16="http://schemas.microsoft.com/office/drawing/2014/main" id="{EA4D591F-23ED-3B49-9774-BFB383F9C6B1}"/>
              </a:ext>
            </a:extLst>
          </p:cNvPr>
          <p:cNvSpPr>
            <a:spLocks noGrp="1"/>
          </p:cNvSpPr>
          <p:nvPr>
            <p:ph type="pic" sz="quarter" idx="10"/>
          </p:nvPr>
        </p:nvSpPr>
        <p:spPr>
          <a:xfrm>
            <a:off x="389296" y="1606272"/>
            <a:ext cx="2598345" cy="3080028"/>
          </a:xfrm>
          <a:prstGeom prst="rect">
            <a:avLst/>
          </a:prstGeom>
        </p:spPr>
        <p:txBody>
          <a:bodyPr/>
          <a:lstStyle>
            <a:lvl1pPr>
              <a:defRPr>
                <a:solidFill>
                  <a:schemeClr val="bg1"/>
                </a:solidFill>
                <a:latin typeface="Arial" panose="020B0604020202020204" pitchFamily="34" charset="0"/>
                <a:cs typeface="Arial" panose="020B0604020202020204" pitchFamily="34" charset="0"/>
              </a:defRPr>
            </a:lvl1pPr>
          </a:lstStyle>
          <a:p>
            <a:endParaRPr lang="en-US"/>
          </a:p>
          <a:p>
            <a:endParaRPr lang="en-US"/>
          </a:p>
        </p:txBody>
      </p:sp>
      <p:sp>
        <p:nvSpPr>
          <p:cNvPr id="9" name="Picture Placeholder 6">
            <a:extLst>
              <a:ext uri="{FF2B5EF4-FFF2-40B4-BE49-F238E27FC236}">
                <a16:creationId xmlns:a16="http://schemas.microsoft.com/office/drawing/2014/main" id="{7E165123-8E63-E248-BB1B-C10C343054E4}"/>
              </a:ext>
            </a:extLst>
          </p:cNvPr>
          <p:cNvSpPr>
            <a:spLocks noGrp="1"/>
          </p:cNvSpPr>
          <p:nvPr>
            <p:ph type="pic" sz="quarter" idx="11"/>
          </p:nvPr>
        </p:nvSpPr>
        <p:spPr>
          <a:xfrm>
            <a:off x="3295455" y="1606272"/>
            <a:ext cx="2598345" cy="3080028"/>
          </a:xfrm>
          <a:prstGeom prst="rect">
            <a:avLst/>
          </a:prstGeom>
        </p:spPr>
        <p:txBody>
          <a:bodyPr/>
          <a:lstStyle>
            <a:lvl1pPr>
              <a:defRPr>
                <a:solidFill>
                  <a:schemeClr val="bg1"/>
                </a:solidFill>
                <a:latin typeface="Arial" panose="020B0604020202020204" pitchFamily="34" charset="0"/>
                <a:cs typeface="Arial" panose="020B0604020202020204" pitchFamily="34" charset="0"/>
              </a:defRPr>
            </a:lvl1pPr>
          </a:lstStyle>
          <a:p>
            <a:endParaRPr lang="en-US"/>
          </a:p>
          <a:p>
            <a:endParaRPr lang="en-US"/>
          </a:p>
        </p:txBody>
      </p:sp>
      <p:sp>
        <p:nvSpPr>
          <p:cNvPr id="10" name="Picture Placeholder 6">
            <a:extLst>
              <a:ext uri="{FF2B5EF4-FFF2-40B4-BE49-F238E27FC236}">
                <a16:creationId xmlns:a16="http://schemas.microsoft.com/office/drawing/2014/main" id="{2D4E9031-3C41-0C43-B5C7-0D35EB7544EE}"/>
              </a:ext>
            </a:extLst>
          </p:cNvPr>
          <p:cNvSpPr>
            <a:spLocks noGrp="1"/>
          </p:cNvSpPr>
          <p:nvPr>
            <p:ph type="pic" sz="quarter" idx="12"/>
          </p:nvPr>
        </p:nvSpPr>
        <p:spPr>
          <a:xfrm>
            <a:off x="6192561" y="1606272"/>
            <a:ext cx="2598345" cy="3080028"/>
          </a:xfrm>
          <a:prstGeom prst="rect">
            <a:avLst/>
          </a:prstGeom>
        </p:spPr>
        <p:txBody>
          <a:bodyPr/>
          <a:lstStyle>
            <a:lvl1pPr>
              <a:defRPr>
                <a:solidFill>
                  <a:schemeClr val="bg1"/>
                </a:solidFill>
                <a:latin typeface="Arial" panose="020B0604020202020204" pitchFamily="34" charset="0"/>
                <a:cs typeface="Arial" panose="020B0604020202020204" pitchFamily="34" charset="0"/>
              </a:defRPr>
            </a:lvl1pPr>
          </a:lstStyle>
          <a:p>
            <a:endParaRPr lang="en-US"/>
          </a:p>
          <a:p>
            <a:endParaRPr lang="en-US"/>
          </a:p>
        </p:txBody>
      </p:sp>
      <p:sp>
        <p:nvSpPr>
          <p:cNvPr id="11" name="Title 1">
            <a:extLst>
              <a:ext uri="{FF2B5EF4-FFF2-40B4-BE49-F238E27FC236}">
                <a16:creationId xmlns:a16="http://schemas.microsoft.com/office/drawing/2014/main" id="{7E74AFC7-AA1B-DB4F-8226-4EE0580119A7}"/>
              </a:ext>
            </a:extLst>
          </p:cNvPr>
          <p:cNvSpPr>
            <a:spLocks noGrp="1"/>
          </p:cNvSpPr>
          <p:nvPr>
            <p:ph type="title" hasCustomPrompt="1"/>
          </p:nvPr>
        </p:nvSpPr>
        <p:spPr>
          <a:xfrm>
            <a:off x="384551" y="321164"/>
            <a:ext cx="8406364" cy="993775"/>
          </a:xfrm>
          <a:prstGeom prst="rect">
            <a:avLst/>
          </a:prstGeom>
        </p:spPr>
        <p:txBody>
          <a:bodyPr anchor="ctr"/>
          <a:lstStyle>
            <a:lvl1pPr algn="l">
              <a:defRPr sz="3000" b="1" i="0">
                <a:solidFill>
                  <a:schemeClr val="tx2"/>
                </a:solidFill>
                <a:latin typeface="Arial Black" panose="020B0604020202020204" pitchFamily="34" charset="0"/>
                <a:ea typeface="Arial Black" panose="020B0604020202020204" pitchFamily="34" charset="0"/>
                <a:cs typeface="Arial Black" panose="020B0604020202020204" pitchFamily="34" charset="0"/>
              </a:defRPr>
            </a:lvl1pPr>
          </a:lstStyle>
          <a:p>
            <a:pPr lvl="0"/>
            <a:r>
              <a:rPr lang="en-US"/>
              <a:t>Header Here</a:t>
            </a:r>
            <a:br>
              <a:rPr lang="en-US"/>
            </a:br>
            <a:r>
              <a:rPr lang="en-US"/>
              <a:t>(Arial Black, 30 </a:t>
            </a:r>
            <a:r>
              <a:rPr lang="en-US" err="1"/>
              <a:t>pt</a:t>
            </a:r>
            <a:r>
              <a:rPr lang="en-US"/>
              <a:t>)</a:t>
            </a:r>
          </a:p>
        </p:txBody>
      </p:sp>
    </p:spTree>
    <p:extLst>
      <p:ext uri="{BB962C8B-B14F-4D97-AF65-F5344CB8AC3E}">
        <p14:creationId xmlns:p14="http://schemas.microsoft.com/office/powerpoint/2010/main" val="3433256430"/>
      </p:ext>
    </p:extLst>
  </p:cSld>
  <p:clrMapOvr>
    <a:masterClrMapping/>
  </p:clrMapOvr>
  <p:transition spd="slow">
    <p:wip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02 - Trio Images (Electric Blue)">
    <p:spTree>
      <p:nvGrpSpPr>
        <p:cNvPr id="1" name=""/>
        <p:cNvGrpSpPr/>
        <p:nvPr/>
      </p:nvGrpSpPr>
      <p:grpSpPr>
        <a:xfrm>
          <a:off x="0" y="0"/>
          <a:ext cx="0" cy="0"/>
          <a:chOff x="0" y="0"/>
          <a:chExt cx="0" cy="0"/>
        </a:xfrm>
      </p:grpSpPr>
      <p:sp>
        <p:nvSpPr>
          <p:cNvPr id="17" name="Picture Placeholder 6">
            <a:extLst>
              <a:ext uri="{FF2B5EF4-FFF2-40B4-BE49-F238E27FC236}">
                <a16:creationId xmlns:a16="http://schemas.microsoft.com/office/drawing/2014/main" id="{644DF46C-DD48-344D-BB24-EE78CC5A4CE5}"/>
              </a:ext>
            </a:extLst>
          </p:cNvPr>
          <p:cNvSpPr>
            <a:spLocks noGrp="1"/>
          </p:cNvSpPr>
          <p:nvPr>
            <p:ph type="pic" sz="quarter" idx="10"/>
          </p:nvPr>
        </p:nvSpPr>
        <p:spPr>
          <a:xfrm>
            <a:off x="389296" y="1606272"/>
            <a:ext cx="2598345" cy="3080028"/>
          </a:xfrm>
          <a:prstGeom prst="rect">
            <a:avLst/>
          </a:prstGeom>
        </p:spPr>
        <p:txBody>
          <a:bodyPr/>
          <a:lstStyle>
            <a:lvl1pPr>
              <a:defRPr>
                <a:solidFill>
                  <a:schemeClr val="bg1"/>
                </a:solidFill>
                <a:latin typeface="Arial" panose="020B0604020202020204" pitchFamily="34" charset="0"/>
                <a:cs typeface="Arial" panose="020B0604020202020204" pitchFamily="34" charset="0"/>
              </a:defRPr>
            </a:lvl1pPr>
          </a:lstStyle>
          <a:p>
            <a:endParaRPr lang="en-US"/>
          </a:p>
          <a:p>
            <a:endParaRPr lang="en-US"/>
          </a:p>
        </p:txBody>
      </p:sp>
      <p:sp>
        <p:nvSpPr>
          <p:cNvPr id="18" name="Picture Placeholder 6">
            <a:extLst>
              <a:ext uri="{FF2B5EF4-FFF2-40B4-BE49-F238E27FC236}">
                <a16:creationId xmlns:a16="http://schemas.microsoft.com/office/drawing/2014/main" id="{BE53176C-EC2D-C24F-B521-919FC9822E37}"/>
              </a:ext>
            </a:extLst>
          </p:cNvPr>
          <p:cNvSpPr>
            <a:spLocks noGrp="1"/>
          </p:cNvSpPr>
          <p:nvPr>
            <p:ph type="pic" sz="quarter" idx="11"/>
          </p:nvPr>
        </p:nvSpPr>
        <p:spPr>
          <a:xfrm>
            <a:off x="3295455" y="1606272"/>
            <a:ext cx="2598345" cy="3080028"/>
          </a:xfrm>
          <a:prstGeom prst="rect">
            <a:avLst/>
          </a:prstGeom>
        </p:spPr>
        <p:txBody>
          <a:bodyPr/>
          <a:lstStyle>
            <a:lvl1pPr>
              <a:defRPr>
                <a:solidFill>
                  <a:schemeClr val="bg1"/>
                </a:solidFill>
                <a:latin typeface="Arial" panose="020B0604020202020204" pitchFamily="34" charset="0"/>
                <a:cs typeface="Arial" panose="020B0604020202020204" pitchFamily="34" charset="0"/>
              </a:defRPr>
            </a:lvl1pPr>
          </a:lstStyle>
          <a:p>
            <a:endParaRPr lang="en-US"/>
          </a:p>
          <a:p>
            <a:endParaRPr lang="en-US"/>
          </a:p>
        </p:txBody>
      </p:sp>
      <p:sp>
        <p:nvSpPr>
          <p:cNvPr id="19" name="Picture Placeholder 6">
            <a:extLst>
              <a:ext uri="{FF2B5EF4-FFF2-40B4-BE49-F238E27FC236}">
                <a16:creationId xmlns:a16="http://schemas.microsoft.com/office/drawing/2014/main" id="{8568E466-7E85-664D-A7C3-DA3B3834C480}"/>
              </a:ext>
            </a:extLst>
          </p:cNvPr>
          <p:cNvSpPr>
            <a:spLocks noGrp="1"/>
          </p:cNvSpPr>
          <p:nvPr>
            <p:ph type="pic" sz="quarter" idx="12"/>
          </p:nvPr>
        </p:nvSpPr>
        <p:spPr>
          <a:xfrm>
            <a:off x="6192561" y="1606272"/>
            <a:ext cx="2598345" cy="3080028"/>
          </a:xfrm>
          <a:prstGeom prst="rect">
            <a:avLst/>
          </a:prstGeom>
        </p:spPr>
        <p:txBody>
          <a:bodyPr/>
          <a:lstStyle>
            <a:lvl1pPr>
              <a:defRPr>
                <a:solidFill>
                  <a:schemeClr val="bg1"/>
                </a:solidFill>
                <a:latin typeface="Arial" panose="020B0604020202020204" pitchFamily="34" charset="0"/>
                <a:cs typeface="Arial" panose="020B0604020202020204" pitchFamily="34" charset="0"/>
              </a:defRPr>
            </a:lvl1pPr>
          </a:lstStyle>
          <a:p>
            <a:endParaRPr lang="en-US"/>
          </a:p>
          <a:p>
            <a:endParaRPr lang="en-US"/>
          </a:p>
        </p:txBody>
      </p:sp>
      <p:sp>
        <p:nvSpPr>
          <p:cNvPr id="20" name="Title 1">
            <a:extLst>
              <a:ext uri="{FF2B5EF4-FFF2-40B4-BE49-F238E27FC236}">
                <a16:creationId xmlns:a16="http://schemas.microsoft.com/office/drawing/2014/main" id="{301EF0EF-F0FB-8348-988C-09D2637DAFDA}"/>
              </a:ext>
            </a:extLst>
          </p:cNvPr>
          <p:cNvSpPr>
            <a:spLocks noGrp="1"/>
          </p:cNvSpPr>
          <p:nvPr>
            <p:ph type="title" hasCustomPrompt="1"/>
          </p:nvPr>
        </p:nvSpPr>
        <p:spPr>
          <a:xfrm>
            <a:off x="384551" y="321164"/>
            <a:ext cx="8406364" cy="993775"/>
          </a:xfrm>
          <a:prstGeom prst="rect">
            <a:avLst/>
          </a:prstGeom>
        </p:spPr>
        <p:txBody>
          <a:bodyPr anchor="ctr"/>
          <a:lstStyle>
            <a:lvl1pPr algn="l">
              <a:defRPr sz="3000" b="1" i="0">
                <a:solidFill>
                  <a:srgbClr val="01ADDB"/>
                </a:solidFill>
                <a:latin typeface="Arial Black" panose="020B0604020202020204" pitchFamily="34" charset="0"/>
                <a:ea typeface="Arial Black" panose="020B0604020202020204" pitchFamily="34" charset="0"/>
                <a:cs typeface="Arial Black" panose="020B0604020202020204" pitchFamily="34" charset="0"/>
              </a:defRPr>
            </a:lvl1pPr>
          </a:lstStyle>
          <a:p>
            <a:pPr lvl="0"/>
            <a:r>
              <a:rPr lang="en-US"/>
              <a:t>Header Here</a:t>
            </a:r>
            <a:br>
              <a:rPr lang="en-US"/>
            </a:br>
            <a:r>
              <a:rPr lang="en-US"/>
              <a:t>(Arial Black, 30 </a:t>
            </a:r>
            <a:r>
              <a:rPr lang="en-US" err="1"/>
              <a:t>pt</a:t>
            </a:r>
            <a:r>
              <a:rPr lang="en-US"/>
              <a:t>)</a:t>
            </a:r>
          </a:p>
        </p:txBody>
      </p:sp>
    </p:spTree>
    <p:extLst>
      <p:ext uri="{BB962C8B-B14F-4D97-AF65-F5344CB8AC3E}">
        <p14:creationId xmlns:p14="http://schemas.microsoft.com/office/powerpoint/2010/main" val="2352797386"/>
      </p:ext>
    </p:extLst>
  </p:cSld>
  <p:clrMapOvr>
    <a:masterClrMapping/>
  </p:clrMapOvr>
  <p:transition spd="slow">
    <p:wip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01 - Full Bleed Image">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8CC0EBC8-C525-234E-B082-D0B7F79B12FC}"/>
              </a:ext>
            </a:extLst>
          </p:cNvPr>
          <p:cNvSpPr>
            <a:spLocks noGrp="1"/>
          </p:cNvSpPr>
          <p:nvPr>
            <p:ph type="pic" sz="quarter" idx="10"/>
          </p:nvPr>
        </p:nvSpPr>
        <p:spPr>
          <a:xfrm>
            <a:off x="0" y="0"/>
            <a:ext cx="9144000" cy="5143500"/>
          </a:xfrm>
          <a:prstGeom prst="rect">
            <a:avLst/>
          </a:prstGeom>
        </p:spPr>
        <p:txBody>
          <a:bodyPr/>
          <a:lstStyle>
            <a:lvl1pPr>
              <a:defRPr>
                <a:latin typeface="Arial" panose="020B0604020202020204" pitchFamily="34" charset="0"/>
                <a:cs typeface="Arial" panose="020B0604020202020204" pitchFamily="34" charset="0"/>
              </a:defRPr>
            </a:lvl1pPr>
          </a:lstStyle>
          <a:p>
            <a:endParaRPr lang="en-US"/>
          </a:p>
        </p:txBody>
      </p:sp>
    </p:spTree>
    <p:extLst>
      <p:ext uri="{BB962C8B-B14F-4D97-AF65-F5344CB8AC3E}">
        <p14:creationId xmlns:p14="http://schemas.microsoft.com/office/powerpoint/2010/main" val="2697952537"/>
      </p:ext>
    </p:extLst>
  </p:cSld>
  <p:clrMapOvr>
    <a:masterClrMapping/>
  </p:clrMapOvr>
  <p:transition spd="slow">
    <p:wip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02 - Two Full Images">
    <p:spTree>
      <p:nvGrpSpPr>
        <p:cNvPr id="1" name=""/>
        <p:cNvGrpSpPr/>
        <p:nvPr/>
      </p:nvGrpSpPr>
      <p:grpSpPr>
        <a:xfrm>
          <a:off x="0" y="0"/>
          <a:ext cx="0" cy="0"/>
          <a:chOff x="0" y="0"/>
          <a:chExt cx="0" cy="0"/>
        </a:xfrm>
      </p:grpSpPr>
      <p:sp>
        <p:nvSpPr>
          <p:cNvPr id="3" name="Picture Placeholder 3">
            <a:extLst>
              <a:ext uri="{FF2B5EF4-FFF2-40B4-BE49-F238E27FC236}">
                <a16:creationId xmlns:a16="http://schemas.microsoft.com/office/drawing/2014/main" id="{7CC9C25B-9F32-7E46-A432-6911DE6DF666}"/>
              </a:ext>
            </a:extLst>
          </p:cNvPr>
          <p:cNvSpPr>
            <a:spLocks noGrp="1"/>
          </p:cNvSpPr>
          <p:nvPr>
            <p:ph type="pic" sz="quarter" idx="10"/>
          </p:nvPr>
        </p:nvSpPr>
        <p:spPr>
          <a:xfrm>
            <a:off x="0" y="0"/>
            <a:ext cx="4572000" cy="5143500"/>
          </a:xfrm>
          <a:prstGeom prst="rect">
            <a:avLst/>
          </a:prstGeom>
        </p:spPr>
        <p:txBody>
          <a:bodyPr/>
          <a:lstStyle>
            <a:lvl1pPr>
              <a:defRPr>
                <a:latin typeface="Arial" panose="020B0604020202020204" pitchFamily="34" charset="0"/>
                <a:cs typeface="Arial" panose="020B0604020202020204" pitchFamily="34" charset="0"/>
              </a:defRPr>
            </a:lvl1pPr>
          </a:lstStyle>
          <a:p>
            <a:endParaRPr lang="en-US"/>
          </a:p>
        </p:txBody>
      </p:sp>
      <p:sp>
        <p:nvSpPr>
          <p:cNvPr id="5" name="Picture Placeholder 3">
            <a:extLst>
              <a:ext uri="{FF2B5EF4-FFF2-40B4-BE49-F238E27FC236}">
                <a16:creationId xmlns:a16="http://schemas.microsoft.com/office/drawing/2014/main" id="{EE4807EA-86BA-F24E-9870-74DECF6D3B6A}"/>
              </a:ext>
            </a:extLst>
          </p:cNvPr>
          <p:cNvSpPr>
            <a:spLocks noGrp="1"/>
          </p:cNvSpPr>
          <p:nvPr>
            <p:ph type="pic" sz="quarter" idx="11"/>
          </p:nvPr>
        </p:nvSpPr>
        <p:spPr>
          <a:xfrm>
            <a:off x="4572000" y="0"/>
            <a:ext cx="4572000" cy="5143500"/>
          </a:xfrm>
          <a:prstGeom prst="rect">
            <a:avLst/>
          </a:prstGeom>
        </p:spPr>
        <p:txBody>
          <a:bodyPr/>
          <a:lstStyle>
            <a:lvl1pPr>
              <a:defRPr>
                <a:latin typeface="Arial" panose="020B0604020202020204" pitchFamily="34" charset="0"/>
                <a:cs typeface="Arial" panose="020B0604020202020204" pitchFamily="34" charset="0"/>
              </a:defRPr>
            </a:lvl1pPr>
          </a:lstStyle>
          <a:p>
            <a:endParaRPr lang="en-US"/>
          </a:p>
        </p:txBody>
      </p:sp>
    </p:spTree>
    <p:extLst>
      <p:ext uri="{BB962C8B-B14F-4D97-AF65-F5344CB8AC3E}">
        <p14:creationId xmlns:p14="http://schemas.microsoft.com/office/powerpoint/2010/main" val="4069062935"/>
      </p:ext>
    </p:extLst>
  </p:cSld>
  <p:clrMapOvr>
    <a:masterClrMapping/>
  </p:clrMapOvr>
  <p:transition spd="slow">
    <p:wip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01 - Ending Slide (U State Logo) (Whit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85E839A-8AA5-9241-8B79-4D9CB4772907}"/>
              </a:ext>
            </a:extLst>
          </p:cNvPr>
          <p:cNvPicPr>
            <a:picLocks noChangeAspect="1"/>
          </p:cNvPicPr>
          <p:nvPr userDrawn="1"/>
        </p:nvPicPr>
        <p:blipFill>
          <a:blip r:embed="rId2"/>
          <a:stretch>
            <a:fillRect/>
          </a:stretch>
        </p:blipFill>
        <p:spPr>
          <a:xfrm>
            <a:off x="595893" y="3943170"/>
            <a:ext cx="3480946" cy="554487"/>
          </a:xfrm>
          <a:prstGeom prst="rect">
            <a:avLst/>
          </a:prstGeom>
        </p:spPr>
      </p:pic>
      <p:sp>
        <p:nvSpPr>
          <p:cNvPr id="4" name="Title 2">
            <a:extLst>
              <a:ext uri="{FF2B5EF4-FFF2-40B4-BE49-F238E27FC236}">
                <a16:creationId xmlns:a16="http://schemas.microsoft.com/office/drawing/2014/main" id="{B40FA833-07EE-454E-BE50-4E5469C42ADD}"/>
              </a:ext>
            </a:extLst>
          </p:cNvPr>
          <p:cNvSpPr>
            <a:spLocks noGrp="1"/>
          </p:cNvSpPr>
          <p:nvPr>
            <p:ph type="title" hasCustomPrompt="1"/>
          </p:nvPr>
        </p:nvSpPr>
        <p:spPr>
          <a:xfrm>
            <a:off x="460375" y="1047764"/>
            <a:ext cx="6972300" cy="1673664"/>
          </a:xfrm>
          <a:prstGeom prst="rect">
            <a:avLst/>
          </a:prstGeom>
        </p:spPr>
        <p:txBody>
          <a:bodyPr anchor="ctr"/>
          <a:lstStyle>
            <a:lvl1pPr algn="l">
              <a:defRPr sz="5000" b="1" i="0" baseline="0">
                <a:solidFill>
                  <a:schemeClr val="tx2"/>
                </a:solidFill>
                <a:latin typeface="Arial Black" panose="020B0604020202020204" pitchFamily="34" charset="0"/>
                <a:ea typeface="Arial Black" panose="020B0604020202020204" pitchFamily="34" charset="0"/>
                <a:cs typeface="Arial Black" panose="020B0604020202020204" pitchFamily="34" charset="0"/>
              </a:defRPr>
            </a:lvl1pPr>
          </a:lstStyle>
          <a:p>
            <a:r>
              <a:rPr lang="en-US"/>
              <a:t>Thank You Text </a:t>
            </a:r>
            <a:br>
              <a:rPr lang="en-US"/>
            </a:br>
            <a:r>
              <a:rPr lang="en-US"/>
              <a:t>50 </a:t>
            </a:r>
            <a:r>
              <a:rPr lang="en-US" err="1"/>
              <a:t>pt</a:t>
            </a:r>
            <a:endParaRPr lang="en-US"/>
          </a:p>
        </p:txBody>
      </p:sp>
    </p:spTree>
    <p:extLst>
      <p:ext uri="{BB962C8B-B14F-4D97-AF65-F5344CB8AC3E}">
        <p14:creationId xmlns:p14="http://schemas.microsoft.com/office/powerpoint/2010/main" val="3477340144"/>
      </p:ext>
    </p:extLst>
  </p:cSld>
  <p:clrMapOvr>
    <a:masterClrMapping/>
  </p:clrMapOvr>
  <p:transition spd="slow">
    <p:wip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02 - Ending Slide (Wordmark + U State) (Whit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3277B80-96A0-B741-A518-561A276F19BB}"/>
              </a:ext>
            </a:extLst>
          </p:cNvPr>
          <p:cNvPicPr>
            <a:picLocks noChangeAspect="1"/>
          </p:cNvPicPr>
          <p:nvPr userDrawn="1"/>
        </p:nvPicPr>
        <p:blipFill>
          <a:blip r:embed="rId2"/>
          <a:stretch>
            <a:fillRect/>
          </a:stretch>
        </p:blipFill>
        <p:spPr>
          <a:xfrm>
            <a:off x="7695585" y="3832770"/>
            <a:ext cx="1008856" cy="781050"/>
          </a:xfrm>
          <a:prstGeom prst="rect">
            <a:avLst/>
          </a:prstGeom>
        </p:spPr>
      </p:pic>
      <p:pic>
        <p:nvPicPr>
          <p:cNvPr id="7" name="Picture 6">
            <a:extLst>
              <a:ext uri="{FF2B5EF4-FFF2-40B4-BE49-F238E27FC236}">
                <a16:creationId xmlns:a16="http://schemas.microsoft.com/office/drawing/2014/main" id="{3EBE46C1-E0FD-6644-907E-E4799DA78D05}"/>
              </a:ext>
            </a:extLst>
          </p:cNvPr>
          <p:cNvPicPr>
            <a:picLocks noChangeAspect="1"/>
          </p:cNvPicPr>
          <p:nvPr userDrawn="1"/>
        </p:nvPicPr>
        <p:blipFill>
          <a:blip r:embed="rId3"/>
          <a:stretch>
            <a:fillRect/>
          </a:stretch>
        </p:blipFill>
        <p:spPr>
          <a:xfrm>
            <a:off x="617034" y="4353701"/>
            <a:ext cx="2619375" cy="249848"/>
          </a:xfrm>
          <a:prstGeom prst="rect">
            <a:avLst/>
          </a:prstGeom>
        </p:spPr>
      </p:pic>
      <p:sp>
        <p:nvSpPr>
          <p:cNvPr id="9" name="Title 2">
            <a:extLst>
              <a:ext uri="{FF2B5EF4-FFF2-40B4-BE49-F238E27FC236}">
                <a16:creationId xmlns:a16="http://schemas.microsoft.com/office/drawing/2014/main" id="{993A85A7-E5E8-2C4D-8428-FAACFB2CD796}"/>
              </a:ext>
            </a:extLst>
          </p:cNvPr>
          <p:cNvSpPr>
            <a:spLocks noGrp="1"/>
          </p:cNvSpPr>
          <p:nvPr>
            <p:ph type="title" hasCustomPrompt="1"/>
          </p:nvPr>
        </p:nvSpPr>
        <p:spPr>
          <a:xfrm>
            <a:off x="460375" y="1047764"/>
            <a:ext cx="6972300" cy="1673664"/>
          </a:xfrm>
          <a:prstGeom prst="rect">
            <a:avLst/>
          </a:prstGeom>
        </p:spPr>
        <p:txBody>
          <a:bodyPr anchor="ctr"/>
          <a:lstStyle>
            <a:lvl1pPr algn="l">
              <a:defRPr sz="5000" b="1" i="0" baseline="0">
                <a:solidFill>
                  <a:schemeClr val="tx2"/>
                </a:solidFill>
                <a:latin typeface="Arial Black" panose="020B0604020202020204" pitchFamily="34" charset="0"/>
                <a:ea typeface="Arial Black" panose="020B0604020202020204" pitchFamily="34" charset="0"/>
                <a:cs typeface="Arial Black" panose="020B0604020202020204" pitchFamily="34" charset="0"/>
              </a:defRPr>
            </a:lvl1pPr>
          </a:lstStyle>
          <a:p>
            <a:r>
              <a:rPr lang="en-US"/>
              <a:t>Thank You Text </a:t>
            </a:r>
            <a:br>
              <a:rPr lang="en-US"/>
            </a:br>
            <a:r>
              <a:rPr lang="en-US"/>
              <a:t>50 </a:t>
            </a:r>
            <a:r>
              <a:rPr lang="en-US" err="1"/>
              <a:t>pt</a:t>
            </a:r>
            <a:endParaRPr lang="en-US"/>
          </a:p>
        </p:txBody>
      </p:sp>
    </p:spTree>
    <p:extLst>
      <p:ext uri="{BB962C8B-B14F-4D97-AF65-F5344CB8AC3E}">
        <p14:creationId xmlns:p14="http://schemas.microsoft.com/office/powerpoint/2010/main" val="2557142227"/>
      </p:ext>
    </p:extLst>
  </p:cSld>
  <p:clrMapOvr>
    <a:masterClrMapping/>
  </p:clrMapOvr>
  <p:transition spd="slow">
    <p:wip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01 - Ending Slide (U State Logo) (Electric Blu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B2F9580-5941-DC4A-84BE-54439BD33A05}"/>
              </a:ext>
            </a:extLst>
          </p:cNvPr>
          <p:cNvPicPr>
            <a:picLocks noChangeAspect="1"/>
          </p:cNvPicPr>
          <p:nvPr userDrawn="1"/>
        </p:nvPicPr>
        <p:blipFill>
          <a:blip r:embed="rId2"/>
          <a:stretch>
            <a:fillRect/>
          </a:stretch>
        </p:blipFill>
        <p:spPr>
          <a:xfrm>
            <a:off x="595893" y="3943170"/>
            <a:ext cx="3480946" cy="554487"/>
          </a:xfrm>
          <a:prstGeom prst="rect">
            <a:avLst/>
          </a:prstGeom>
        </p:spPr>
      </p:pic>
      <p:sp>
        <p:nvSpPr>
          <p:cNvPr id="6" name="Title 2">
            <a:extLst>
              <a:ext uri="{FF2B5EF4-FFF2-40B4-BE49-F238E27FC236}">
                <a16:creationId xmlns:a16="http://schemas.microsoft.com/office/drawing/2014/main" id="{B3E4C673-960E-884A-A7AE-E2A1C1ED4F17}"/>
              </a:ext>
            </a:extLst>
          </p:cNvPr>
          <p:cNvSpPr>
            <a:spLocks noGrp="1"/>
          </p:cNvSpPr>
          <p:nvPr>
            <p:ph type="title" hasCustomPrompt="1"/>
          </p:nvPr>
        </p:nvSpPr>
        <p:spPr>
          <a:xfrm>
            <a:off x="460375" y="1047764"/>
            <a:ext cx="6972300" cy="1673664"/>
          </a:xfrm>
          <a:prstGeom prst="rect">
            <a:avLst/>
          </a:prstGeom>
        </p:spPr>
        <p:txBody>
          <a:bodyPr anchor="ctr"/>
          <a:lstStyle>
            <a:lvl1pPr algn="l">
              <a:defRPr sz="5000" b="1" i="0" baseline="0">
                <a:solidFill>
                  <a:srgbClr val="01ADDB"/>
                </a:solidFill>
                <a:latin typeface="Arial Black" panose="020B0604020202020204" pitchFamily="34" charset="0"/>
                <a:ea typeface="Arial Black" panose="020B0604020202020204" pitchFamily="34" charset="0"/>
                <a:cs typeface="Arial Black" panose="020B0604020202020204" pitchFamily="34" charset="0"/>
              </a:defRPr>
            </a:lvl1pPr>
          </a:lstStyle>
          <a:p>
            <a:r>
              <a:rPr lang="en-US"/>
              <a:t>Thank You Text </a:t>
            </a:r>
            <a:br>
              <a:rPr lang="en-US"/>
            </a:br>
            <a:r>
              <a:rPr lang="en-US"/>
              <a:t>50 </a:t>
            </a:r>
            <a:r>
              <a:rPr lang="en-US" err="1"/>
              <a:t>pt</a:t>
            </a:r>
            <a:endParaRPr lang="en-US"/>
          </a:p>
        </p:txBody>
      </p:sp>
    </p:spTree>
    <p:extLst>
      <p:ext uri="{BB962C8B-B14F-4D97-AF65-F5344CB8AC3E}">
        <p14:creationId xmlns:p14="http://schemas.microsoft.com/office/powerpoint/2010/main" val="2418856755"/>
      </p:ext>
    </p:extLst>
  </p:cSld>
  <p:clrMapOvr>
    <a:masterClrMapping/>
  </p:clrMapOvr>
  <p:transition spd="slow">
    <p:wip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02 - Title Slide (Electric Blue)">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3D646D4-8614-E94E-8824-0FFEDD1C83DA}"/>
              </a:ext>
            </a:extLst>
          </p:cNvPr>
          <p:cNvSpPr>
            <a:spLocks noGrp="1"/>
          </p:cNvSpPr>
          <p:nvPr>
            <p:ph type="title" hasCustomPrompt="1"/>
          </p:nvPr>
        </p:nvSpPr>
        <p:spPr>
          <a:xfrm>
            <a:off x="460375" y="568793"/>
            <a:ext cx="6972300" cy="2641756"/>
          </a:xfrm>
          <a:prstGeom prst="rect">
            <a:avLst/>
          </a:prstGeom>
        </p:spPr>
        <p:txBody>
          <a:bodyPr anchor="ctr"/>
          <a:lstStyle>
            <a:lvl1pPr algn="l">
              <a:defRPr sz="5000" b="1" i="0" baseline="0">
                <a:solidFill>
                  <a:srgbClr val="01ADDB"/>
                </a:solidFill>
                <a:latin typeface="Arial Black" panose="020B0604020202020204" pitchFamily="34" charset="0"/>
                <a:ea typeface="Arial Black" panose="020B0604020202020204" pitchFamily="34" charset="0"/>
                <a:cs typeface="Arial Black" panose="020B0604020202020204" pitchFamily="34" charset="0"/>
              </a:defRPr>
            </a:lvl1pPr>
          </a:lstStyle>
          <a:p>
            <a:r>
              <a:rPr lang="en-US"/>
              <a:t>Title Here</a:t>
            </a:r>
            <a:br>
              <a:rPr lang="en-US"/>
            </a:br>
            <a:r>
              <a:rPr lang="en-US"/>
              <a:t>Arial Black, </a:t>
            </a:r>
            <a:br>
              <a:rPr lang="en-US"/>
            </a:br>
            <a:r>
              <a:rPr lang="en-US"/>
              <a:t>50 </a:t>
            </a:r>
            <a:r>
              <a:rPr lang="en-US" err="1"/>
              <a:t>pt</a:t>
            </a:r>
            <a:endParaRPr lang="en-US"/>
          </a:p>
        </p:txBody>
      </p:sp>
      <p:pic>
        <p:nvPicPr>
          <p:cNvPr id="5" name="Picture 4">
            <a:extLst>
              <a:ext uri="{FF2B5EF4-FFF2-40B4-BE49-F238E27FC236}">
                <a16:creationId xmlns:a16="http://schemas.microsoft.com/office/drawing/2014/main" id="{27B957A7-2345-F246-96B7-F2E97AE65BE2}"/>
              </a:ext>
            </a:extLst>
          </p:cNvPr>
          <p:cNvPicPr>
            <a:picLocks noChangeAspect="1"/>
          </p:cNvPicPr>
          <p:nvPr userDrawn="1"/>
        </p:nvPicPr>
        <p:blipFill>
          <a:blip r:embed="rId2"/>
          <a:stretch>
            <a:fillRect/>
          </a:stretch>
        </p:blipFill>
        <p:spPr>
          <a:xfrm>
            <a:off x="595893" y="3943170"/>
            <a:ext cx="3480946" cy="554487"/>
          </a:xfrm>
          <a:prstGeom prst="rect">
            <a:avLst/>
          </a:prstGeom>
        </p:spPr>
      </p:pic>
    </p:spTree>
    <p:extLst>
      <p:ext uri="{BB962C8B-B14F-4D97-AF65-F5344CB8AC3E}">
        <p14:creationId xmlns:p14="http://schemas.microsoft.com/office/powerpoint/2010/main" val="3394767736"/>
      </p:ext>
    </p:extLst>
  </p:cSld>
  <p:clrMapOvr>
    <a:masterClrMapping/>
  </p:clrMapOvr>
  <p:transition spd="slow">
    <p:wip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02 - Ending Slide (Wordmark + U State) (Electric Blu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BF17813-6F33-7F4E-9F67-372656E47A20}"/>
              </a:ext>
            </a:extLst>
          </p:cNvPr>
          <p:cNvPicPr>
            <a:picLocks noChangeAspect="1"/>
          </p:cNvPicPr>
          <p:nvPr userDrawn="1"/>
        </p:nvPicPr>
        <p:blipFill>
          <a:blip r:embed="rId2"/>
          <a:stretch>
            <a:fillRect/>
          </a:stretch>
        </p:blipFill>
        <p:spPr>
          <a:xfrm>
            <a:off x="7695585" y="3832770"/>
            <a:ext cx="1008856" cy="781050"/>
          </a:xfrm>
          <a:prstGeom prst="rect">
            <a:avLst/>
          </a:prstGeom>
        </p:spPr>
      </p:pic>
      <p:pic>
        <p:nvPicPr>
          <p:cNvPr id="7" name="Picture 6">
            <a:extLst>
              <a:ext uri="{FF2B5EF4-FFF2-40B4-BE49-F238E27FC236}">
                <a16:creationId xmlns:a16="http://schemas.microsoft.com/office/drawing/2014/main" id="{E5A2B077-6AE8-5C41-A3CE-D51F55AFFCA5}"/>
              </a:ext>
            </a:extLst>
          </p:cNvPr>
          <p:cNvPicPr>
            <a:picLocks noChangeAspect="1"/>
          </p:cNvPicPr>
          <p:nvPr userDrawn="1"/>
        </p:nvPicPr>
        <p:blipFill>
          <a:blip r:embed="rId3"/>
          <a:stretch>
            <a:fillRect/>
          </a:stretch>
        </p:blipFill>
        <p:spPr>
          <a:xfrm>
            <a:off x="617034" y="4353701"/>
            <a:ext cx="2619375" cy="249848"/>
          </a:xfrm>
          <a:prstGeom prst="rect">
            <a:avLst/>
          </a:prstGeom>
        </p:spPr>
      </p:pic>
      <p:sp>
        <p:nvSpPr>
          <p:cNvPr id="9" name="Title 2">
            <a:extLst>
              <a:ext uri="{FF2B5EF4-FFF2-40B4-BE49-F238E27FC236}">
                <a16:creationId xmlns:a16="http://schemas.microsoft.com/office/drawing/2014/main" id="{F104FE20-8255-B040-8096-6ADB5B3A98C8}"/>
              </a:ext>
            </a:extLst>
          </p:cNvPr>
          <p:cNvSpPr>
            <a:spLocks noGrp="1"/>
          </p:cNvSpPr>
          <p:nvPr>
            <p:ph type="title" hasCustomPrompt="1"/>
          </p:nvPr>
        </p:nvSpPr>
        <p:spPr>
          <a:xfrm>
            <a:off x="460375" y="1047764"/>
            <a:ext cx="6972300" cy="1673664"/>
          </a:xfrm>
          <a:prstGeom prst="rect">
            <a:avLst/>
          </a:prstGeom>
        </p:spPr>
        <p:txBody>
          <a:bodyPr anchor="ctr"/>
          <a:lstStyle>
            <a:lvl1pPr algn="l">
              <a:defRPr sz="5000" b="1" i="0" baseline="0">
                <a:solidFill>
                  <a:srgbClr val="01ADDB"/>
                </a:solidFill>
                <a:latin typeface="Arial Black" panose="020B0604020202020204" pitchFamily="34" charset="0"/>
                <a:ea typeface="Arial Black" panose="020B0604020202020204" pitchFamily="34" charset="0"/>
                <a:cs typeface="Arial Black" panose="020B0604020202020204" pitchFamily="34" charset="0"/>
              </a:defRPr>
            </a:lvl1pPr>
          </a:lstStyle>
          <a:p>
            <a:r>
              <a:rPr lang="en-US"/>
              <a:t>Thank You Text </a:t>
            </a:r>
            <a:br>
              <a:rPr lang="en-US"/>
            </a:br>
            <a:r>
              <a:rPr lang="en-US"/>
              <a:t>50 </a:t>
            </a:r>
            <a:r>
              <a:rPr lang="en-US" err="1"/>
              <a:t>pt</a:t>
            </a:r>
            <a:endParaRPr lang="en-US"/>
          </a:p>
        </p:txBody>
      </p:sp>
    </p:spTree>
    <p:extLst>
      <p:ext uri="{BB962C8B-B14F-4D97-AF65-F5344CB8AC3E}">
        <p14:creationId xmlns:p14="http://schemas.microsoft.com/office/powerpoint/2010/main" val="2060274563"/>
      </p:ext>
    </p:extLst>
  </p:cSld>
  <p:clrMapOvr>
    <a:masterClrMapping/>
  </p:clrMapOvr>
  <p:transition spd="slow">
    <p:wip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01 - Title Slide (Aggie Blue)">
    <p:spTree>
      <p:nvGrpSpPr>
        <p:cNvPr id="1" name=""/>
        <p:cNvGrpSpPr/>
        <p:nvPr/>
      </p:nvGrpSpPr>
      <p:grpSpPr>
        <a:xfrm>
          <a:off x="0" y="0"/>
          <a:ext cx="0" cy="0"/>
          <a:chOff x="0" y="0"/>
          <a:chExt cx="0" cy="0"/>
        </a:xfrm>
      </p:grpSpPr>
      <p:sp>
        <p:nvSpPr>
          <p:cNvPr id="7" name="Title 2">
            <a:extLst>
              <a:ext uri="{FF2B5EF4-FFF2-40B4-BE49-F238E27FC236}">
                <a16:creationId xmlns:a16="http://schemas.microsoft.com/office/drawing/2014/main" id="{016A477F-88DA-7048-8778-E8BD7BC8F8B5}"/>
              </a:ext>
            </a:extLst>
          </p:cNvPr>
          <p:cNvSpPr>
            <a:spLocks noGrp="1"/>
          </p:cNvSpPr>
          <p:nvPr>
            <p:ph type="title" hasCustomPrompt="1"/>
          </p:nvPr>
        </p:nvSpPr>
        <p:spPr>
          <a:xfrm>
            <a:off x="460375" y="805496"/>
            <a:ext cx="6972300" cy="2641756"/>
          </a:xfrm>
          <a:prstGeom prst="rect">
            <a:avLst/>
          </a:prstGeom>
        </p:spPr>
        <p:txBody>
          <a:bodyPr anchor="ctr"/>
          <a:lstStyle>
            <a:lvl1pPr algn="l">
              <a:defRPr sz="5000" b="1" i="0" baseline="0">
                <a:solidFill>
                  <a:schemeClr val="tx1"/>
                </a:solidFill>
                <a:latin typeface="Arial Black" panose="020B0604020202020204" pitchFamily="34" charset="0"/>
                <a:ea typeface="Arial Black" panose="020B0604020202020204" pitchFamily="34" charset="0"/>
                <a:cs typeface="Arial Black" panose="020B0604020202020204" pitchFamily="34" charset="0"/>
              </a:defRPr>
            </a:lvl1pPr>
          </a:lstStyle>
          <a:p>
            <a:r>
              <a:rPr lang="en-US"/>
              <a:t>Title Here</a:t>
            </a:r>
            <a:br>
              <a:rPr lang="en-US"/>
            </a:br>
            <a:r>
              <a:rPr lang="en-US"/>
              <a:t>Arial Black, </a:t>
            </a:r>
            <a:br>
              <a:rPr lang="en-US"/>
            </a:br>
            <a:r>
              <a:rPr lang="en-US"/>
              <a:t>50 </a:t>
            </a:r>
            <a:r>
              <a:rPr lang="en-US" err="1"/>
              <a:t>pt</a:t>
            </a:r>
            <a:endParaRPr lang="en-US"/>
          </a:p>
        </p:txBody>
      </p:sp>
      <p:pic>
        <p:nvPicPr>
          <p:cNvPr id="2" name="Picture 1">
            <a:extLst>
              <a:ext uri="{FF2B5EF4-FFF2-40B4-BE49-F238E27FC236}">
                <a16:creationId xmlns:a16="http://schemas.microsoft.com/office/drawing/2014/main" id="{B13495FE-5513-5E72-32D7-0AE344FAE5D3}"/>
              </a:ext>
            </a:extLst>
          </p:cNvPr>
          <p:cNvPicPr>
            <a:picLocks noChangeAspect="1"/>
          </p:cNvPicPr>
          <p:nvPr userDrawn="1"/>
        </p:nvPicPr>
        <p:blipFill>
          <a:blip r:embed="rId2"/>
          <a:stretch>
            <a:fillRect/>
          </a:stretch>
        </p:blipFill>
        <p:spPr>
          <a:xfrm>
            <a:off x="595893" y="3943170"/>
            <a:ext cx="3480946" cy="554487"/>
          </a:xfrm>
          <a:prstGeom prst="rect">
            <a:avLst/>
          </a:prstGeom>
        </p:spPr>
      </p:pic>
    </p:spTree>
    <p:extLst>
      <p:ext uri="{BB962C8B-B14F-4D97-AF65-F5344CB8AC3E}">
        <p14:creationId xmlns:p14="http://schemas.microsoft.com/office/powerpoint/2010/main" val="3162077301"/>
      </p:ext>
    </p:extLst>
  </p:cSld>
  <p:clrMapOvr>
    <a:masterClrMapping/>
  </p:clrMapOvr>
  <p:transition spd="slow">
    <p:wip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Blank Slide">
    <p:bg>
      <p:bgPr>
        <a:solidFill>
          <a:srgbClr val="002639"/>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80613710"/>
      </p:ext>
    </p:extLst>
  </p:cSld>
  <p:clrMapOvr>
    <a:masterClrMapping/>
  </p:clrMapOvr>
  <p:transition spd="slow">
    <p:wip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01 - Title Slide (White)">
    <p:bg>
      <p:bgPr>
        <a:solidFill>
          <a:srgbClr val="002639"/>
        </a:solidFill>
        <a:effectLst/>
      </p:bgPr>
    </p:bg>
    <p:spTree>
      <p:nvGrpSpPr>
        <p:cNvPr id="1" name=""/>
        <p:cNvGrpSpPr/>
        <p:nvPr/>
      </p:nvGrpSpPr>
      <p:grpSpPr>
        <a:xfrm>
          <a:off x="0" y="0"/>
          <a:ext cx="0" cy="0"/>
          <a:chOff x="0" y="0"/>
          <a:chExt cx="0" cy="0"/>
        </a:xfrm>
      </p:grpSpPr>
      <p:sp>
        <p:nvSpPr>
          <p:cNvPr id="3" name="Title 2"/>
          <p:cNvSpPr>
            <a:spLocks noGrp="1"/>
          </p:cNvSpPr>
          <p:nvPr>
            <p:ph type="title" hasCustomPrompt="1"/>
          </p:nvPr>
        </p:nvSpPr>
        <p:spPr>
          <a:xfrm>
            <a:off x="460375" y="568793"/>
            <a:ext cx="6972300" cy="2641756"/>
          </a:xfrm>
          <a:prstGeom prst="rect">
            <a:avLst/>
          </a:prstGeom>
        </p:spPr>
        <p:txBody>
          <a:bodyPr anchor="ctr"/>
          <a:lstStyle>
            <a:lvl1pPr algn="l">
              <a:defRPr sz="5000" b="1" i="0" baseline="0">
                <a:solidFill>
                  <a:schemeClr val="tx2"/>
                </a:solidFill>
                <a:latin typeface="Arial Black" panose="020B0604020202020204" pitchFamily="34" charset="0"/>
                <a:ea typeface="Arial Black" panose="020B0604020202020204" pitchFamily="34" charset="0"/>
                <a:cs typeface="Arial Black" panose="020B0604020202020204" pitchFamily="34" charset="0"/>
              </a:defRPr>
            </a:lvl1pPr>
          </a:lstStyle>
          <a:p>
            <a:r>
              <a:rPr lang="en-US"/>
              <a:t>Title Here</a:t>
            </a:r>
            <a:br>
              <a:rPr lang="en-US"/>
            </a:br>
            <a:r>
              <a:rPr lang="en-US"/>
              <a:t>Arial Black, </a:t>
            </a:r>
            <a:br>
              <a:rPr lang="en-US"/>
            </a:br>
            <a:r>
              <a:rPr lang="en-US"/>
              <a:t>50 </a:t>
            </a:r>
            <a:r>
              <a:rPr lang="en-US" err="1"/>
              <a:t>pt</a:t>
            </a:r>
            <a:endParaRPr lang="en-US"/>
          </a:p>
        </p:txBody>
      </p:sp>
      <p:pic>
        <p:nvPicPr>
          <p:cNvPr id="4" name="Picture 3">
            <a:extLst>
              <a:ext uri="{FF2B5EF4-FFF2-40B4-BE49-F238E27FC236}">
                <a16:creationId xmlns:a16="http://schemas.microsoft.com/office/drawing/2014/main" id="{1CC049B1-D7E1-EE42-B376-727551EDD0F0}"/>
              </a:ext>
            </a:extLst>
          </p:cNvPr>
          <p:cNvPicPr>
            <a:picLocks noChangeAspect="1"/>
          </p:cNvPicPr>
          <p:nvPr userDrawn="1"/>
        </p:nvPicPr>
        <p:blipFill>
          <a:blip r:embed="rId2"/>
          <a:stretch>
            <a:fillRect/>
          </a:stretch>
        </p:blipFill>
        <p:spPr>
          <a:xfrm>
            <a:off x="595893" y="3943170"/>
            <a:ext cx="3480946" cy="554487"/>
          </a:xfrm>
          <a:prstGeom prst="rect">
            <a:avLst/>
          </a:prstGeom>
        </p:spPr>
      </p:pic>
    </p:spTree>
    <p:extLst>
      <p:ext uri="{BB962C8B-B14F-4D97-AF65-F5344CB8AC3E}">
        <p14:creationId xmlns:p14="http://schemas.microsoft.com/office/powerpoint/2010/main" val="282182717"/>
      </p:ext>
    </p:extLst>
  </p:cSld>
  <p:clrMapOvr>
    <a:masterClrMapping/>
  </p:clrMapOvr>
  <p:transition spd="slow">
    <p:wip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02 - Title Slide (Electric Blue)">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3D646D4-8614-E94E-8824-0FFEDD1C83DA}"/>
              </a:ext>
            </a:extLst>
          </p:cNvPr>
          <p:cNvSpPr>
            <a:spLocks noGrp="1"/>
          </p:cNvSpPr>
          <p:nvPr>
            <p:ph type="title" hasCustomPrompt="1"/>
          </p:nvPr>
        </p:nvSpPr>
        <p:spPr>
          <a:xfrm>
            <a:off x="460375" y="568793"/>
            <a:ext cx="6972300" cy="2641756"/>
          </a:xfrm>
          <a:prstGeom prst="rect">
            <a:avLst/>
          </a:prstGeom>
        </p:spPr>
        <p:txBody>
          <a:bodyPr anchor="ctr"/>
          <a:lstStyle>
            <a:lvl1pPr algn="l">
              <a:defRPr sz="5000" b="1" i="0" baseline="0">
                <a:solidFill>
                  <a:srgbClr val="01ADDB"/>
                </a:solidFill>
                <a:latin typeface="Arial Black" panose="020B0604020202020204" pitchFamily="34" charset="0"/>
                <a:ea typeface="Arial Black" panose="020B0604020202020204" pitchFamily="34" charset="0"/>
                <a:cs typeface="Arial Black" panose="020B0604020202020204" pitchFamily="34" charset="0"/>
              </a:defRPr>
            </a:lvl1pPr>
          </a:lstStyle>
          <a:p>
            <a:r>
              <a:rPr lang="en-US"/>
              <a:t>Title Here</a:t>
            </a:r>
            <a:br>
              <a:rPr lang="en-US"/>
            </a:br>
            <a:r>
              <a:rPr lang="en-US"/>
              <a:t>Arial Black, </a:t>
            </a:r>
            <a:br>
              <a:rPr lang="en-US"/>
            </a:br>
            <a:r>
              <a:rPr lang="en-US"/>
              <a:t>50 </a:t>
            </a:r>
            <a:r>
              <a:rPr lang="en-US" err="1"/>
              <a:t>pt</a:t>
            </a:r>
            <a:endParaRPr lang="en-US"/>
          </a:p>
        </p:txBody>
      </p:sp>
      <p:pic>
        <p:nvPicPr>
          <p:cNvPr id="5" name="Picture 4">
            <a:extLst>
              <a:ext uri="{FF2B5EF4-FFF2-40B4-BE49-F238E27FC236}">
                <a16:creationId xmlns:a16="http://schemas.microsoft.com/office/drawing/2014/main" id="{7BE855DB-73B6-3945-B635-AFAD2818CBE0}"/>
              </a:ext>
            </a:extLst>
          </p:cNvPr>
          <p:cNvPicPr>
            <a:picLocks noChangeAspect="1"/>
          </p:cNvPicPr>
          <p:nvPr userDrawn="1"/>
        </p:nvPicPr>
        <p:blipFill>
          <a:blip r:embed="rId2"/>
          <a:stretch>
            <a:fillRect/>
          </a:stretch>
        </p:blipFill>
        <p:spPr>
          <a:xfrm>
            <a:off x="595893" y="3943170"/>
            <a:ext cx="3480946" cy="554487"/>
          </a:xfrm>
          <a:prstGeom prst="rect">
            <a:avLst/>
          </a:prstGeom>
        </p:spPr>
      </p:pic>
    </p:spTree>
    <p:extLst>
      <p:ext uri="{BB962C8B-B14F-4D97-AF65-F5344CB8AC3E}">
        <p14:creationId xmlns:p14="http://schemas.microsoft.com/office/powerpoint/2010/main" val="3601949021"/>
      </p:ext>
    </p:extLst>
  </p:cSld>
  <p:clrMapOvr>
    <a:masterClrMapping/>
  </p:clrMapOvr>
  <p:transition spd="slow">
    <p:wip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03 - Title Slide (White)">
    <p:bg>
      <p:bgPr>
        <a:solidFill>
          <a:srgbClr val="002639"/>
        </a:solidFill>
        <a:effectLst/>
      </p:bgPr>
    </p:bg>
    <p:spTree>
      <p:nvGrpSpPr>
        <p:cNvPr id="1" name=""/>
        <p:cNvGrpSpPr/>
        <p:nvPr/>
      </p:nvGrpSpPr>
      <p:grpSpPr>
        <a:xfrm>
          <a:off x="0" y="0"/>
          <a:ext cx="0" cy="0"/>
          <a:chOff x="0" y="0"/>
          <a:chExt cx="0" cy="0"/>
        </a:xfrm>
      </p:grpSpPr>
      <p:sp>
        <p:nvSpPr>
          <p:cNvPr id="12" name="Title 2">
            <a:extLst>
              <a:ext uri="{FF2B5EF4-FFF2-40B4-BE49-F238E27FC236}">
                <a16:creationId xmlns:a16="http://schemas.microsoft.com/office/drawing/2014/main" id="{434AFA43-3CDE-664D-BA65-6285700CE46D}"/>
              </a:ext>
            </a:extLst>
          </p:cNvPr>
          <p:cNvSpPr>
            <a:spLocks noGrp="1"/>
          </p:cNvSpPr>
          <p:nvPr>
            <p:ph type="title" hasCustomPrompt="1"/>
          </p:nvPr>
        </p:nvSpPr>
        <p:spPr>
          <a:xfrm>
            <a:off x="460375" y="568793"/>
            <a:ext cx="6972300" cy="2641756"/>
          </a:xfrm>
          <a:prstGeom prst="rect">
            <a:avLst/>
          </a:prstGeom>
        </p:spPr>
        <p:txBody>
          <a:bodyPr anchor="ctr"/>
          <a:lstStyle>
            <a:lvl1pPr algn="l">
              <a:defRPr sz="5000" b="1" i="0" baseline="0">
                <a:solidFill>
                  <a:schemeClr val="tx2"/>
                </a:solidFill>
                <a:latin typeface="Arial Black" panose="020B0604020202020204" pitchFamily="34" charset="0"/>
                <a:ea typeface="Arial Black" panose="020B0604020202020204" pitchFamily="34" charset="0"/>
                <a:cs typeface="Arial Black" panose="020B0604020202020204" pitchFamily="34" charset="0"/>
              </a:defRPr>
            </a:lvl1pPr>
          </a:lstStyle>
          <a:p>
            <a:r>
              <a:rPr lang="en-US"/>
              <a:t>Title Here</a:t>
            </a:r>
            <a:br>
              <a:rPr lang="en-US"/>
            </a:br>
            <a:r>
              <a:rPr lang="en-US"/>
              <a:t>Arial Black, </a:t>
            </a:r>
            <a:br>
              <a:rPr lang="en-US"/>
            </a:br>
            <a:r>
              <a:rPr lang="en-US"/>
              <a:t>50 </a:t>
            </a:r>
            <a:r>
              <a:rPr lang="en-US" err="1"/>
              <a:t>pt</a:t>
            </a:r>
            <a:endParaRPr lang="en-US"/>
          </a:p>
        </p:txBody>
      </p:sp>
      <p:pic>
        <p:nvPicPr>
          <p:cNvPr id="7" name="Picture 6">
            <a:extLst>
              <a:ext uri="{FF2B5EF4-FFF2-40B4-BE49-F238E27FC236}">
                <a16:creationId xmlns:a16="http://schemas.microsoft.com/office/drawing/2014/main" id="{09482C4F-0A50-D844-BE36-6C94D1387C9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95585" y="3834976"/>
            <a:ext cx="1008856" cy="776638"/>
          </a:xfrm>
          <a:prstGeom prst="rect">
            <a:avLst/>
          </a:prstGeom>
        </p:spPr>
      </p:pic>
      <p:pic>
        <p:nvPicPr>
          <p:cNvPr id="8" name="Picture 7">
            <a:extLst>
              <a:ext uri="{FF2B5EF4-FFF2-40B4-BE49-F238E27FC236}">
                <a16:creationId xmlns:a16="http://schemas.microsoft.com/office/drawing/2014/main" id="{C0DBF9F1-FEAC-104B-A245-8868D9863DA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14870" y="4353701"/>
            <a:ext cx="2564230" cy="249848"/>
          </a:xfrm>
          <a:prstGeom prst="rect">
            <a:avLst/>
          </a:prstGeom>
        </p:spPr>
      </p:pic>
    </p:spTree>
    <p:extLst>
      <p:ext uri="{BB962C8B-B14F-4D97-AF65-F5344CB8AC3E}">
        <p14:creationId xmlns:p14="http://schemas.microsoft.com/office/powerpoint/2010/main" val="4211416833"/>
      </p:ext>
    </p:extLst>
  </p:cSld>
  <p:clrMapOvr>
    <a:masterClrMapping/>
  </p:clrMapOvr>
  <p:transition spd="slow">
    <p:wip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04 - Title Slide (Electric Blue)">
    <p:bg>
      <p:bgPr>
        <a:solidFill>
          <a:srgbClr val="002639"/>
        </a:solidFill>
        <a:effectLst/>
      </p:bgPr>
    </p:bg>
    <p:spTree>
      <p:nvGrpSpPr>
        <p:cNvPr id="1" name=""/>
        <p:cNvGrpSpPr/>
        <p:nvPr/>
      </p:nvGrpSpPr>
      <p:grpSpPr>
        <a:xfrm>
          <a:off x="0" y="0"/>
          <a:ext cx="0" cy="0"/>
          <a:chOff x="0" y="0"/>
          <a:chExt cx="0" cy="0"/>
        </a:xfrm>
      </p:grpSpPr>
      <p:sp>
        <p:nvSpPr>
          <p:cNvPr id="12" name="Title 2">
            <a:extLst>
              <a:ext uri="{FF2B5EF4-FFF2-40B4-BE49-F238E27FC236}">
                <a16:creationId xmlns:a16="http://schemas.microsoft.com/office/drawing/2014/main" id="{434AFA43-3CDE-664D-BA65-6285700CE46D}"/>
              </a:ext>
            </a:extLst>
          </p:cNvPr>
          <p:cNvSpPr>
            <a:spLocks noGrp="1"/>
          </p:cNvSpPr>
          <p:nvPr>
            <p:ph type="title" hasCustomPrompt="1"/>
          </p:nvPr>
        </p:nvSpPr>
        <p:spPr>
          <a:xfrm>
            <a:off x="460375" y="568793"/>
            <a:ext cx="6972300" cy="2641756"/>
          </a:xfrm>
          <a:prstGeom prst="rect">
            <a:avLst/>
          </a:prstGeom>
        </p:spPr>
        <p:txBody>
          <a:bodyPr anchor="ctr"/>
          <a:lstStyle>
            <a:lvl1pPr algn="l">
              <a:defRPr sz="5000" b="1" i="0" baseline="0">
                <a:solidFill>
                  <a:srgbClr val="01ADDB"/>
                </a:solidFill>
                <a:latin typeface="Arial Black" panose="020B0604020202020204" pitchFamily="34" charset="0"/>
                <a:ea typeface="Arial Black" panose="020B0604020202020204" pitchFamily="34" charset="0"/>
                <a:cs typeface="Arial Black" panose="020B0604020202020204" pitchFamily="34" charset="0"/>
              </a:defRPr>
            </a:lvl1pPr>
          </a:lstStyle>
          <a:p>
            <a:r>
              <a:rPr lang="en-US"/>
              <a:t>Title Here</a:t>
            </a:r>
            <a:br>
              <a:rPr lang="en-US"/>
            </a:br>
            <a:r>
              <a:rPr lang="en-US"/>
              <a:t>Arial Black, </a:t>
            </a:r>
            <a:br>
              <a:rPr lang="en-US"/>
            </a:br>
            <a:r>
              <a:rPr lang="en-US"/>
              <a:t>50 </a:t>
            </a:r>
            <a:r>
              <a:rPr lang="en-US" err="1"/>
              <a:t>pt</a:t>
            </a:r>
            <a:endParaRPr lang="en-US"/>
          </a:p>
        </p:txBody>
      </p:sp>
      <p:pic>
        <p:nvPicPr>
          <p:cNvPr id="7" name="Picture 6">
            <a:extLst>
              <a:ext uri="{FF2B5EF4-FFF2-40B4-BE49-F238E27FC236}">
                <a16:creationId xmlns:a16="http://schemas.microsoft.com/office/drawing/2014/main" id="{4A39540D-4734-854D-B907-A9AE1DE7F6C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95585" y="3834976"/>
            <a:ext cx="1008856" cy="776638"/>
          </a:xfrm>
          <a:prstGeom prst="rect">
            <a:avLst/>
          </a:prstGeom>
        </p:spPr>
      </p:pic>
      <p:pic>
        <p:nvPicPr>
          <p:cNvPr id="5" name="Picture 4">
            <a:extLst>
              <a:ext uri="{FF2B5EF4-FFF2-40B4-BE49-F238E27FC236}">
                <a16:creationId xmlns:a16="http://schemas.microsoft.com/office/drawing/2014/main" id="{61E967D4-2F7E-C447-96F6-BD27955A032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14870" y="4353701"/>
            <a:ext cx="2564230" cy="249848"/>
          </a:xfrm>
          <a:prstGeom prst="rect">
            <a:avLst/>
          </a:prstGeom>
        </p:spPr>
      </p:pic>
    </p:spTree>
    <p:extLst>
      <p:ext uri="{BB962C8B-B14F-4D97-AF65-F5344CB8AC3E}">
        <p14:creationId xmlns:p14="http://schemas.microsoft.com/office/powerpoint/2010/main" val="2515183797"/>
      </p:ext>
    </p:extLst>
  </p:cSld>
  <p:clrMapOvr>
    <a:masterClrMapping/>
  </p:clrMapOvr>
  <p:transition spd="slow">
    <p:wip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Section Cover - Aggie Blue">
    <p:bg>
      <p:bgPr>
        <a:solidFill>
          <a:srgbClr val="002639"/>
        </a:solidFill>
        <a:effectLst/>
      </p:bgPr>
    </p:bg>
    <p:spTree>
      <p:nvGrpSpPr>
        <p:cNvPr id="1" name=""/>
        <p:cNvGrpSpPr/>
        <p:nvPr/>
      </p:nvGrpSpPr>
      <p:grpSpPr>
        <a:xfrm>
          <a:off x="0" y="0"/>
          <a:ext cx="0" cy="0"/>
          <a:chOff x="0" y="0"/>
          <a:chExt cx="0" cy="0"/>
        </a:xfrm>
      </p:grpSpPr>
      <p:sp>
        <p:nvSpPr>
          <p:cNvPr id="3" name="Title 2"/>
          <p:cNvSpPr>
            <a:spLocks noGrp="1"/>
          </p:cNvSpPr>
          <p:nvPr>
            <p:ph type="title" hasCustomPrompt="1"/>
          </p:nvPr>
        </p:nvSpPr>
        <p:spPr>
          <a:xfrm>
            <a:off x="1405053" y="2237678"/>
            <a:ext cx="6057358" cy="616032"/>
          </a:xfrm>
          <a:prstGeom prst="rect">
            <a:avLst/>
          </a:prstGeom>
        </p:spPr>
        <p:txBody>
          <a:bodyPr anchor="ctr"/>
          <a:lstStyle>
            <a:lvl1pPr algn="ctr">
              <a:defRPr sz="3500" b="1" i="0" baseline="0">
                <a:solidFill>
                  <a:schemeClr val="tx2"/>
                </a:solidFill>
                <a:latin typeface="Arial Black" panose="020B0604020202020204" pitchFamily="34" charset="0"/>
                <a:ea typeface="Arial Black" panose="020B0604020202020204" pitchFamily="34" charset="0"/>
                <a:cs typeface="Arial Black" panose="020B0604020202020204" pitchFamily="34" charset="0"/>
              </a:defRPr>
            </a:lvl1pPr>
          </a:lstStyle>
          <a:p>
            <a:r>
              <a:rPr lang="en-US"/>
              <a:t>Section Cover</a:t>
            </a:r>
          </a:p>
        </p:txBody>
      </p:sp>
    </p:spTree>
    <p:extLst>
      <p:ext uri="{BB962C8B-B14F-4D97-AF65-F5344CB8AC3E}">
        <p14:creationId xmlns:p14="http://schemas.microsoft.com/office/powerpoint/2010/main" val="2351586859"/>
      </p:ext>
    </p:extLst>
  </p:cSld>
  <p:clrMapOvr>
    <a:masterClrMapping/>
  </p:clrMapOvr>
  <p:transition spd="slow">
    <p:wip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01 - U State Custom Slide (Whit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F0A01D8E-2B68-3344-A46B-51272EB861E6}"/>
              </a:ext>
            </a:extLst>
          </p:cNvPr>
          <p:cNvSpPr>
            <a:spLocks noGrp="1"/>
          </p:cNvSpPr>
          <p:nvPr>
            <p:ph type="title" hasCustomPrompt="1"/>
          </p:nvPr>
        </p:nvSpPr>
        <p:spPr>
          <a:xfrm>
            <a:off x="447923" y="360208"/>
            <a:ext cx="8197114" cy="993775"/>
          </a:xfrm>
          <a:prstGeom prst="rect">
            <a:avLst/>
          </a:prstGeom>
        </p:spPr>
        <p:txBody>
          <a:bodyPr anchor="ctr"/>
          <a:lstStyle>
            <a:lvl1pPr algn="l">
              <a:defRPr sz="3000" b="1" i="0">
                <a:solidFill>
                  <a:schemeClr val="tx2"/>
                </a:solidFill>
                <a:latin typeface="Arial Black" panose="020B0604020202020204" pitchFamily="34" charset="0"/>
                <a:ea typeface="Arial Black" panose="020B0604020202020204" pitchFamily="34" charset="0"/>
                <a:cs typeface="Arial Black" panose="020B0604020202020204" pitchFamily="34" charset="0"/>
              </a:defRPr>
            </a:lvl1pPr>
          </a:lstStyle>
          <a:p>
            <a:pPr lvl="0"/>
            <a:r>
              <a:rPr lang="en-US"/>
              <a:t>Header Here</a:t>
            </a:r>
            <a:br>
              <a:rPr lang="en-US"/>
            </a:br>
            <a:r>
              <a:rPr lang="en-US"/>
              <a:t>(Arial Black, 30 </a:t>
            </a:r>
            <a:r>
              <a:rPr lang="en-US" err="1"/>
              <a:t>pt</a:t>
            </a:r>
            <a:r>
              <a:rPr lang="en-US"/>
              <a:t>)</a:t>
            </a:r>
          </a:p>
        </p:txBody>
      </p:sp>
      <p:pic>
        <p:nvPicPr>
          <p:cNvPr id="9" name="Picture 8">
            <a:extLst>
              <a:ext uri="{FF2B5EF4-FFF2-40B4-BE49-F238E27FC236}">
                <a16:creationId xmlns:a16="http://schemas.microsoft.com/office/drawing/2014/main" id="{3A6E4ED7-A3AF-4246-861B-F610600D8E5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95585" y="3834976"/>
            <a:ext cx="1008856" cy="776638"/>
          </a:xfrm>
          <a:prstGeom prst="rect">
            <a:avLst/>
          </a:prstGeom>
        </p:spPr>
      </p:pic>
      <p:sp>
        <p:nvSpPr>
          <p:cNvPr id="6" name="Text Placeholder 9">
            <a:extLst>
              <a:ext uri="{FF2B5EF4-FFF2-40B4-BE49-F238E27FC236}">
                <a16:creationId xmlns:a16="http://schemas.microsoft.com/office/drawing/2014/main" id="{8FE0BDE2-CC87-7949-B16D-CCA7AD55C409}"/>
              </a:ext>
            </a:extLst>
          </p:cNvPr>
          <p:cNvSpPr>
            <a:spLocks noGrp="1"/>
          </p:cNvSpPr>
          <p:nvPr>
            <p:ph type="body" sz="quarter" idx="11" hasCustomPrompt="1"/>
          </p:nvPr>
        </p:nvSpPr>
        <p:spPr>
          <a:xfrm>
            <a:off x="447923" y="1533850"/>
            <a:ext cx="8197114" cy="3249442"/>
          </a:xfrm>
          <a:prstGeom prst="rect">
            <a:avLst/>
          </a:prstGeom>
        </p:spPr>
        <p:txBody>
          <a:bodyPr/>
          <a:lstStyle>
            <a:lvl1pPr marL="342900" indent="-342900">
              <a:buClr>
                <a:srgbClr val="01ADDB"/>
              </a:buClr>
              <a:buFont typeface="Wingdings" pitchFamily="2" charset="2"/>
              <a:buChar char="§"/>
              <a:defRPr sz="2400" b="0" i="0" baseline="0">
                <a:solidFill>
                  <a:schemeClr val="tx2"/>
                </a:solidFill>
                <a:latin typeface="Arial" panose="020B0604020202020204" pitchFamily="34" charset="0"/>
                <a:ea typeface="Open Sans" charset="0"/>
                <a:cs typeface="Arial" panose="020B0604020202020204" pitchFamily="34" charset="0"/>
              </a:defRPr>
            </a:lvl1pPr>
            <a:lvl2pPr marL="742950" indent="-285750">
              <a:buClr>
                <a:srgbClr val="01ADDB"/>
              </a:buClr>
              <a:buFont typeface="Wingdings" pitchFamily="2" charset="2"/>
              <a:buChar char="§"/>
              <a:defRPr sz="2000" b="0" i="0" baseline="0">
                <a:solidFill>
                  <a:schemeClr val="tx2"/>
                </a:solidFill>
                <a:latin typeface="Arial" panose="020B0604020202020204" pitchFamily="34" charset="0"/>
                <a:ea typeface="Open Sans" charset="0"/>
                <a:cs typeface="Arial" panose="020B0604020202020204" pitchFamily="34" charset="0"/>
              </a:defRPr>
            </a:lvl2pPr>
            <a:lvl3pPr marL="1143000" indent="-228600">
              <a:buClr>
                <a:srgbClr val="01ADDB"/>
              </a:buClr>
              <a:buSzPct val="100000"/>
              <a:buFont typeface="Wingdings" pitchFamily="2" charset="2"/>
              <a:buChar char="§"/>
              <a:defRPr sz="1800" b="0" i="0" baseline="0">
                <a:solidFill>
                  <a:schemeClr val="tx2"/>
                </a:solidFill>
                <a:latin typeface="Arial" panose="020B0604020202020204" pitchFamily="34" charset="0"/>
                <a:ea typeface="Open Sans" charset="0"/>
                <a:cs typeface="Arial" panose="020B0604020202020204" pitchFamily="34" charset="0"/>
              </a:defRPr>
            </a:lvl3pPr>
            <a:lvl4pPr marL="1600200" indent="-228600">
              <a:buClr>
                <a:srgbClr val="01ADDB"/>
              </a:buClr>
              <a:buFont typeface="Wingdings" pitchFamily="2" charset="2"/>
              <a:buChar char="§"/>
              <a:defRPr sz="1600" b="0" i="0" baseline="0">
                <a:solidFill>
                  <a:schemeClr val="tx2"/>
                </a:solidFill>
                <a:latin typeface="Arial" panose="020B0604020202020204" pitchFamily="34" charset="0"/>
                <a:ea typeface="Open Sans" charset="0"/>
                <a:cs typeface="Arial" panose="020B0604020202020204" pitchFamily="34" charset="0"/>
              </a:defRPr>
            </a:lvl4pPr>
            <a:lvl5pPr marL="2057400" indent="-228600">
              <a:buClr>
                <a:srgbClr val="01ADDB"/>
              </a:buClr>
              <a:buFont typeface="Wingdings" pitchFamily="2" charset="2"/>
              <a:buChar char="§"/>
              <a:defRPr sz="1400" b="0" i="0" baseline="0">
                <a:solidFill>
                  <a:schemeClr val="tx2"/>
                </a:solidFill>
                <a:latin typeface="Arial" panose="020B0604020202020204" pitchFamily="34" charset="0"/>
                <a:ea typeface="Open Sans" charset="0"/>
                <a:cs typeface="Arial" panose="020B0604020202020204" pitchFamily="34" charset="0"/>
              </a:defRPr>
            </a:lvl5pPr>
          </a:lstStyle>
          <a:p>
            <a:pPr lvl="0"/>
            <a:r>
              <a:rPr lang="en-US"/>
              <a:t>Content here (Arial Regular, 24 </a:t>
            </a:r>
            <a:r>
              <a:rPr lang="en-US" err="1"/>
              <a:t>pt</a:t>
            </a:r>
            <a:r>
              <a:rPr lang="en-US"/>
              <a:t>)</a:t>
            </a:r>
          </a:p>
          <a:p>
            <a:pPr lvl="1"/>
            <a:r>
              <a:rPr lang="en-US"/>
              <a:t>Second level (Arial Regular, 20 </a:t>
            </a:r>
            <a:r>
              <a:rPr lang="en-US" err="1"/>
              <a:t>pt</a:t>
            </a:r>
            <a:r>
              <a:rPr lang="en-US"/>
              <a:t>)</a:t>
            </a:r>
          </a:p>
          <a:p>
            <a:pPr lvl="2"/>
            <a:r>
              <a:rPr lang="en-US"/>
              <a:t>Third level (Arial Regular, 18 </a:t>
            </a:r>
            <a:r>
              <a:rPr lang="en-US" err="1"/>
              <a:t>pt</a:t>
            </a:r>
            <a:r>
              <a:rPr lang="en-US"/>
              <a:t>)</a:t>
            </a:r>
          </a:p>
          <a:p>
            <a:pPr lvl="3"/>
            <a:r>
              <a:rPr lang="en-US"/>
              <a:t>Fourth level (Arial Regular, 16 </a:t>
            </a:r>
            <a:r>
              <a:rPr lang="en-US" err="1"/>
              <a:t>pt</a:t>
            </a:r>
            <a:r>
              <a:rPr lang="en-US"/>
              <a:t>)</a:t>
            </a:r>
          </a:p>
          <a:p>
            <a:pPr lvl="4"/>
            <a:r>
              <a:rPr lang="en-US"/>
              <a:t>Fifth level (Arial Regular, 14 </a:t>
            </a:r>
            <a:r>
              <a:rPr lang="en-US" err="1"/>
              <a:t>pt</a:t>
            </a:r>
            <a:r>
              <a:rPr lang="en-US"/>
              <a:t>)</a:t>
            </a:r>
          </a:p>
        </p:txBody>
      </p:sp>
    </p:spTree>
    <p:extLst>
      <p:ext uri="{BB962C8B-B14F-4D97-AF65-F5344CB8AC3E}">
        <p14:creationId xmlns:p14="http://schemas.microsoft.com/office/powerpoint/2010/main" val="108126948"/>
      </p:ext>
    </p:extLst>
  </p:cSld>
  <p:clrMapOvr>
    <a:masterClrMapping/>
  </p:clrMapOvr>
  <p:transition spd="slow">
    <p:wip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02 - U State Custom Slide (Electric Blu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F0A01D8E-2B68-3344-A46B-51272EB861E6}"/>
              </a:ext>
            </a:extLst>
          </p:cNvPr>
          <p:cNvSpPr>
            <a:spLocks noGrp="1"/>
          </p:cNvSpPr>
          <p:nvPr>
            <p:ph type="title" hasCustomPrompt="1"/>
          </p:nvPr>
        </p:nvSpPr>
        <p:spPr>
          <a:xfrm>
            <a:off x="447923" y="360208"/>
            <a:ext cx="8197114" cy="993775"/>
          </a:xfrm>
          <a:prstGeom prst="rect">
            <a:avLst/>
          </a:prstGeom>
        </p:spPr>
        <p:txBody>
          <a:bodyPr anchor="ctr"/>
          <a:lstStyle>
            <a:lvl1pPr algn="l">
              <a:defRPr sz="3000" b="1" i="0">
                <a:solidFill>
                  <a:srgbClr val="01ADDB"/>
                </a:solidFill>
                <a:latin typeface="Arial Black" panose="020B0604020202020204" pitchFamily="34" charset="0"/>
                <a:ea typeface="Arial Black" panose="020B0604020202020204" pitchFamily="34" charset="0"/>
                <a:cs typeface="Arial Black" panose="020B0604020202020204" pitchFamily="34" charset="0"/>
              </a:defRPr>
            </a:lvl1pPr>
          </a:lstStyle>
          <a:p>
            <a:pPr lvl="0"/>
            <a:r>
              <a:rPr lang="en-US"/>
              <a:t>Header Here</a:t>
            </a:r>
            <a:br>
              <a:rPr lang="en-US"/>
            </a:br>
            <a:r>
              <a:rPr lang="en-US"/>
              <a:t>(Arial Black, 30 </a:t>
            </a:r>
            <a:r>
              <a:rPr lang="en-US" err="1"/>
              <a:t>pt</a:t>
            </a:r>
            <a:r>
              <a:rPr lang="en-US"/>
              <a:t>)</a:t>
            </a:r>
          </a:p>
        </p:txBody>
      </p:sp>
      <p:pic>
        <p:nvPicPr>
          <p:cNvPr id="9" name="Picture 8">
            <a:extLst>
              <a:ext uri="{FF2B5EF4-FFF2-40B4-BE49-F238E27FC236}">
                <a16:creationId xmlns:a16="http://schemas.microsoft.com/office/drawing/2014/main" id="{8A2C969E-77D6-EE40-ADB3-CFEEE6484B3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95585" y="3834976"/>
            <a:ext cx="1008856" cy="776638"/>
          </a:xfrm>
          <a:prstGeom prst="rect">
            <a:avLst/>
          </a:prstGeom>
        </p:spPr>
      </p:pic>
      <p:sp>
        <p:nvSpPr>
          <p:cNvPr id="6" name="Text Placeholder 9">
            <a:extLst>
              <a:ext uri="{FF2B5EF4-FFF2-40B4-BE49-F238E27FC236}">
                <a16:creationId xmlns:a16="http://schemas.microsoft.com/office/drawing/2014/main" id="{8FE0BDE2-CC87-7949-B16D-CCA7AD55C409}"/>
              </a:ext>
            </a:extLst>
          </p:cNvPr>
          <p:cNvSpPr>
            <a:spLocks noGrp="1"/>
          </p:cNvSpPr>
          <p:nvPr>
            <p:ph type="body" sz="quarter" idx="11" hasCustomPrompt="1"/>
          </p:nvPr>
        </p:nvSpPr>
        <p:spPr>
          <a:xfrm>
            <a:off x="447923" y="1533850"/>
            <a:ext cx="8197114" cy="3249442"/>
          </a:xfrm>
          <a:prstGeom prst="rect">
            <a:avLst/>
          </a:prstGeom>
        </p:spPr>
        <p:txBody>
          <a:bodyPr/>
          <a:lstStyle>
            <a:lvl1pPr marL="342900" indent="-342900">
              <a:buClr>
                <a:srgbClr val="01ADDB"/>
              </a:buClr>
              <a:buFont typeface="Wingdings" pitchFamily="2" charset="2"/>
              <a:buChar char="§"/>
              <a:defRPr sz="2400" b="0" i="0" baseline="0">
                <a:solidFill>
                  <a:schemeClr val="tx2"/>
                </a:solidFill>
                <a:latin typeface="Arial" panose="020B0604020202020204" pitchFamily="34" charset="0"/>
                <a:ea typeface="Open Sans" charset="0"/>
                <a:cs typeface="Arial" panose="020B0604020202020204" pitchFamily="34" charset="0"/>
              </a:defRPr>
            </a:lvl1pPr>
            <a:lvl2pPr marL="742950" indent="-285750">
              <a:buClr>
                <a:srgbClr val="01ADDB"/>
              </a:buClr>
              <a:buFont typeface="Wingdings" pitchFamily="2" charset="2"/>
              <a:buChar char="§"/>
              <a:defRPr sz="2000" b="0" i="0" baseline="0">
                <a:solidFill>
                  <a:schemeClr val="tx2"/>
                </a:solidFill>
                <a:latin typeface="Arial" panose="020B0604020202020204" pitchFamily="34" charset="0"/>
                <a:ea typeface="Open Sans" charset="0"/>
                <a:cs typeface="Arial" panose="020B0604020202020204" pitchFamily="34" charset="0"/>
              </a:defRPr>
            </a:lvl2pPr>
            <a:lvl3pPr marL="1143000" indent="-228600">
              <a:buClr>
                <a:srgbClr val="01ADDB"/>
              </a:buClr>
              <a:buSzPct val="100000"/>
              <a:buFont typeface="Wingdings" pitchFamily="2" charset="2"/>
              <a:buChar char="§"/>
              <a:defRPr sz="1800" b="0" i="0" baseline="0">
                <a:solidFill>
                  <a:schemeClr val="tx2"/>
                </a:solidFill>
                <a:latin typeface="Arial" panose="020B0604020202020204" pitchFamily="34" charset="0"/>
                <a:ea typeface="Open Sans" charset="0"/>
                <a:cs typeface="Arial" panose="020B0604020202020204" pitchFamily="34" charset="0"/>
              </a:defRPr>
            </a:lvl3pPr>
            <a:lvl4pPr marL="1600200" indent="-228600">
              <a:buClr>
                <a:srgbClr val="01ADDB"/>
              </a:buClr>
              <a:buFont typeface="Wingdings" pitchFamily="2" charset="2"/>
              <a:buChar char="§"/>
              <a:defRPr sz="1600" b="0" i="0" baseline="0">
                <a:solidFill>
                  <a:schemeClr val="tx2"/>
                </a:solidFill>
                <a:latin typeface="Arial" panose="020B0604020202020204" pitchFamily="34" charset="0"/>
                <a:ea typeface="Open Sans" charset="0"/>
                <a:cs typeface="Arial" panose="020B0604020202020204" pitchFamily="34" charset="0"/>
              </a:defRPr>
            </a:lvl4pPr>
            <a:lvl5pPr marL="2057400" indent="-228600">
              <a:buClr>
                <a:srgbClr val="01ADDB"/>
              </a:buClr>
              <a:buFont typeface="Wingdings" pitchFamily="2" charset="2"/>
              <a:buChar char="§"/>
              <a:defRPr sz="1400" b="0" i="0" baseline="0">
                <a:solidFill>
                  <a:schemeClr val="tx2"/>
                </a:solidFill>
                <a:latin typeface="Arial" panose="020B0604020202020204" pitchFamily="34" charset="0"/>
                <a:ea typeface="Open Sans" charset="0"/>
                <a:cs typeface="Arial" panose="020B0604020202020204" pitchFamily="34" charset="0"/>
              </a:defRPr>
            </a:lvl5pPr>
          </a:lstStyle>
          <a:p>
            <a:pPr lvl="0"/>
            <a:r>
              <a:rPr lang="en-US"/>
              <a:t>Content here (Arial Regular, 24 </a:t>
            </a:r>
            <a:r>
              <a:rPr lang="en-US" err="1"/>
              <a:t>pt</a:t>
            </a:r>
            <a:r>
              <a:rPr lang="en-US"/>
              <a:t>)</a:t>
            </a:r>
          </a:p>
          <a:p>
            <a:pPr lvl="1"/>
            <a:r>
              <a:rPr lang="en-US"/>
              <a:t>Second level (Arial Regular, 20 </a:t>
            </a:r>
            <a:r>
              <a:rPr lang="en-US" err="1"/>
              <a:t>pt</a:t>
            </a:r>
            <a:r>
              <a:rPr lang="en-US"/>
              <a:t>)</a:t>
            </a:r>
          </a:p>
          <a:p>
            <a:pPr lvl="2"/>
            <a:r>
              <a:rPr lang="en-US"/>
              <a:t>Third level (Arial Regular, 18 </a:t>
            </a:r>
            <a:r>
              <a:rPr lang="en-US" err="1"/>
              <a:t>pt</a:t>
            </a:r>
            <a:r>
              <a:rPr lang="en-US"/>
              <a:t>)</a:t>
            </a:r>
          </a:p>
          <a:p>
            <a:pPr lvl="3"/>
            <a:r>
              <a:rPr lang="en-US"/>
              <a:t>Fourth level (Arial Regular, 16 </a:t>
            </a:r>
            <a:r>
              <a:rPr lang="en-US" err="1"/>
              <a:t>pt</a:t>
            </a:r>
            <a:r>
              <a:rPr lang="en-US"/>
              <a:t>)</a:t>
            </a:r>
          </a:p>
          <a:p>
            <a:pPr lvl="4"/>
            <a:r>
              <a:rPr lang="en-US"/>
              <a:t>Fifth level (Arial Regular, 14 </a:t>
            </a:r>
            <a:r>
              <a:rPr lang="en-US" err="1"/>
              <a:t>pt</a:t>
            </a:r>
            <a:r>
              <a:rPr lang="en-US"/>
              <a:t>)</a:t>
            </a:r>
          </a:p>
        </p:txBody>
      </p:sp>
    </p:spTree>
    <p:extLst>
      <p:ext uri="{BB962C8B-B14F-4D97-AF65-F5344CB8AC3E}">
        <p14:creationId xmlns:p14="http://schemas.microsoft.com/office/powerpoint/2010/main" val="189540203"/>
      </p:ext>
    </p:extLst>
  </p:cSld>
  <p:clrMapOvr>
    <a:masterClrMapping/>
  </p:clrMapOvr>
  <p:transition spd="slow">
    <p:wip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03 - Title Slide (White)">
    <p:bg>
      <p:bgPr>
        <a:solidFill>
          <a:schemeClr val="bg1"/>
        </a:solidFill>
        <a:effectLst/>
      </p:bgPr>
    </p:bg>
    <p:spTree>
      <p:nvGrpSpPr>
        <p:cNvPr id="1" name=""/>
        <p:cNvGrpSpPr/>
        <p:nvPr/>
      </p:nvGrpSpPr>
      <p:grpSpPr>
        <a:xfrm>
          <a:off x="0" y="0"/>
          <a:ext cx="0" cy="0"/>
          <a:chOff x="0" y="0"/>
          <a:chExt cx="0" cy="0"/>
        </a:xfrm>
      </p:grpSpPr>
      <p:sp>
        <p:nvSpPr>
          <p:cNvPr id="12" name="Title 2">
            <a:extLst>
              <a:ext uri="{FF2B5EF4-FFF2-40B4-BE49-F238E27FC236}">
                <a16:creationId xmlns:a16="http://schemas.microsoft.com/office/drawing/2014/main" id="{434AFA43-3CDE-664D-BA65-6285700CE46D}"/>
              </a:ext>
            </a:extLst>
          </p:cNvPr>
          <p:cNvSpPr>
            <a:spLocks noGrp="1"/>
          </p:cNvSpPr>
          <p:nvPr>
            <p:ph type="title" hasCustomPrompt="1"/>
          </p:nvPr>
        </p:nvSpPr>
        <p:spPr>
          <a:xfrm>
            <a:off x="460375" y="568793"/>
            <a:ext cx="6972300" cy="2641756"/>
          </a:xfrm>
          <a:prstGeom prst="rect">
            <a:avLst/>
          </a:prstGeom>
        </p:spPr>
        <p:txBody>
          <a:bodyPr anchor="ctr"/>
          <a:lstStyle>
            <a:lvl1pPr algn="l">
              <a:defRPr sz="5000" b="1" i="0" baseline="0">
                <a:solidFill>
                  <a:schemeClr val="tx2"/>
                </a:solidFill>
                <a:latin typeface="Arial Black" panose="020B0604020202020204" pitchFamily="34" charset="0"/>
                <a:ea typeface="Arial Black" panose="020B0604020202020204" pitchFamily="34" charset="0"/>
                <a:cs typeface="Arial Black" panose="020B0604020202020204" pitchFamily="34" charset="0"/>
              </a:defRPr>
            </a:lvl1pPr>
          </a:lstStyle>
          <a:p>
            <a:r>
              <a:rPr lang="en-US"/>
              <a:t>Title Here</a:t>
            </a:r>
            <a:br>
              <a:rPr lang="en-US"/>
            </a:br>
            <a:r>
              <a:rPr lang="en-US"/>
              <a:t>Arial Black, </a:t>
            </a:r>
            <a:br>
              <a:rPr lang="en-US"/>
            </a:br>
            <a:r>
              <a:rPr lang="en-US"/>
              <a:t>50 </a:t>
            </a:r>
            <a:r>
              <a:rPr lang="en-US" err="1"/>
              <a:t>pt</a:t>
            </a:r>
            <a:endParaRPr lang="en-US"/>
          </a:p>
        </p:txBody>
      </p:sp>
      <p:pic>
        <p:nvPicPr>
          <p:cNvPr id="5" name="Picture 4">
            <a:extLst>
              <a:ext uri="{FF2B5EF4-FFF2-40B4-BE49-F238E27FC236}">
                <a16:creationId xmlns:a16="http://schemas.microsoft.com/office/drawing/2014/main" id="{C7769445-EB0A-C94A-8218-85C15347EF62}"/>
              </a:ext>
            </a:extLst>
          </p:cNvPr>
          <p:cNvPicPr>
            <a:picLocks noChangeAspect="1"/>
          </p:cNvPicPr>
          <p:nvPr userDrawn="1"/>
        </p:nvPicPr>
        <p:blipFill>
          <a:blip r:embed="rId2"/>
          <a:stretch>
            <a:fillRect/>
          </a:stretch>
        </p:blipFill>
        <p:spPr>
          <a:xfrm>
            <a:off x="7695585" y="3832770"/>
            <a:ext cx="1008856" cy="781050"/>
          </a:xfrm>
          <a:prstGeom prst="rect">
            <a:avLst/>
          </a:prstGeom>
        </p:spPr>
      </p:pic>
      <p:pic>
        <p:nvPicPr>
          <p:cNvPr id="6" name="Picture 5">
            <a:extLst>
              <a:ext uri="{FF2B5EF4-FFF2-40B4-BE49-F238E27FC236}">
                <a16:creationId xmlns:a16="http://schemas.microsoft.com/office/drawing/2014/main" id="{51F0396D-1C5D-E545-9854-49DF8E248308}"/>
              </a:ext>
            </a:extLst>
          </p:cNvPr>
          <p:cNvPicPr>
            <a:picLocks noChangeAspect="1"/>
          </p:cNvPicPr>
          <p:nvPr userDrawn="1"/>
        </p:nvPicPr>
        <p:blipFill>
          <a:blip r:embed="rId3"/>
          <a:stretch>
            <a:fillRect/>
          </a:stretch>
        </p:blipFill>
        <p:spPr>
          <a:xfrm>
            <a:off x="617034" y="4353701"/>
            <a:ext cx="2619375" cy="249848"/>
          </a:xfrm>
          <a:prstGeom prst="rect">
            <a:avLst/>
          </a:prstGeom>
        </p:spPr>
      </p:pic>
    </p:spTree>
    <p:extLst>
      <p:ext uri="{BB962C8B-B14F-4D97-AF65-F5344CB8AC3E}">
        <p14:creationId xmlns:p14="http://schemas.microsoft.com/office/powerpoint/2010/main" val="2373491258"/>
      </p:ext>
    </p:extLst>
  </p:cSld>
  <p:clrMapOvr>
    <a:masterClrMapping/>
  </p:clrMapOvr>
  <p:transition spd="slow">
    <p:wip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01 - Custom Slide (White)">
    <p:spTree>
      <p:nvGrpSpPr>
        <p:cNvPr id="1" name=""/>
        <p:cNvGrpSpPr/>
        <p:nvPr/>
      </p:nvGrpSpPr>
      <p:grpSpPr>
        <a:xfrm>
          <a:off x="0" y="0"/>
          <a:ext cx="0" cy="0"/>
          <a:chOff x="0" y="0"/>
          <a:chExt cx="0" cy="0"/>
        </a:xfrm>
      </p:grpSpPr>
      <p:sp>
        <p:nvSpPr>
          <p:cNvPr id="6" name="Text Placeholder 9">
            <a:extLst>
              <a:ext uri="{FF2B5EF4-FFF2-40B4-BE49-F238E27FC236}">
                <a16:creationId xmlns:a16="http://schemas.microsoft.com/office/drawing/2014/main" id="{8FE0BDE2-CC87-7949-B16D-CCA7AD55C409}"/>
              </a:ext>
            </a:extLst>
          </p:cNvPr>
          <p:cNvSpPr>
            <a:spLocks noGrp="1"/>
          </p:cNvSpPr>
          <p:nvPr>
            <p:ph type="body" sz="quarter" idx="11" hasCustomPrompt="1"/>
          </p:nvPr>
        </p:nvSpPr>
        <p:spPr>
          <a:xfrm>
            <a:off x="447923" y="1533850"/>
            <a:ext cx="8197114" cy="3249442"/>
          </a:xfrm>
          <a:prstGeom prst="rect">
            <a:avLst/>
          </a:prstGeom>
        </p:spPr>
        <p:txBody>
          <a:bodyPr/>
          <a:lstStyle>
            <a:lvl1pPr marL="342900" indent="-342900">
              <a:buClr>
                <a:srgbClr val="01ADDB"/>
              </a:buClr>
              <a:buFont typeface="Wingdings" pitchFamily="2" charset="2"/>
              <a:buChar char="§"/>
              <a:defRPr sz="2400" b="0" i="0" baseline="0">
                <a:solidFill>
                  <a:schemeClr val="tx2"/>
                </a:solidFill>
                <a:latin typeface="Arial" panose="020B0604020202020204" pitchFamily="34" charset="0"/>
                <a:ea typeface="Open Sans" charset="0"/>
                <a:cs typeface="Arial" panose="020B0604020202020204" pitchFamily="34" charset="0"/>
              </a:defRPr>
            </a:lvl1pPr>
            <a:lvl2pPr marL="742950" indent="-285750">
              <a:buClr>
                <a:srgbClr val="01ADDB"/>
              </a:buClr>
              <a:buFont typeface="Wingdings" pitchFamily="2" charset="2"/>
              <a:buChar char="§"/>
              <a:defRPr sz="2000" b="0" i="0" baseline="0">
                <a:solidFill>
                  <a:schemeClr val="tx2"/>
                </a:solidFill>
                <a:latin typeface="Arial" panose="020B0604020202020204" pitchFamily="34" charset="0"/>
                <a:ea typeface="Open Sans" charset="0"/>
                <a:cs typeface="Arial" panose="020B0604020202020204" pitchFamily="34" charset="0"/>
              </a:defRPr>
            </a:lvl2pPr>
            <a:lvl3pPr marL="1143000" indent="-228600">
              <a:buClr>
                <a:srgbClr val="01ADDB"/>
              </a:buClr>
              <a:buSzPct val="100000"/>
              <a:buFont typeface="Wingdings" pitchFamily="2" charset="2"/>
              <a:buChar char="§"/>
              <a:defRPr sz="1800" b="0" i="0" baseline="0">
                <a:solidFill>
                  <a:schemeClr val="tx2"/>
                </a:solidFill>
                <a:latin typeface="Arial" panose="020B0604020202020204" pitchFamily="34" charset="0"/>
                <a:ea typeface="Open Sans" charset="0"/>
                <a:cs typeface="Arial" panose="020B0604020202020204" pitchFamily="34" charset="0"/>
              </a:defRPr>
            </a:lvl3pPr>
            <a:lvl4pPr marL="1600200" indent="-228600">
              <a:buClr>
                <a:srgbClr val="01ADDB"/>
              </a:buClr>
              <a:buFont typeface="Wingdings" pitchFamily="2" charset="2"/>
              <a:buChar char="§"/>
              <a:defRPr sz="1600" b="0" i="0" baseline="0">
                <a:solidFill>
                  <a:schemeClr val="tx2"/>
                </a:solidFill>
                <a:latin typeface="Arial" panose="020B0604020202020204" pitchFamily="34" charset="0"/>
                <a:ea typeface="Open Sans" charset="0"/>
                <a:cs typeface="Arial" panose="020B0604020202020204" pitchFamily="34" charset="0"/>
              </a:defRPr>
            </a:lvl4pPr>
            <a:lvl5pPr marL="2057400" indent="-228600">
              <a:buClr>
                <a:srgbClr val="01ADDB"/>
              </a:buClr>
              <a:buFont typeface="Wingdings" pitchFamily="2" charset="2"/>
              <a:buChar char="§"/>
              <a:defRPr sz="1400" b="0" i="0" baseline="0">
                <a:solidFill>
                  <a:schemeClr val="tx2"/>
                </a:solidFill>
                <a:latin typeface="Arial" panose="020B0604020202020204" pitchFamily="34" charset="0"/>
                <a:ea typeface="Open Sans" charset="0"/>
                <a:cs typeface="Arial" panose="020B0604020202020204" pitchFamily="34" charset="0"/>
              </a:defRPr>
            </a:lvl5pPr>
          </a:lstStyle>
          <a:p>
            <a:pPr lvl="0"/>
            <a:r>
              <a:rPr lang="en-US"/>
              <a:t>Content here (Arial Regular, 24 </a:t>
            </a:r>
            <a:r>
              <a:rPr lang="en-US" err="1"/>
              <a:t>pt</a:t>
            </a:r>
            <a:r>
              <a:rPr lang="en-US"/>
              <a:t>)</a:t>
            </a:r>
          </a:p>
          <a:p>
            <a:pPr lvl="1"/>
            <a:r>
              <a:rPr lang="en-US"/>
              <a:t>Second level (Arial Regular, 20 </a:t>
            </a:r>
            <a:r>
              <a:rPr lang="en-US" err="1"/>
              <a:t>pt</a:t>
            </a:r>
            <a:r>
              <a:rPr lang="en-US"/>
              <a:t>)</a:t>
            </a:r>
          </a:p>
          <a:p>
            <a:pPr lvl="2"/>
            <a:r>
              <a:rPr lang="en-US"/>
              <a:t>Third level (Arial Regular, 18 </a:t>
            </a:r>
            <a:r>
              <a:rPr lang="en-US" err="1"/>
              <a:t>pt</a:t>
            </a:r>
            <a:r>
              <a:rPr lang="en-US"/>
              <a:t>)</a:t>
            </a:r>
          </a:p>
          <a:p>
            <a:pPr lvl="3"/>
            <a:r>
              <a:rPr lang="en-US"/>
              <a:t>Fourth level (Arial Regular, 16 </a:t>
            </a:r>
            <a:r>
              <a:rPr lang="en-US" err="1"/>
              <a:t>pt</a:t>
            </a:r>
            <a:r>
              <a:rPr lang="en-US"/>
              <a:t>)</a:t>
            </a:r>
          </a:p>
          <a:p>
            <a:pPr lvl="4"/>
            <a:r>
              <a:rPr lang="en-US"/>
              <a:t>Fifth level (Arial Regular, 14 </a:t>
            </a:r>
            <a:r>
              <a:rPr lang="en-US" err="1"/>
              <a:t>pt</a:t>
            </a:r>
            <a:r>
              <a:rPr lang="en-US"/>
              <a:t>)</a:t>
            </a:r>
          </a:p>
        </p:txBody>
      </p:sp>
      <p:sp>
        <p:nvSpPr>
          <p:cNvPr id="7" name="Title 1">
            <a:extLst>
              <a:ext uri="{FF2B5EF4-FFF2-40B4-BE49-F238E27FC236}">
                <a16:creationId xmlns:a16="http://schemas.microsoft.com/office/drawing/2014/main" id="{F0A01D8E-2B68-3344-A46B-51272EB861E6}"/>
              </a:ext>
            </a:extLst>
          </p:cNvPr>
          <p:cNvSpPr>
            <a:spLocks noGrp="1"/>
          </p:cNvSpPr>
          <p:nvPr>
            <p:ph type="title" hasCustomPrompt="1"/>
          </p:nvPr>
        </p:nvSpPr>
        <p:spPr>
          <a:xfrm>
            <a:off x="447923" y="360208"/>
            <a:ext cx="8197114" cy="993775"/>
          </a:xfrm>
          <a:prstGeom prst="rect">
            <a:avLst/>
          </a:prstGeom>
        </p:spPr>
        <p:txBody>
          <a:bodyPr anchor="ctr"/>
          <a:lstStyle>
            <a:lvl1pPr algn="l">
              <a:defRPr sz="3000" b="1" i="0">
                <a:solidFill>
                  <a:schemeClr val="tx2"/>
                </a:solidFill>
                <a:latin typeface="Arial Black" panose="020B0604020202020204" pitchFamily="34" charset="0"/>
                <a:ea typeface="Arial Black" panose="020B0604020202020204" pitchFamily="34" charset="0"/>
                <a:cs typeface="Arial Black" panose="020B0604020202020204" pitchFamily="34" charset="0"/>
              </a:defRPr>
            </a:lvl1pPr>
          </a:lstStyle>
          <a:p>
            <a:pPr lvl="0"/>
            <a:r>
              <a:rPr lang="en-US"/>
              <a:t>Header Here</a:t>
            </a:r>
            <a:br>
              <a:rPr lang="en-US"/>
            </a:br>
            <a:r>
              <a:rPr lang="en-US"/>
              <a:t>(Arial Black, 30 </a:t>
            </a:r>
            <a:r>
              <a:rPr lang="en-US" err="1"/>
              <a:t>pt</a:t>
            </a:r>
            <a:r>
              <a:rPr lang="en-US"/>
              <a:t>)</a:t>
            </a:r>
          </a:p>
        </p:txBody>
      </p:sp>
    </p:spTree>
    <p:extLst>
      <p:ext uri="{BB962C8B-B14F-4D97-AF65-F5344CB8AC3E}">
        <p14:creationId xmlns:p14="http://schemas.microsoft.com/office/powerpoint/2010/main" val="2967304119"/>
      </p:ext>
    </p:extLst>
  </p:cSld>
  <p:clrMapOvr>
    <a:masterClrMapping/>
  </p:clrMapOvr>
  <p:transition spd="slow">
    <p:wip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02 - Custom Slide (Electric Blue)">
    <p:spTree>
      <p:nvGrpSpPr>
        <p:cNvPr id="1" name=""/>
        <p:cNvGrpSpPr/>
        <p:nvPr/>
      </p:nvGrpSpPr>
      <p:grpSpPr>
        <a:xfrm>
          <a:off x="0" y="0"/>
          <a:ext cx="0" cy="0"/>
          <a:chOff x="0" y="0"/>
          <a:chExt cx="0" cy="0"/>
        </a:xfrm>
      </p:grpSpPr>
      <p:sp>
        <p:nvSpPr>
          <p:cNvPr id="6" name="Text Placeholder 9">
            <a:extLst>
              <a:ext uri="{FF2B5EF4-FFF2-40B4-BE49-F238E27FC236}">
                <a16:creationId xmlns:a16="http://schemas.microsoft.com/office/drawing/2014/main" id="{8FE0BDE2-CC87-7949-B16D-CCA7AD55C409}"/>
              </a:ext>
            </a:extLst>
          </p:cNvPr>
          <p:cNvSpPr>
            <a:spLocks noGrp="1"/>
          </p:cNvSpPr>
          <p:nvPr>
            <p:ph type="body" sz="quarter" idx="11" hasCustomPrompt="1"/>
          </p:nvPr>
        </p:nvSpPr>
        <p:spPr>
          <a:xfrm>
            <a:off x="447923" y="1533850"/>
            <a:ext cx="8197114" cy="3249442"/>
          </a:xfrm>
          <a:prstGeom prst="rect">
            <a:avLst/>
          </a:prstGeom>
        </p:spPr>
        <p:txBody>
          <a:bodyPr/>
          <a:lstStyle>
            <a:lvl1pPr marL="342900" indent="-342900">
              <a:buClr>
                <a:srgbClr val="01ADDB"/>
              </a:buClr>
              <a:buFont typeface="Wingdings" pitchFamily="2" charset="2"/>
              <a:buChar char="§"/>
              <a:defRPr sz="2400" b="0" i="0" baseline="0">
                <a:solidFill>
                  <a:schemeClr val="tx2"/>
                </a:solidFill>
                <a:latin typeface="Arial" panose="020B0604020202020204" pitchFamily="34" charset="0"/>
                <a:ea typeface="Open Sans" charset="0"/>
                <a:cs typeface="Arial" panose="020B0604020202020204" pitchFamily="34" charset="0"/>
              </a:defRPr>
            </a:lvl1pPr>
            <a:lvl2pPr marL="742950" indent="-285750">
              <a:buClr>
                <a:srgbClr val="01ADDB"/>
              </a:buClr>
              <a:buFont typeface="Wingdings" pitchFamily="2" charset="2"/>
              <a:buChar char="§"/>
              <a:defRPr sz="2000" b="0" i="0" baseline="0">
                <a:solidFill>
                  <a:schemeClr val="tx2"/>
                </a:solidFill>
                <a:latin typeface="Arial" panose="020B0604020202020204" pitchFamily="34" charset="0"/>
                <a:ea typeface="Open Sans" charset="0"/>
                <a:cs typeface="Arial" panose="020B0604020202020204" pitchFamily="34" charset="0"/>
              </a:defRPr>
            </a:lvl2pPr>
            <a:lvl3pPr marL="1143000" indent="-228600">
              <a:buClr>
                <a:srgbClr val="01ADDB"/>
              </a:buClr>
              <a:buSzPct val="100000"/>
              <a:buFont typeface="Wingdings" pitchFamily="2" charset="2"/>
              <a:buChar char="§"/>
              <a:defRPr sz="1800" b="0" i="0" baseline="0">
                <a:solidFill>
                  <a:schemeClr val="tx2"/>
                </a:solidFill>
                <a:latin typeface="Arial" panose="020B0604020202020204" pitchFamily="34" charset="0"/>
                <a:ea typeface="Open Sans" charset="0"/>
                <a:cs typeface="Arial" panose="020B0604020202020204" pitchFamily="34" charset="0"/>
              </a:defRPr>
            </a:lvl3pPr>
            <a:lvl4pPr marL="1600200" indent="-228600">
              <a:buClr>
                <a:srgbClr val="01ADDB"/>
              </a:buClr>
              <a:buFont typeface="Wingdings" pitchFamily="2" charset="2"/>
              <a:buChar char="§"/>
              <a:defRPr sz="1600" b="0" i="0" baseline="0">
                <a:solidFill>
                  <a:schemeClr val="tx2"/>
                </a:solidFill>
                <a:latin typeface="Arial" panose="020B0604020202020204" pitchFamily="34" charset="0"/>
                <a:ea typeface="Open Sans" charset="0"/>
                <a:cs typeface="Arial" panose="020B0604020202020204" pitchFamily="34" charset="0"/>
              </a:defRPr>
            </a:lvl4pPr>
            <a:lvl5pPr marL="2057400" indent="-228600">
              <a:buClr>
                <a:srgbClr val="01ADDB"/>
              </a:buClr>
              <a:buFont typeface="Wingdings" pitchFamily="2" charset="2"/>
              <a:buChar char="§"/>
              <a:defRPr sz="1400" b="0" i="0" baseline="0">
                <a:solidFill>
                  <a:schemeClr val="tx2"/>
                </a:solidFill>
                <a:latin typeface="Arial" panose="020B0604020202020204" pitchFamily="34" charset="0"/>
                <a:ea typeface="Open Sans" charset="0"/>
                <a:cs typeface="Arial" panose="020B0604020202020204" pitchFamily="34" charset="0"/>
              </a:defRPr>
            </a:lvl5pPr>
          </a:lstStyle>
          <a:p>
            <a:pPr lvl="0"/>
            <a:r>
              <a:rPr lang="en-US"/>
              <a:t>Content here (Arial Regular, 24 </a:t>
            </a:r>
            <a:r>
              <a:rPr lang="en-US" err="1"/>
              <a:t>pt</a:t>
            </a:r>
            <a:r>
              <a:rPr lang="en-US"/>
              <a:t>)</a:t>
            </a:r>
          </a:p>
          <a:p>
            <a:pPr lvl="1"/>
            <a:r>
              <a:rPr lang="en-US"/>
              <a:t>Second level (Arial Regular, 20 </a:t>
            </a:r>
            <a:r>
              <a:rPr lang="en-US" err="1"/>
              <a:t>pt</a:t>
            </a:r>
            <a:r>
              <a:rPr lang="en-US"/>
              <a:t>)</a:t>
            </a:r>
          </a:p>
          <a:p>
            <a:pPr lvl="2"/>
            <a:r>
              <a:rPr lang="en-US"/>
              <a:t>Third level (Arial Regular, 18 </a:t>
            </a:r>
            <a:r>
              <a:rPr lang="en-US" err="1"/>
              <a:t>pt</a:t>
            </a:r>
            <a:r>
              <a:rPr lang="en-US"/>
              <a:t>)</a:t>
            </a:r>
          </a:p>
          <a:p>
            <a:pPr lvl="3"/>
            <a:r>
              <a:rPr lang="en-US"/>
              <a:t>Fourth level (Arial Regular, 16 </a:t>
            </a:r>
            <a:r>
              <a:rPr lang="en-US" err="1"/>
              <a:t>pt</a:t>
            </a:r>
            <a:r>
              <a:rPr lang="en-US"/>
              <a:t>)</a:t>
            </a:r>
          </a:p>
          <a:p>
            <a:pPr lvl="4"/>
            <a:r>
              <a:rPr lang="en-US"/>
              <a:t>Fifth level (Arial Regular, 14 </a:t>
            </a:r>
            <a:r>
              <a:rPr lang="en-US" err="1"/>
              <a:t>pt</a:t>
            </a:r>
            <a:r>
              <a:rPr lang="en-US"/>
              <a:t>)</a:t>
            </a:r>
          </a:p>
        </p:txBody>
      </p:sp>
      <p:sp>
        <p:nvSpPr>
          <p:cNvPr id="7" name="Title 1">
            <a:extLst>
              <a:ext uri="{FF2B5EF4-FFF2-40B4-BE49-F238E27FC236}">
                <a16:creationId xmlns:a16="http://schemas.microsoft.com/office/drawing/2014/main" id="{F0A01D8E-2B68-3344-A46B-51272EB861E6}"/>
              </a:ext>
            </a:extLst>
          </p:cNvPr>
          <p:cNvSpPr>
            <a:spLocks noGrp="1"/>
          </p:cNvSpPr>
          <p:nvPr>
            <p:ph type="title" hasCustomPrompt="1"/>
          </p:nvPr>
        </p:nvSpPr>
        <p:spPr>
          <a:xfrm>
            <a:off x="447923" y="360208"/>
            <a:ext cx="8197114" cy="993775"/>
          </a:xfrm>
          <a:prstGeom prst="rect">
            <a:avLst/>
          </a:prstGeom>
        </p:spPr>
        <p:txBody>
          <a:bodyPr anchor="ctr"/>
          <a:lstStyle>
            <a:lvl1pPr algn="l">
              <a:defRPr sz="3000" b="1" i="0">
                <a:solidFill>
                  <a:srgbClr val="01ADDB"/>
                </a:solidFill>
                <a:latin typeface="Arial Black" panose="020B0604020202020204" pitchFamily="34" charset="0"/>
                <a:ea typeface="Arial Black" panose="020B0604020202020204" pitchFamily="34" charset="0"/>
                <a:cs typeface="Arial Black" panose="020B0604020202020204" pitchFamily="34" charset="0"/>
              </a:defRPr>
            </a:lvl1pPr>
          </a:lstStyle>
          <a:p>
            <a:pPr lvl="0"/>
            <a:r>
              <a:rPr lang="en-US"/>
              <a:t>Header Here</a:t>
            </a:r>
            <a:br>
              <a:rPr lang="en-US"/>
            </a:br>
            <a:r>
              <a:rPr lang="en-US"/>
              <a:t>(Arial Black, 30 </a:t>
            </a:r>
            <a:r>
              <a:rPr lang="en-US" err="1"/>
              <a:t>pt</a:t>
            </a:r>
            <a:r>
              <a:rPr lang="en-US"/>
              <a:t>)</a:t>
            </a:r>
          </a:p>
        </p:txBody>
      </p:sp>
    </p:spTree>
    <p:extLst>
      <p:ext uri="{BB962C8B-B14F-4D97-AF65-F5344CB8AC3E}">
        <p14:creationId xmlns:p14="http://schemas.microsoft.com/office/powerpoint/2010/main" val="1156172451"/>
      </p:ext>
    </p:extLst>
  </p:cSld>
  <p:clrMapOvr>
    <a:masterClrMapping/>
  </p:clrMapOvr>
  <p:transition spd="slow">
    <p:wipe/>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01 - U State Custom Sub-header (White)">
    <p:spTree>
      <p:nvGrpSpPr>
        <p:cNvPr id="1" name=""/>
        <p:cNvGrpSpPr/>
        <p:nvPr/>
      </p:nvGrpSpPr>
      <p:grpSpPr>
        <a:xfrm>
          <a:off x="0" y="0"/>
          <a:ext cx="0" cy="0"/>
          <a:chOff x="0" y="0"/>
          <a:chExt cx="0" cy="0"/>
        </a:xfrm>
      </p:grpSpPr>
      <p:sp>
        <p:nvSpPr>
          <p:cNvPr id="8" name="Text Placeholder 5">
            <a:extLst>
              <a:ext uri="{FF2B5EF4-FFF2-40B4-BE49-F238E27FC236}">
                <a16:creationId xmlns:a16="http://schemas.microsoft.com/office/drawing/2014/main" id="{8CE19E9D-6CEA-424C-B1D0-0D9CE65F3D03}"/>
              </a:ext>
            </a:extLst>
          </p:cNvPr>
          <p:cNvSpPr>
            <a:spLocks noGrp="1"/>
          </p:cNvSpPr>
          <p:nvPr>
            <p:ph type="body" sz="quarter" idx="12" hasCustomPrompt="1"/>
          </p:nvPr>
        </p:nvSpPr>
        <p:spPr>
          <a:xfrm>
            <a:off x="460375" y="1596389"/>
            <a:ext cx="8184662" cy="378125"/>
          </a:xfrm>
          <a:prstGeom prst="rect">
            <a:avLst/>
          </a:prstGeom>
        </p:spPr>
        <p:txBody>
          <a:bodyPr>
            <a:noAutofit/>
          </a:bodyPr>
          <a:lstStyle>
            <a:lvl1pPr marL="0" indent="0">
              <a:lnSpc>
                <a:spcPct val="90000"/>
              </a:lnSpc>
              <a:buNone/>
              <a:defRPr sz="2400" b="1" i="0" baseline="0">
                <a:solidFill>
                  <a:schemeClr val="tx2"/>
                </a:solidFill>
                <a:latin typeface="Arial" panose="020B0604020202020204" pitchFamily="34" charset="0"/>
                <a:ea typeface="Arial" panose="020B0604020202020204" pitchFamily="34" charset="0"/>
                <a:cs typeface="Arial" panose="020B0604020202020204" pitchFamily="34" charset="0"/>
              </a:defRPr>
            </a:lvl1pPr>
            <a:lvl2pPr marL="457200" indent="0">
              <a:buNone/>
              <a:defRPr b="0" i="0">
                <a:solidFill>
                  <a:srgbClr val="E8D3A2"/>
                </a:solidFill>
                <a:latin typeface="Encode Sans Normal Black"/>
                <a:cs typeface="Encode Sans Normal Black"/>
              </a:defRPr>
            </a:lvl2pPr>
            <a:lvl3pPr marL="914400" indent="0">
              <a:buNone/>
              <a:defRPr b="0" i="0">
                <a:solidFill>
                  <a:srgbClr val="E8D3A2"/>
                </a:solidFill>
                <a:latin typeface="Encode Sans Normal Black"/>
                <a:cs typeface="Encode Sans Normal Black"/>
              </a:defRPr>
            </a:lvl3pPr>
            <a:lvl4pPr marL="1371600" indent="0">
              <a:buNone/>
              <a:defRPr b="0" i="0">
                <a:solidFill>
                  <a:srgbClr val="E8D3A2"/>
                </a:solidFill>
                <a:latin typeface="Encode Sans Normal Black"/>
                <a:cs typeface="Encode Sans Normal Black"/>
              </a:defRPr>
            </a:lvl4pPr>
            <a:lvl5pPr marL="1828800" indent="0">
              <a:buNone/>
              <a:defRPr b="0" i="0">
                <a:solidFill>
                  <a:srgbClr val="E8D3A2"/>
                </a:solidFill>
                <a:latin typeface="Encode Sans Normal Black"/>
                <a:cs typeface="Encode Sans Normal Black"/>
              </a:defRPr>
            </a:lvl5pPr>
          </a:lstStyle>
          <a:p>
            <a:pPr lvl="0"/>
            <a:r>
              <a:rPr lang="en-US"/>
              <a:t>Sub-header Here (Arial Bold, 24 </a:t>
            </a:r>
            <a:r>
              <a:rPr lang="en-US" err="1"/>
              <a:t>pt</a:t>
            </a:r>
            <a:r>
              <a:rPr lang="en-US"/>
              <a:t>)</a:t>
            </a:r>
          </a:p>
        </p:txBody>
      </p:sp>
      <p:sp>
        <p:nvSpPr>
          <p:cNvPr id="12" name="Title 1">
            <a:extLst>
              <a:ext uri="{FF2B5EF4-FFF2-40B4-BE49-F238E27FC236}">
                <a16:creationId xmlns:a16="http://schemas.microsoft.com/office/drawing/2014/main" id="{0446111E-8E3C-4844-B5D3-70591006D0C9}"/>
              </a:ext>
            </a:extLst>
          </p:cNvPr>
          <p:cNvSpPr>
            <a:spLocks noGrp="1"/>
          </p:cNvSpPr>
          <p:nvPr>
            <p:ph type="title" hasCustomPrompt="1"/>
          </p:nvPr>
        </p:nvSpPr>
        <p:spPr>
          <a:xfrm>
            <a:off x="447923" y="432781"/>
            <a:ext cx="8197114" cy="993775"/>
          </a:xfrm>
          <a:prstGeom prst="rect">
            <a:avLst/>
          </a:prstGeom>
        </p:spPr>
        <p:txBody>
          <a:bodyPr anchor="ctr"/>
          <a:lstStyle>
            <a:lvl1pPr algn="l">
              <a:defRPr sz="3000" b="1" i="0">
                <a:solidFill>
                  <a:schemeClr val="tx2"/>
                </a:solidFill>
                <a:latin typeface="Arial Black" panose="020B0604020202020204" pitchFamily="34" charset="0"/>
                <a:ea typeface="Arial Black" panose="020B0604020202020204" pitchFamily="34" charset="0"/>
                <a:cs typeface="Arial Black" panose="020B0604020202020204" pitchFamily="34" charset="0"/>
              </a:defRPr>
            </a:lvl1pPr>
          </a:lstStyle>
          <a:p>
            <a:pPr lvl="0"/>
            <a:r>
              <a:rPr lang="en-US"/>
              <a:t>Header Here</a:t>
            </a:r>
            <a:br>
              <a:rPr lang="en-US"/>
            </a:br>
            <a:r>
              <a:rPr lang="en-US"/>
              <a:t>(Arial Black, 30 </a:t>
            </a:r>
            <a:r>
              <a:rPr lang="en-US" err="1"/>
              <a:t>pt</a:t>
            </a:r>
            <a:r>
              <a:rPr lang="en-US"/>
              <a:t>)</a:t>
            </a:r>
          </a:p>
        </p:txBody>
      </p:sp>
      <p:pic>
        <p:nvPicPr>
          <p:cNvPr id="10" name="Picture 9">
            <a:extLst>
              <a:ext uri="{FF2B5EF4-FFF2-40B4-BE49-F238E27FC236}">
                <a16:creationId xmlns:a16="http://schemas.microsoft.com/office/drawing/2014/main" id="{0C95617E-F416-0C4B-AC84-4D09CC65776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95585" y="3834976"/>
            <a:ext cx="1008856" cy="776638"/>
          </a:xfrm>
          <a:prstGeom prst="rect">
            <a:avLst/>
          </a:prstGeom>
        </p:spPr>
      </p:pic>
      <p:sp>
        <p:nvSpPr>
          <p:cNvPr id="7" name="Text Placeholder 9">
            <a:extLst>
              <a:ext uri="{FF2B5EF4-FFF2-40B4-BE49-F238E27FC236}">
                <a16:creationId xmlns:a16="http://schemas.microsoft.com/office/drawing/2014/main" id="{483CCAF5-6D7B-7047-8F62-2A42D114D7F6}"/>
              </a:ext>
            </a:extLst>
          </p:cNvPr>
          <p:cNvSpPr>
            <a:spLocks noGrp="1"/>
          </p:cNvSpPr>
          <p:nvPr>
            <p:ph type="body" sz="quarter" idx="11" hasCustomPrompt="1"/>
          </p:nvPr>
        </p:nvSpPr>
        <p:spPr>
          <a:xfrm>
            <a:off x="447923" y="2156225"/>
            <a:ext cx="8197114" cy="2604663"/>
          </a:xfrm>
          <a:prstGeom prst="rect">
            <a:avLst/>
          </a:prstGeom>
        </p:spPr>
        <p:txBody>
          <a:bodyPr/>
          <a:lstStyle>
            <a:lvl1pPr marL="342900" indent="-342900">
              <a:buClr>
                <a:srgbClr val="01ADDB"/>
              </a:buClr>
              <a:buFont typeface="Wingdings" pitchFamily="2" charset="2"/>
              <a:buChar char="§"/>
              <a:defRPr sz="2400" b="0" i="0" baseline="0">
                <a:solidFill>
                  <a:schemeClr val="tx2"/>
                </a:solidFill>
                <a:latin typeface="Arial" panose="020B0604020202020204" pitchFamily="34" charset="0"/>
                <a:ea typeface="Open Sans" charset="0"/>
                <a:cs typeface="Arial" panose="020B0604020202020204" pitchFamily="34" charset="0"/>
              </a:defRPr>
            </a:lvl1pPr>
            <a:lvl2pPr marL="742950" indent="-285750">
              <a:buClr>
                <a:srgbClr val="01ADDB"/>
              </a:buClr>
              <a:buFont typeface="Wingdings" pitchFamily="2" charset="2"/>
              <a:buChar char="§"/>
              <a:defRPr sz="2000" b="0" i="0" baseline="0">
                <a:solidFill>
                  <a:schemeClr val="tx2"/>
                </a:solidFill>
                <a:latin typeface="Arial" panose="020B0604020202020204" pitchFamily="34" charset="0"/>
                <a:ea typeface="Open Sans" charset="0"/>
                <a:cs typeface="Arial" panose="020B0604020202020204" pitchFamily="34" charset="0"/>
              </a:defRPr>
            </a:lvl2pPr>
            <a:lvl3pPr marL="1143000" indent="-228600">
              <a:buClr>
                <a:srgbClr val="01ADDB"/>
              </a:buClr>
              <a:buSzPct val="100000"/>
              <a:buFont typeface="Wingdings" pitchFamily="2" charset="2"/>
              <a:buChar char="§"/>
              <a:defRPr sz="1800" b="0" i="0" baseline="0">
                <a:solidFill>
                  <a:schemeClr val="tx2"/>
                </a:solidFill>
                <a:latin typeface="Arial" panose="020B0604020202020204" pitchFamily="34" charset="0"/>
                <a:ea typeface="Open Sans" charset="0"/>
                <a:cs typeface="Arial" panose="020B0604020202020204" pitchFamily="34" charset="0"/>
              </a:defRPr>
            </a:lvl3pPr>
            <a:lvl4pPr marL="1600200" indent="-228600">
              <a:buClr>
                <a:srgbClr val="01ADDB"/>
              </a:buClr>
              <a:buFont typeface="Wingdings" pitchFamily="2" charset="2"/>
              <a:buChar char="§"/>
              <a:defRPr sz="1600" b="0" i="0" baseline="0">
                <a:solidFill>
                  <a:schemeClr val="tx2"/>
                </a:solidFill>
                <a:latin typeface="Arial" panose="020B0604020202020204" pitchFamily="34" charset="0"/>
                <a:ea typeface="Open Sans" charset="0"/>
                <a:cs typeface="Arial" panose="020B0604020202020204" pitchFamily="34" charset="0"/>
              </a:defRPr>
            </a:lvl4pPr>
            <a:lvl5pPr marL="2057400" indent="-228600">
              <a:buClr>
                <a:srgbClr val="01ADDB"/>
              </a:buClr>
              <a:buFont typeface="Wingdings" pitchFamily="2" charset="2"/>
              <a:buChar char="§"/>
              <a:defRPr sz="1400" b="0" i="0" baseline="0">
                <a:solidFill>
                  <a:schemeClr val="tx2"/>
                </a:solidFill>
                <a:latin typeface="Arial" panose="020B0604020202020204" pitchFamily="34" charset="0"/>
                <a:ea typeface="Open Sans" charset="0"/>
                <a:cs typeface="Arial" panose="020B0604020202020204" pitchFamily="34" charset="0"/>
              </a:defRPr>
            </a:lvl5pPr>
          </a:lstStyle>
          <a:p>
            <a:pPr lvl="0"/>
            <a:r>
              <a:rPr lang="en-US"/>
              <a:t>Content here (Arial Regular, 24 </a:t>
            </a:r>
            <a:r>
              <a:rPr lang="en-US" err="1"/>
              <a:t>pt</a:t>
            </a:r>
            <a:r>
              <a:rPr lang="en-US"/>
              <a:t>)</a:t>
            </a:r>
          </a:p>
          <a:p>
            <a:pPr lvl="1"/>
            <a:r>
              <a:rPr lang="en-US"/>
              <a:t>Second level (Arial Regular, 20 </a:t>
            </a:r>
            <a:r>
              <a:rPr lang="en-US" err="1"/>
              <a:t>pt</a:t>
            </a:r>
            <a:r>
              <a:rPr lang="en-US"/>
              <a:t>)</a:t>
            </a:r>
          </a:p>
          <a:p>
            <a:pPr lvl="2"/>
            <a:r>
              <a:rPr lang="en-US"/>
              <a:t>Third level (Arial Regular, 18 </a:t>
            </a:r>
            <a:r>
              <a:rPr lang="en-US" err="1"/>
              <a:t>pt</a:t>
            </a:r>
            <a:r>
              <a:rPr lang="en-US"/>
              <a:t>)</a:t>
            </a:r>
          </a:p>
          <a:p>
            <a:pPr lvl="3"/>
            <a:r>
              <a:rPr lang="en-US"/>
              <a:t>Fourth level (Arial Regular, 16 </a:t>
            </a:r>
            <a:r>
              <a:rPr lang="en-US" err="1"/>
              <a:t>pt</a:t>
            </a:r>
            <a:r>
              <a:rPr lang="en-US"/>
              <a:t>)</a:t>
            </a:r>
          </a:p>
          <a:p>
            <a:pPr lvl="4"/>
            <a:r>
              <a:rPr lang="en-US"/>
              <a:t>Fifth level (Arial Regular, 14 </a:t>
            </a:r>
            <a:r>
              <a:rPr lang="en-US" err="1"/>
              <a:t>pt</a:t>
            </a:r>
            <a:r>
              <a:rPr lang="en-US"/>
              <a:t>)</a:t>
            </a:r>
          </a:p>
        </p:txBody>
      </p:sp>
    </p:spTree>
    <p:extLst>
      <p:ext uri="{BB962C8B-B14F-4D97-AF65-F5344CB8AC3E}">
        <p14:creationId xmlns:p14="http://schemas.microsoft.com/office/powerpoint/2010/main" val="1249341713"/>
      </p:ext>
    </p:extLst>
  </p:cSld>
  <p:clrMapOvr>
    <a:masterClrMapping/>
  </p:clrMapOvr>
  <p:transition spd="slow">
    <p:wipe/>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02 - U State Custom Sub-header (Electric Blue)">
    <p:spTree>
      <p:nvGrpSpPr>
        <p:cNvPr id="1" name=""/>
        <p:cNvGrpSpPr/>
        <p:nvPr/>
      </p:nvGrpSpPr>
      <p:grpSpPr>
        <a:xfrm>
          <a:off x="0" y="0"/>
          <a:ext cx="0" cy="0"/>
          <a:chOff x="0" y="0"/>
          <a:chExt cx="0" cy="0"/>
        </a:xfrm>
      </p:grpSpPr>
      <p:sp>
        <p:nvSpPr>
          <p:cNvPr id="14" name="Text Placeholder 5">
            <a:extLst>
              <a:ext uri="{FF2B5EF4-FFF2-40B4-BE49-F238E27FC236}">
                <a16:creationId xmlns:a16="http://schemas.microsoft.com/office/drawing/2014/main" id="{570DA0AD-3736-3945-9A5E-3059EFCF62FA}"/>
              </a:ext>
            </a:extLst>
          </p:cNvPr>
          <p:cNvSpPr>
            <a:spLocks noGrp="1"/>
          </p:cNvSpPr>
          <p:nvPr>
            <p:ph type="body" sz="quarter" idx="12" hasCustomPrompt="1"/>
          </p:nvPr>
        </p:nvSpPr>
        <p:spPr>
          <a:xfrm>
            <a:off x="460375" y="1596389"/>
            <a:ext cx="8184662" cy="378125"/>
          </a:xfrm>
          <a:prstGeom prst="rect">
            <a:avLst/>
          </a:prstGeom>
        </p:spPr>
        <p:txBody>
          <a:bodyPr>
            <a:noAutofit/>
          </a:bodyPr>
          <a:lstStyle>
            <a:lvl1pPr marL="0" indent="0">
              <a:lnSpc>
                <a:spcPct val="90000"/>
              </a:lnSpc>
              <a:buNone/>
              <a:defRPr sz="2400" b="1" i="0" baseline="0">
                <a:solidFill>
                  <a:schemeClr val="tx2"/>
                </a:solidFill>
                <a:latin typeface="Arial" panose="020B0604020202020204" pitchFamily="34" charset="0"/>
                <a:ea typeface="Arial" panose="020B0604020202020204" pitchFamily="34" charset="0"/>
                <a:cs typeface="Arial" panose="020B0604020202020204" pitchFamily="34" charset="0"/>
              </a:defRPr>
            </a:lvl1pPr>
            <a:lvl2pPr marL="457200" indent="0">
              <a:buNone/>
              <a:defRPr b="0" i="0">
                <a:solidFill>
                  <a:srgbClr val="E8D3A2"/>
                </a:solidFill>
                <a:latin typeface="Encode Sans Normal Black"/>
                <a:cs typeface="Encode Sans Normal Black"/>
              </a:defRPr>
            </a:lvl2pPr>
            <a:lvl3pPr marL="914400" indent="0">
              <a:buNone/>
              <a:defRPr b="0" i="0">
                <a:solidFill>
                  <a:srgbClr val="E8D3A2"/>
                </a:solidFill>
                <a:latin typeface="Encode Sans Normal Black"/>
                <a:cs typeface="Encode Sans Normal Black"/>
              </a:defRPr>
            </a:lvl3pPr>
            <a:lvl4pPr marL="1371600" indent="0">
              <a:buNone/>
              <a:defRPr b="0" i="0">
                <a:solidFill>
                  <a:srgbClr val="E8D3A2"/>
                </a:solidFill>
                <a:latin typeface="Encode Sans Normal Black"/>
                <a:cs typeface="Encode Sans Normal Black"/>
              </a:defRPr>
            </a:lvl4pPr>
            <a:lvl5pPr marL="1828800" indent="0">
              <a:buNone/>
              <a:defRPr b="0" i="0">
                <a:solidFill>
                  <a:srgbClr val="E8D3A2"/>
                </a:solidFill>
                <a:latin typeface="Encode Sans Normal Black"/>
                <a:cs typeface="Encode Sans Normal Black"/>
              </a:defRPr>
            </a:lvl5pPr>
          </a:lstStyle>
          <a:p>
            <a:pPr lvl="0"/>
            <a:r>
              <a:rPr lang="en-US"/>
              <a:t>Sub-header Here (Arial Bold, 24 </a:t>
            </a:r>
            <a:r>
              <a:rPr lang="en-US" err="1"/>
              <a:t>pt</a:t>
            </a:r>
            <a:r>
              <a:rPr lang="en-US"/>
              <a:t>)</a:t>
            </a:r>
          </a:p>
        </p:txBody>
      </p:sp>
      <p:sp>
        <p:nvSpPr>
          <p:cNvPr id="15" name="Title 1">
            <a:extLst>
              <a:ext uri="{FF2B5EF4-FFF2-40B4-BE49-F238E27FC236}">
                <a16:creationId xmlns:a16="http://schemas.microsoft.com/office/drawing/2014/main" id="{14539CB6-8103-CC49-B98B-72211BAB7589}"/>
              </a:ext>
            </a:extLst>
          </p:cNvPr>
          <p:cNvSpPr>
            <a:spLocks noGrp="1"/>
          </p:cNvSpPr>
          <p:nvPr>
            <p:ph type="title" hasCustomPrompt="1"/>
          </p:nvPr>
        </p:nvSpPr>
        <p:spPr>
          <a:xfrm>
            <a:off x="447923" y="432781"/>
            <a:ext cx="8197114" cy="993775"/>
          </a:xfrm>
          <a:prstGeom prst="rect">
            <a:avLst/>
          </a:prstGeom>
        </p:spPr>
        <p:txBody>
          <a:bodyPr anchor="ctr"/>
          <a:lstStyle>
            <a:lvl1pPr algn="l">
              <a:defRPr sz="3000" b="1" i="0">
                <a:solidFill>
                  <a:srgbClr val="01ADDB"/>
                </a:solidFill>
                <a:latin typeface="Arial Black" panose="020B0604020202020204" pitchFamily="34" charset="0"/>
                <a:ea typeface="Arial Black" panose="020B0604020202020204" pitchFamily="34" charset="0"/>
                <a:cs typeface="Arial Black" panose="020B0604020202020204" pitchFamily="34" charset="0"/>
              </a:defRPr>
            </a:lvl1pPr>
          </a:lstStyle>
          <a:p>
            <a:pPr lvl="0"/>
            <a:r>
              <a:rPr lang="en-US"/>
              <a:t>Header Here</a:t>
            </a:r>
            <a:br>
              <a:rPr lang="en-US"/>
            </a:br>
            <a:r>
              <a:rPr lang="en-US"/>
              <a:t>(Arial Black, 30 </a:t>
            </a:r>
            <a:r>
              <a:rPr lang="en-US" err="1"/>
              <a:t>pt</a:t>
            </a:r>
            <a:r>
              <a:rPr lang="en-US"/>
              <a:t>)</a:t>
            </a:r>
          </a:p>
        </p:txBody>
      </p:sp>
      <p:pic>
        <p:nvPicPr>
          <p:cNvPr id="8" name="Picture 7">
            <a:extLst>
              <a:ext uri="{FF2B5EF4-FFF2-40B4-BE49-F238E27FC236}">
                <a16:creationId xmlns:a16="http://schemas.microsoft.com/office/drawing/2014/main" id="{505B7109-1E20-EE48-916A-52794C4D7C7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95585" y="3834976"/>
            <a:ext cx="1008856" cy="776638"/>
          </a:xfrm>
          <a:prstGeom prst="rect">
            <a:avLst/>
          </a:prstGeom>
        </p:spPr>
      </p:pic>
      <p:sp>
        <p:nvSpPr>
          <p:cNvPr id="13" name="Text Placeholder 9">
            <a:extLst>
              <a:ext uri="{FF2B5EF4-FFF2-40B4-BE49-F238E27FC236}">
                <a16:creationId xmlns:a16="http://schemas.microsoft.com/office/drawing/2014/main" id="{4BECC702-4DF1-CE42-AE82-33FB82C676E5}"/>
              </a:ext>
            </a:extLst>
          </p:cNvPr>
          <p:cNvSpPr>
            <a:spLocks noGrp="1"/>
          </p:cNvSpPr>
          <p:nvPr>
            <p:ph type="body" sz="quarter" idx="11" hasCustomPrompt="1"/>
          </p:nvPr>
        </p:nvSpPr>
        <p:spPr>
          <a:xfrm>
            <a:off x="447923" y="2156225"/>
            <a:ext cx="8197114" cy="2604663"/>
          </a:xfrm>
          <a:prstGeom prst="rect">
            <a:avLst/>
          </a:prstGeom>
        </p:spPr>
        <p:txBody>
          <a:bodyPr/>
          <a:lstStyle>
            <a:lvl1pPr marL="342900" indent="-342900">
              <a:buClr>
                <a:srgbClr val="01ADDB"/>
              </a:buClr>
              <a:buFont typeface="Wingdings" pitchFamily="2" charset="2"/>
              <a:buChar char="§"/>
              <a:defRPr sz="2400" b="0" i="0" baseline="0">
                <a:solidFill>
                  <a:schemeClr val="tx2"/>
                </a:solidFill>
                <a:latin typeface="Arial" panose="020B0604020202020204" pitchFamily="34" charset="0"/>
                <a:ea typeface="Open Sans" charset="0"/>
                <a:cs typeface="Arial" panose="020B0604020202020204" pitchFamily="34" charset="0"/>
              </a:defRPr>
            </a:lvl1pPr>
            <a:lvl2pPr marL="742950" indent="-285750">
              <a:buClr>
                <a:srgbClr val="01ADDB"/>
              </a:buClr>
              <a:buFont typeface="Wingdings" pitchFamily="2" charset="2"/>
              <a:buChar char="§"/>
              <a:defRPr sz="2000" b="0" i="0" baseline="0">
                <a:solidFill>
                  <a:schemeClr val="tx2"/>
                </a:solidFill>
                <a:latin typeface="Arial" panose="020B0604020202020204" pitchFamily="34" charset="0"/>
                <a:ea typeface="Open Sans" charset="0"/>
                <a:cs typeface="Arial" panose="020B0604020202020204" pitchFamily="34" charset="0"/>
              </a:defRPr>
            </a:lvl2pPr>
            <a:lvl3pPr marL="1143000" indent="-228600">
              <a:buClr>
                <a:srgbClr val="01ADDB"/>
              </a:buClr>
              <a:buSzPct val="100000"/>
              <a:buFont typeface="Wingdings" pitchFamily="2" charset="2"/>
              <a:buChar char="§"/>
              <a:defRPr sz="1800" b="0" i="0" baseline="0">
                <a:solidFill>
                  <a:schemeClr val="tx2"/>
                </a:solidFill>
                <a:latin typeface="Arial" panose="020B0604020202020204" pitchFamily="34" charset="0"/>
                <a:ea typeface="Open Sans" charset="0"/>
                <a:cs typeface="Arial" panose="020B0604020202020204" pitchFamily="34" charset="0"/>
              </a:defRPr>
            </a:lvl3pPr>
            <a:lvl4pPr marL="1600200" indent="-228600">
              <a:buClr>
                <a:srgbClr val="01ADDB"/>
              </a:buClr>
              <a:buFont typeface="Wingdings" pitchFamily="2" charset="2"/>
              <a:buChar char="§"/>
              <a:defRPr sz="1600" b="0" i="0" baseline="0">
                <a:solidFill>
                  <a:schemeClr val="tx2"/>
                </a:solidFill>
                <a:latin typeface="Arial" panose="020B0604020202020204" pitchFamily="34" charset="0"/>
                <a:ea typeface="Open Sans" charset="0"/>
                <a:cs typeface="Arial" panose="020B0604020202020204" pitchFamily="34" charset="0"/>
              </a:defRPr>
            </a:lvl4pPr>
            <a:lvl5pPr marL="2057400" indent="-228600">
              <a:buClr>
                <a:srgbClr val="01ADDB"/>
              </a:buClr>
              <a:buFont typeface="Wingdings" pitchFamily="2" charset="2"/>
              <a:buChar char="§"/>
              <a:defRPr sz="1400" b="0" i="0" baseline="0">
                <a:solidFill>
                  <a:schemeClr val="tx2"/>
                </a:solidFill>
                <a:latin typeface="Arial" panose="020B0604020202020204" pitchFamily="34" charset="0"/>
                <a:ea typeface="Open Sans" charset="0"/>
                <a:cs typeface="Arial" panose="020B0604020202020204" pitchFamily="34" charset="0"/>
              </a:defRPr>
            </a:lvl5pPr>
          </a:lstStyle>
          <a:p>
            <a:pPr lvl="0"/>
            <a:r>
              <a:rPr lang="en-US"/>
              <a:t>Content here (Arial Regular, 24 </a:t>
            </a:r>
            <a:r>
              <a:rPr lang="en-US" err="1"/>
              <a:t>pt</a:t>
            </a:r>
            <a:r>
              <a:rPr lang="en-US"/>
              <a:t>)</a:t>
            </a:r>
          </a:p>
          <a:p>
            <a:pPr lvl="1"/>
            <a:r>
              <a:rPr lang="en-US"/>
              <a:t>Second level (Arial Regular, 20 </a:t>
            </a:r>
            <a:r>
              <a:rPr lang="en-US" err="1"/>
              <a:t>pt</a:t>
            </a:r>
            <a:r>
              <a:rPr lang="en-US"/>
              <a:t>)</a:t>
            </a:r>
          </a:p>
          <a:p>
            <a:pPr lvl="2"/>
            <a:r>
              <a:rPr lang="en-US"/>
              <a:t>Third level (Arial Regular, 18 </a:t>
            </a:r>
            <a:r>
              <a:rPr lang="en-US" err="1"/>
              <a:t>pt</a:t>
            </a:r>
            <a:r>
              <a:rPr lang="en-US"/>
              <a:t>)</a:t>
            </a:r>
          </a:p>
          <a:p>
            <a:pPr lvl="3"/>
            <a:r>
              <a:rPr lang="en-US"/>
              <a:t>Fourth level (Arial Regular, 16 </a:t>
            </a:r>
            <a:r>
              <a:rPr lang="en-US" err="1"/>
              <a:t>pt</a:t>
            </a:r>
            <a:r>
              <a:rPr lang="en-US"/>
              <a:t>)</a:t>
            </a:r>
          </a:p>
          <a:p>
            <a:pPr lvl="4"/>
            <a:r>
              <a:rPr lang="en-US"/>
              <a:t>Fifth level (Arial Regular, 14 </a:t>
            </a:r>
            <a:r>
              <a:rPr lang="en-US" err="1"/>
              <a:t>pt</a:t>
            </a:r>
            <a:r>
              <a:rPr lang="en-US"/>
              <a:t>)</a:t>
            </a:r>
          </a:p>
        </p:txBody>
      </p:sp>
    </p:spTree>
    <p:extLst>
      <p:ext uri="{BB962C8B-B14F-4D97-AF65-F5344CB8AC3E}">
        <p14:creationId xmlns:p14="http://schemas.microsoft.com/office/powerpoint/2010/main" val="3878978615"/>
      </p:ext>
    </p:extLst>
  </p:cSld>
  <p:clrMapOvr>
    <a:masterClrMapping/>
  </p:clrMapOvr>
  <p:transition spd="slow">
    <p:wipe/>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01 - Custom Sub-header (White)">
    <p:spTree>
      <p:nvGrpSpPr>
        <p:cNvPr id="1" name=""/>
        <p:cNvGrpSpPr/>
        <p:nvPr/>
      </p:nvGrpSpPr>
      <p:grpSpPr>
        <a:xfrm>
          <a:off x="0" y="0"/>
          <a:ext cx="0" cy="0"/>
          <a:chOff x="0" y="0"/>
          <a:chExt cx="0" cy="0"/>
        </a:xfrm>
      </p:grpSpPr>
      <p:sp>
        <p:nvSpPr>
          <p:cNvPr id="13" name="Text Placeholder 9">
            <a:extLst>
              <a:ext uri="{FF2B5EF4-FFF2-40B4-BE49-F238E27FC236}">
                <a16:creationId xmlns:a16="http://schemas.microsoft.com/office/drawing/2014/main" id="{4BECC702-4DF1-CE42-AE82-33FB82C676E5}"/>
              </a:ext>
            </a:extLst>
          </p:cNvPr>
          <p:cNvSpPr>
            <a:spLocks noGrp="1"/>
          </p:cNvSpPr>
          <p:nvPr>
            <p:ph type="body" sz="quarter" idx="11" hasCustomPrompt="1"/>
          </p:nvPr>
        </p:nvSpPr>
        <p:spPr>
          <a:xfrm>
            <a:off x="447923" y="2156225"/>
            <a:ext cx="8197114" cy="2604663"/>
          </a:xfrm>
          <a:prstGeom prst="rect">
            <a:avLst/>
          </a:prstGeom>
        </p:spPr>
        <p:txBody>
          <a:bodyPr/>
          <a:lstStyle>
            <a:lvl1pPr marL="342900" indent="-342900">
              <a:buClr>
                <a:srgbClr val="01ADDB"/>
              </a:buClr>
              <a:buFont typeface="Wingdings" pitchFamily="2" charset="2"/>
              <a:buChar char="§"/>
              <a:defRPr sz="2400" b="0" i="0" baseline="0">
                <a:solidFill>
                  <a:schemeClr val="tx2"/>
                </a:solidFill>
                <a:latin typeface="Arial" panose="020B0604020202020204" pitchFamily="34" charset="0"/>
                <a:ea typeface="Open Sans" charset="0"/>
                <a:cs typeface="Arial" panose="020B0604020202020204" pitchFamily="34" charset="0"/>
              </a:defRPr>
            </a:lvl1pPr>
            <a:lvl2pPr marL="742950" indent="-285750">
              <a:buClr>
                <a:srgbClr val="01ADDB"/>
              </a:buClr>
              <a:buFont typeface="Wingdings" pitchFamily="2" charset="2"/>
              <a:buChar char="§"/>
              <a:defRPr sz="2000" b="0" i="0" baseline="0">
                <a:solidFill>
                  <a:schemeClr val="tx2"/>
                </a:solidFill>
                <a:latin typeface="Arial" panose="020B0604020202020204" pitchFamily="34" charset="0"/>
                <a:ea typeface="Open Sans" charset="0"/>
                <a:cs typeface="Arial" panose="020B0604020202020204" pitchFamily="34" charset="0"/>
              </a:defRPr>
            </a:lvl2pPr>
            <a:lvl3pPr marL="1143000" indent="-228600">
              <a:buClr>
                <a:srgbClr val="01ADDB"/>
              </a:buClr>
              <a:buSzPct val="100000"/>
              <a:buFont typeface="Wingdings" pitchFamily="2" charset="2"/>
              <a:buChar char="§"/>
              <a:defRPr sz="1800" b="0" i="0" baseline="0">
                <a:solidFill>
                  <a:schemeClr val="tx2"/>
                </a:solidFill>
                <a:latin typeface="Arial" panose="020B0604020202020204" pitchFamily="34" charset="0"/>
                <a:ea typeface="Open Sans" charset="0"/>
                <a:cs typeface="Arial" panose="020B0604020202020204" pitchFamily="34" charset="0"/>
              </a:defRPr>
            </a:lvl3pPr>
            <a:lvl4pPr marL="1600200" indent="-228600">
              <a:buClr>
                <a:srgbClr val="01ADDB"/>
              </a:buClr>
              <a:buFont typeface="Wingdings" pitchFamily="2" charset="2"/>
              <a:buChar char="§"/>
              <a:defRPr sz="1600" b="0" i="0" baseline="0">
                <a:solidFill>
                  <a:schemeClr val="tx2"/>
                </a:solidFill>
                <a:latin typeface="Arial" panose="020B0604020202020204" pitchFamily="34" charset="0"/>
                <a:ea typeface="Open Sans" charset="0"/>
                <a:cs typeface="Arial" panose="020B0604020202020204" pitchFamily="34" charset="0"/>
              </a:defRPr>
            </a:lvl4pPr>
            <a:lvl5pPr marL="2057400" indent="-228600">
              <a:buClr>
                <a:srgbClr val="01ADDB"/>
              </a:buClr>
              <a:buFont typeface="Wingdings" pitchFamily="2" charset="2"/>
              <a:buChar char="§"/>
              <a:defRPr sz="1400" b="0" i="0" baseline="0">
                <a:solidFill>
                  <a:schemeClr val="tx2"/>
                </a:solidFill>
                <a:latin typeface="Arial" panose="020B0604020202020204" pitchFamily="34" charset="0"/>
                <a:ea typeface="Open Sans" charset="0"/>
                <a:cs typeface="Arial" panose="020B0604020202020204" pitchFamily="34" charset="0"/>
              </a:defRPr>
            </a:lvl5pPr>
          </a:lstStyle>
          <a:p>
            <a:pPr lvl="0"/>
            <a:r>
              <a:rPr lang="en-US"/>
              <a:t>Content here (Arial Regular, 24 </a:t>
            </a:r>
            <a:r>
              <a:rPr lang="en-US" err="1"/>
              <a:t>pt</a:t>
            </a:r>
            <a:r>
              <a:rPr lang="en-US"/>
              <a:t>)</a:t>
            </a:r>
          </a:p>
          <a:p>
            <a:pPr lvl="1"/>
            <a:r>
              <a:rPr lang="en-US"/>
              <a:t>Second level (Arial Regular, 20 </a:t>
            </a:r>
            <a:r>
              <a:rPr lang="en-US" err="1"/>
              <a:t>pt</a:t>
            </a:r>
            <a:r>
              <a:rPr lang="en-US"/>
              <a:t>)</a:t>
            </a:r>
          </a:p>
          <a:p>
            <a:pPr lvl="2"/>
            <a:r>
              <a:rPr lang="en-US"/>
              <a:t>Third level (Arial Regular, 18 </a:t>
            </a:r>
            <a:r>
              <a:rPr lang="en-US" err="1"/>
              <a:t>pt</a:t>
            </a:r>
            <a:r>
              <a:rPr lang="en-US"/>
              <a:t>)</a:t>
            </a:r>
          </a:p>
          <a:p>
            <a:pPr lvl="3"/>
            <a:r>
              <a:rPr lang="en-US"/>
              <a:t>Fourth level (Arial Regular, 16 </a:t>
            </a:r>
            <a:r>
              <a:rPr lang="en-US" err="1"/>
              <a:t>pt</a:t>
            </a:r>
            <a:r>
              <a:rPr lang="en-US"/>
              <a:t>)</a:t>
            </a:r>
          </a:p>
          <a:p>
            <a:pPr lvl="4"/>
            <a:r>
              <a:rPr lang="en-US"/>
              <a:t>Fifth level (Arial Regular, 14 </a:t>
            </a:r>
            <a:r>
              <a:rPr lang="en-US" err="1"/>
              <a:t>pt</a:t>
            </a:r>
            <a:r>
              <a:rPr lang="en-US"/>
              <a:t>)</a:t>
            </a:r>
          </a:p>
        </p:txBody>
      </p:sp>
      <p:sp>
        <p:nvSpPr>
          <p:cNvPr id="14" name="Text Placeholder 5">
            <a:extLst>
              <a:ext uri="{FF2B5EF4-FFF2-40B4-BE49-F238E27FC236}">
                <a16:creationId xmlns:a16="http://schemas.microsoft.com/office/drawing/2014/main" id="{570DA0AD-3736-3945-9A5E-3059EFCF62FA}"/>
              </a:ext>
            </a:extLst>
          </p:cNvPr>
          <p:cNvSpPr>
            <a:spLocks noGrp="1"/>
          </p:cNvSpPr>
          <p:nvPr>
            <p:ph type="body" sz="quarter" idx="12" hasCustomPrompt="1"/>
          </p:nvPr>
        </p:nvSpPr>
        <p:spPr>
          <a:xfrm>
            <a:off x="460375" y="1596389"/>
            <a:ext cx="8184662" cy="378125"/>
          </a:xfrm>
          <a:prstGeom prst="rect">
            <a:avLst/>
          </a:prstGeom>
        </p:spPr>
        <p:txBody>
          <a:bodyPr>
            <a:noAutofit/>
          </a:bodyPr>
          <a:lstStyle>
            <a:lvl1pPr marL="0" indent="0">
              <a:lnSpc>
                <a:spcPct val="90000"/>
              </a:lnSpc>
              <a:buNone/>
              <a:defRPr sz="2400" b="1" i="0" baseline="0">
                <a:solidFill>
                  <a:schemeClr val="tx2"/>
                </a:solidFill>
                <a:latin typeface="Arial" panose="020B0604020202020204" pitchFamily="34" charset="0"/>
                <a:ea typeface="Arial" panose="020B0604020202020204" pitchFamily="34" charset="0"/>
                <a:cs typeface="Arial" panose="020B0604020202020204" pitchFamily="34" charset="0"/>
              </a:defRPr>
            </a:lvl1pPr>
            <a:lvl2pPr marL="457200" indent="0">
              <a:buNone/>
              <a:defRPr b="0" i="0">
                <a:solidFill>
                  <a:srgbClr val="E8D3A2"/>
                </a:solidFill>
                <a:latin typeface="Encode Sans Normal Black"/>
                <a:cs typeface="Encode Sans Normal Black"/>
              </a:defRPr>
            </a:lvl2pPr>
            <a:lvl3pPr marL="914400" indent="0">
              <a:buNone/>
              <a:defRPr b="0" i="0">
                <a:solidFill>
                  <a:srgbClr val="E8D3A2"/>
                </a:solidFill>
                <a:latin typeface="Encode Sans Normal Black"/>
                <a:cs typeface="Encode Sans Normal Black"/>
              </a:defRPr>
            </a:lvl3pPr>
            <a:lvl4pPr marL="1371600" indent="0">
              <a:buNone/>
              <a:defRPr b="0" i="0">
                <a:solidFill>
                  <a:srgbClr val="E8D3A2"/>
                </a:solidFill>
                <a:latin typeface="Encode Sans Normal Black"/>
                <a:cs typeface="Encode Sans Normal Black"/>
              </a:defRPr>
            </a:lvl4pPr>
            <a:lvl5pPr marL="1828800" indent="0">
              <a:buNone/>
              <a:defRPr b="0" i="0">
                <a:solidFill>
                  <a:srgbClr val="E8D3A2"/>
                </a:solidFill>
                <a:latin typeface="Encode Sans Normal Black"/>
                <a:cs typeface="Encode Sans Normal Black"/>
              </a:defRPr>
            </a:lvl5pPr>
          </a:lstStyle>
          <a:p>
            <a:pPr lvl="0"/>
            <a:r>
              <a:rPr lang="en-US"/>
              <a:t>Sub-header Here (Arial Bold, 24 </a:t>
            </a:r>
            <a:r>
              <a:rPr lang="en-US" err="1"/>
              <a:t>pt</a:t>
            </a:r>
            <a:r>
              <a:rPr lang="en-US"/>
              <a:t>)</a:t>
            </a:r>
          </a:p>
        </p:txBody>
      </p:sp>
      <p:sp>
        <p:nvSpPr>
          <p:cNvPr id="15" name="Title 1">
            <a:extLst>
              <a:ext uri="{FF2B5EF4-FFF2-40B4-BE49-F238E27FC236}">
                <a16:creationId xmlns:a16="http://schemas.microsoft.com/office/drawing/2014/main" id="{14539CB6-8103-CC49-B98B-72211BAB7589}"/>
              </a:ext>
            </a:extLst>
          </p:cNvPr>
          <p:cNvSpPr>
            <a:spLocks noGrp="1"/>
          </p:cNvSpPr>
          <p:nvPr>
            <p:ph type="title" hasCustomPrompt="1"/>
          </p:nvPr>
        </p:nvSpPr>
        <p:spPr>
          <a:xfrm>
            <a:off x="447923" y="432781"/>
            <a:ext cx="8197114" cy="993775"/>
          </a:xfrm>
          <a:prstGeom prst="rect">
            <a:avLst/>
          </a:prstGeom>
        </p:spPr>
        <p:txBody>
          <a:bodyPr anchor="ctr"/>
          <a:lstStyle>
            <a:lvl1pPr algn="l">
              <a:defRPr sz="3000" b="1" i="0">
                <a:solidFill>
                  <a:schemeClr val="tx2"/>
                </a:solidFill>
                <a:latin typeface="Arial Black" panose="020B0604020202020204" pitchFamily="34" charset="0"/>
                <a:ea typeface="Arial Black" panose="020B0604020202020204" pitchFamily="34" charset="0"/>
                <a:cs typeface="Arial Black" panose="020B0604020202020204" pitchFamily="34" charset="0"/>
              </a:defRPr>
            </a:lvl1pPr>
          </a:lstStyle>
          <a:p>
            <a:pPr lvl="0"/>
            <a:r>
              <a:rPr lang="en-US"/>
              <a:t>Header Here</a:t>
            </a:r>
            <a:br>
              <a:rPr lang="en-US"/>
            </a:br>
            <a:r>
              <a:rPr lang="en-US"/>
              <a:t>(Arial Black, 30 </a:t>
            </a:r>
            <a:r>
              <a:rPr lang="en-US" err="1"/>
              <a:t>pt</a:t>
            </a:r>
            <a:r>
              <a:rPr lang="en-US"/>
              <a:t>)</a:t>
            </a:r>
          </a:p>
        </p:txBody>
      </p:sp>
    </p:spTree>
    <p:extLst>
      <p:ext uri="{BB962C8B-B14F-4D97-AF65-F5344CB8AC3E}">
        <p14:creationId xmlns:p14="http://schemas.microsoft.com/office/powerpoint/2010/main" val="3979338574"/>
      </p:ext>
    </p:extLst>
  </p:cSld>
  <p:clrMapOvr>
    <a:masterClrMapping/>
  </p:clrMapOvr>
  <p:transition spd="slow">
    <p:wipe/>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02 - Custom Sub-header (Electric Blue)">
    <p:spTree>
      <p:nvGrpSpPr>
        <p:cNvPr id="1" name=""/>
        <p:cNvGrpSpPr/>
        <p:nvPr/>
      </p:nvGrpSpPr>
      <p:grpSpPr>
        <a:xfrm>
          <a:off x="0" y="0"/>
          <a:ext cx="0" cy="0"/>
          <a:chOff x="0" y="0"/>
          <a:chExt cx="0" cy="0"/>
        </a:xfrm>
      </p:grpSpPr>
      <p:sp>
        <p:nvSpPr>
          <p:cNvPr id="13" name="Text Placeholder 9">
            <a:extLst>
              <a:ext uri="{FF2B5EF4-FFF2-40B4-BE49-F238E27FC236}">
                <a16:creationId xmlns:a16="http://schemas.microsoft.com/office/drawing/2014/main" id="{4BECC702-4DF1-CE42-AE82-33FB82C676E5}"/>
              </a:ext>
            </a:extLst>
          </p:cNvPr>
          <p:cNvSpPr>
            <a:spLocks noGrp="1"/>
          </p:cNvSpPr>
          <p:nvPr>
            <p:ph type="body" sz="quarter" idx="11" hasCustomPrompt="1"/>
          </p:nvPr>
        </p:nvSpPr>
        <p:spPr>
          <a:xfrm>
            <a:off x="447923" y="2156225"/>
            <a:ext cx="8197114" cy="2604663"/>
          </a:xfrm>
          <a:prstGeom prst="rect">
            <a:avLst/>
          </a:prstGeom>
        </p:spPr>
        <p:txBody>
          <a:bodyPr/>
          <a:lstStyle>
            <a:lvl1pPr marL="342900" indent="-342900">
              <a:buClr>
                <a:srgbClr val="01ADDB"/>
              </a:buClr>
              <a:buFont typeface="Wingdings" pitchFamily="2" charset="2"/>
              <a:buChar char="§"/>
              <a:defRPr sz="2400" b="0" i="0" baseline="0">
                <a:solidFill>
                  <a:schemeClr val="tx2"/>
                </a:solidFill>
                <a:latin typeface="Arial" panose="020B0604020202020204" pitchFamily="34" charset="0"/>
                <a:ea typeface="Open Sans" charset="0"/>
                <a:cs typeface="Arial" panose="020B0604020202020204" pitchFamily="34" charset="0"/>
              </a:defRPr>
            </a:lvl1pPr>
            <a:lvl2pPr marL="742950" indent="-285750">
              <a:buClr>
                <a:srgbClr val="01ADDB"/>
              </a:buClr>
              <a:buFont typeface="Wingdings" pitchFamily="2" charset="2"/>
              <a:buChar char="§"/>
              <a:defRPr sz="2000" b="0" i="0" baseline="0">
                <a:solidFill>
                  <a:schemeClr val="tx2"/>
                </a:solidFill>
                <a:latin typeface="Arial" panose="020B0604020202020204" pitchFamily="34" charset="0"/>
                <a:ea typeface="Open Sans" charset="0"/>
                <a:cs typeface="Arial" panose="020B0604020202020204" pitchFamily="34" charset="0"/>
              </a:defRPr>
            </a:lvl2pPr>
            <a:lvl3pPr marL="1143000" indent="-228600">
              <a:buClr>
                <a:srgbClr val="01ADDB"/>
              </a:buClr>
              <a:buSzPct val="100000"/>
              <a:buFont typeface="Wingdings" pitchFamily="2" charset="2"/>
              <a:buChar char="§"/>
              <a:defRPr sz="1800" b="0" i="0" baseline="0">
                <a:solidFill>
                  <a:schemeClr val="tx2"/>
                </a:solidFill>
                <a:latin typeface="Arial" panose="020B0604020202020204" pitchFamily="34" charset="0"/>
                <a:ea typeface="Open Sans" charset="0"/>
                <a:cs typeface="Arial" panose="020B0604020202020204" pitchFamily="34" charset="0"/>
              </a:defRPr>
            </a:lvl3pPr>
            <a:lvl4pPr marL="1600200" indent="-228600">
              <a:buClr>
                <a:srgbClr val="01ADDB"/>
              </a:buClr>
              <a:buFont typeface="Wingdings" pitchFamily="2" charset="2"/>
              <a:buChar char="§"/>
              <a:defRPr sz="1600" b="0" i="0" baseline="0">
                <a:solidFill>
                  <a:schemeClr val="tx2"/>
                </a:solidFill>
                <a:latin typeface="Arial" panose="020B0604020202020204" pitchFamily="34" charset="0"/>
                <a:ea typeface="Open Sans" charset="0"/>
                <a:cs typeface="Arial" panose="020B0604020202020204" pitchFamily="34" charset="0"/>
              </a:defRPr>
            </a:lvl4pPr>
            <a:lvl5pPr marL="2057400" indent="-228600">
              <a:buClr>
                <a:srgbClr val="01ADDB"/>
              </a:buClr>
              <a:buFont typeface="Wingdings" pitchFamily="2" charset="2"/>
              <a:buChar char="§"/>
              <a:defRPr sz="1400" b="0" i="0" baseline="0">
                <a:solidFill>
                  <a:schemeClr val="tx2"/>
                </a:solidFill>
                <a:latin typeface="Arial" panose="020B0604020202020204" pitchFamily="34" charset="0"/>
                <a:ea typeface="Open Sans" charset="0"/>
                <a:cs typeface="Arial" panose="020B0604020202020204" pitchFamily="34" charset="0"/>
              </a:defRPr>
            </a:lvl5pPr>
          </a:lstStyle>
          <a:p>
            <a:pPr lvl="0"/>
            <a:r>
              <a:rPr lang="en-US"/>
              <a:t>Content here (Arial Regular, 24 </a:t>
            </a:r>
            <a:r>
              <a:rPr lang="en-US" err="1"/>
              <a:t>pt</a:t>
            </a:r>
            <a:r>
              <a:rPr lang="en-US"/>
              <a:t>)</a:t>
            </a:r>
          </a:p>
          <a:p>
            <a:pPr lvl="1"/>
            <a:r>
              <a:rPr lang="en-US"/>
              <a:t>Second level (Arial Regular, 20 </a:t>
            </a:r>
            <a:r>
              <a:rPr lang="en-US" err="1"/>
              <a:t>pt</a:t>
            </a:r>
            <a:r>
              <a:rPr lang="en-US"/>
              <a:t>)</a:t>
            </a:r>
          </a:p>
          <a:p>
            <a:pPr lvl="2"/>
            <a:r>
              <a:rPr lang="en-US"/>
              <a:t>Third level (Arial Regular, 18 </a:t>
            </a:r>
            <a:r>
              <a:rPr lang="en-US" err="1"/>
              <a:t>pt</a:t>
            </a:r>
            <a:r>
              <a:rPr lang="en-US"/>
              <a:t>)</a:t>
            </a:r>
          </a:p>
          <a:p>
            <a:pPr lvl="3"/>
            <a:r>
              <a:rPr lang="en-US"/>
              <a:t>Fourth level (Arial Regular, 16 </a:t>
            </a:r>
            <a:r>
              <a:rPr lang="en-US" err="1"/>
              <a:t>pt</a:t>
            </a:r>
            <a:r>
              <a:rPr lang="en-US"/>
              <a:t>)</a:t>
            </a:r>
          </a:p>
          <a:p>
            <a:pPr lvl="4"/>
            <a:r>
              <a:rPr lang="en-US"/>
              <a:t>Fifth level (Arial Regular, 14 </a:t>
            </a:r>
            <a:r>
              <a:rPr lang="en-US" err="1"/>
              <a:t>pt</a:t>
            </a:r>
            <a:r>
              <a:rPr lang="en-US"/>
              <a:t>)</a:t>
            </a:r>
          </a:p>
        </p:txBody>
      </p:sp>
      <p:sp>
        <p:nvSpPr>
          <p:cNvPr id="14" name="Text Placeholder 5">
            <a:extLst>
              <a:ext uri="{FF2B5EF4-FFF2-40B4-BE49-F238E27FC236}">
                <a16:creationId xmlns:a16="http://schemas.microsoft.com/office/drawing/2014/main" id="{570DA0AD-3736-3945-9A5E-3059EFCF62FA}"/>
              </a:ext>
            </a:extLst>
          </p:cNvPr>
          <p:cNvSpPr>
            <a:spLocks noGrp="1"/>
          </p:cNvSpPr>
          <p:nvPr>
            <p:ph type="body" sz="quarter" idx="12" hasCustomPrompt="1"/>
          </p:nvPr>
        </p:nvSpPr>
        <p:spPr>
          <a:xfrm>
            <a:off x="460375" y="1596389"/>
            <a:ext cx="8184662" cy="378125"/>
          </a:xfrm>
          <a:prstGeom prst="rect">
            <a:avLst/>
          </a:prstGeom>
        </p:spPr>
        <p:txBody>
          <a:bodyPr>
            <a:noAutofit/>
          </a:bodyPr>
          <a:lstStyle>
            <a:lvl1pPr marL="0" indent="0">
              <a:lnSpc>
                <a:spcPct val="90000"/>
              </a:lnSpc>
              <a:buNone/>
              <a:defRPr sz="2400" b="1" i="0" baseline="0">
                <a:solidFill>
                  <a:schemeClr val="tx2"/>
                </a:solidFill>
                <a:latin typeface="Arial" panose="020B0604020202020204" pitchFamily="34" charset="0"/>
                <a:ea typeface="Arial" panose="020B0604020202020204" pitchFamily="34" charset="0"/>
                <a:cs typeface="Arial" panose="020B0604020202020204" pitchFamily="34" charset="0"/>
              </a:defRPr>
            </a:lvl1pPr>
            <a:lvl2pPr marL="457200" indent="0">
              <a:buNone/>
              <a:defRPr b="0" i="0">
                <a:solidFill>
                  <a:srgbClr val="E8D3A2"/>
                </a:solidFill>
                <a:latin typeface="Encode Sans Normal Black"/>
                <a:cs typeface="Encode Sans Normal Black"/>
              </a:defRPr>
            </a:lvl2pPr>
            <a:lvl3pPr marL="914400" indent="0">
              <a:buNone/>
              <a:defRPr b="0" i="0">
                <a:solidFill>
                  <a:srgbClr val="E8D3A2"/>
                </a:solidFill>
                <a:latin typeface="Encode Sans Normal Black"/>
                <a:cs typeface="Encode Sans Normal Black"/>
              </a:defRPr>
            </a:lvl3pPr>
            <a:lvl4pPr marL="1371600" indent="0">
              <a:buNone/>
              <a:defRPr b="0" i="0">
                <a:solidFill>
                  <a:srgbClr val="E8D3A2"/>
                </a:solidFill>
                <a:latin typeface="Encode Sans Normal Black"/>
                <a:cs typeface="Encode Sans Normal Black"/>
              </a:defRPr>
            </a:lvl4pPr>
            <a:lvl5pPr marL="1828800" indent="0">
              <a:buNone/>
              <a:defRPr b="0" i="0">
                <a:solidFill>
                  <a:srgbClr val="E8D3A2"/>
                </a:solidFill>
                <a:latin typeface="Encode Sans Normal Black"/>
                <a:cs typeface="Encode Sans Normal Black"/>
              </a:defRPr>
            </a:lvl5pPr>
          </a:lstStyle>
          <a:p>
            <a:pPr lvl="0"/>
            <a:r>
              <a:rPr lang="en-US"/>
              <a:t>Sub-header Here (Arial Bold, 24 </a:t>
            </a:r>
            <a:r>
              <a:rPr lang="en-US" err="1"/>
              <a:t>pt</a:t>
            </a:r>
            <a:r>
              <a:rPr lang="en-US"/>
              <a:t>)</a:t>
            </a:r>
          </a:p>
        </p:txBody>
      </p:sp>
      <p:sp>
        <p:nvSpPr>
          <p:cNvPr id="15" name="Title 1">
            <a:extLst>
              <a:ext uri="{FF2B5EF4-FFF2-40B4-BE49-F238E27FC236}">
                <a16:creationId xmlns:a16="http://schemas.microsoft.com/office/drawing/2014/main" id="{14539CB6-8103-CC49-B98B-72211BAB7589}"/>
              </a:ext>
            </a:extLst>
          </p:cNvPr>
          <p:cNvSpPr>
            <a:spLocks noGrp="1"/>
          </p:cNvSpPr>
          <p:nvPr>
            <p:ph type="title" hasCustomPrompt="1"/>
          </p:nvPr>
        </p:nvSpPr>
        <p:spPr>
          <a:xfrm>
            <a:off x="447923" y="432781"/>
            <a:ext cx="8197114" cy="993775"/>
          </a:xfrm>
          <a:prstGeom prst="rect">
            <a:avLst/>
          </a:prstGeom>
        </p:spPr>
        <p:txBody>
          <a:bodyPr anchor="ctr"/>
          <a:lstStyle>
            <a:lvl1pPr algn="l">
              <a:defRPr sz="3000" b="1" i="0">
                <a:solidFill>
                  <a:srgbClr val="01ADDB"/>
                </a:solidFill>
                <a:latin typeface="Arial Black" panose="020B0604020202020204" pitchFamily="34" charset="0"/>
                <a:ea typeface="Arial Black" panose="020B0604020202020204" pitchFamily="34" charset="0"/>
                <a:cs typeface="Arial Black" panose="020B0604020202020204" pitchFamily="34" charset="0"/>
              </a:defRPr>
            </a:lvl1pPr>
          </a:lstStyle>
          <a:p>
            <a:pPr lvl="0"/>
            <a:r>
              <a:rPr lang="en-US"/>
              <a:t>Header Here</a:t>
            </a:r>
            <a:br>
              <a:rPr lang="en-US"/>
            </a:br>
            <a:r>
              <a:rPr lang="en-US"/>
              <a:t>(Arial Black, 30 </a:t>
            </a:r>
            <a:r>
              <a:rPr lang="en-US" err="1"/>
              <a:t>pt</a:t>
            </a:r>
            <a:r>
              <a:rPr lang="en-US"/>
              <a:t>)</a:t>
            </a:r>
          </a:p>
        </p:txBody>
      </p:sp>
    </p:spTree>
    <p:extLst>
      <p:ext uri="{BB962C8B-B14F-4D97-AF65-F5344CB8AC3E}">
        <p14:creationId xmlns:p14="http://schemas.microsoft.com/office/powerpoint/2010/main" val="2166022266"/>
      </p:ext>
    </p:extLst>
  </p:cSld>
  <p:clrMapOvr>
    <a:masterClrMapping/>
  </p:clrMapOvr>
  <p:transition spd="slow">
    <p:wipe/>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01 - Chart Slide (White)">
    <p:spTree>
      <p:nvGrpSpPr>
        <p:cNvPr id="1" name=""/>
        <p:cNvGrpSpPr/>
        <p:nvPr/>
      </p:nvGrpSpPr>
      <p:grpSpPr>
        <a:xfrm>
          <a:off x="0" y="0"/>
          <a:ext cx="0" cy="0"/>
          <a:chOff x="0" y="0"/>
          <a:chExt cx="0" cy="0"/>
        </a:xfrm>
      </p:grpSpPr>
      <p:sp>
        <p:nvSpPr>
          <p:cNvPr id="5" name="Chart Placeholder 11">
            <a:extLst>
              <a:ext uri="{FF2B5EF4-FFF2-40B4-BE49-F238E27FC236}">
                <a16:creationId xmlns:a16="http://schemas.microsoft.com/office/drawing/2014/main" id="{6649C80A-64FA-1244-B824-70586DEF3177}"/>
              </a:ext>
            </a:extLst>
          </p:cNvPr>
          <p:cNvSpPr>
            <a:spLocks noGrp="1"/>
          </p:cNvSpPr>
          <p:nvPr>
            <p:ph type="chart" sz="quarter" idx="12" hasCustomPrompt="1"/>
          </p:nvPr>
        </p:nvSpPr>
        <p:spPr>
          <a:xfrm>
            <a:off x="457448" y="1589305"/>
            <a:ext cx="8184662" cy="3200957"/>
          </a:xfrm>
          <a:prstGeom prst="rect">
            <a:avLst/>
          </a:prstGeom>
        </p:spPr>
        <p:txBody>
          <a:bodyPr>
            <a:normAutofit/>
          </a:bodyPr>
          <a:lstStyle>
            <a:lvl1pPr marL="0" indent="0">
              <a:buNone/>
              <a:defRPr sz="2400" b="0" i="0" baseline="0">
                <a:solidFill>
                  <a:srgbClr val="FFFFFF"/>
                </a:solidFill>
                <a:latin typeface="Arial" panose="020B0604020202020204" pitchFamily="34" charset="0"/>
                <a:cs typeface="Arial" panose="020B0604020202020204" pitchFamily="34" charset="0"/>
              </a:defRPr>
            </a:lvl1pPr>
          </a:lstStyle>
          <a:p>
            <a:r>
              <a:rPr lang="en-US"/>
              <a:t>Graphics can go here – </a:t>
            </a:r>
            <a:br>
              <a:rPr lang="en-US"/>
            </a:br>
            <a:r>
              <a:rPr lang="en-US"/>
              <a:t>replace this box with your image or chart</a:t>
            </a:r>
          </a:p>
        </p:txBody>
      </p:sp>
      <p:sp>
        <p:nvSpPr>
          <p:cNvPr id="8" name="Title 1">
            <a:extLst>
              <a:ext uri="{FF2B5EF4-FFF2-40B4-BE49-F238E27FC236}">
                <a16:creationId xmlns:a16="http://schemas.microsoft.com/office/drawing/2014/main" id="{9265D3DA-A0D7-AE4C-9128-DD9ABA98C33E}"/>
              </a:ext>
            </a:extLst>
          </p:cNvPr>
          <p:cNvSpPr>
            <a:spLocks noGrp="1"/>
          </p:cNvSpPr>
          <p:nvPr>
            <p:ph type="title" hasCustomPrompt="1"/>
          </p:nvPr>
        </p:nvSpPr>
        <p:spPr>
          <a:xfrm>
            <a:off x="447923" y="353238"/>
            <a:ext cx="8197114" cy="993775"/>
          </a:xfrm>
          <a:prstGeom prst="rect">
            <a:avLst/>
          </a:prstGeom>
        </p:spPr>
        <p:txBody>
          <a:bodyPr anchor="ctr"/>
          <a:lstStyle>
            <a:lvl1pPr algn="l">
              <a:defRPr sz="3000" b="1" i="0">
                <a:solidFill>
                  <a:schemeClr val="tx2"/>
                </a:solidFill>
                <a:latin typeface="Arial Black" panose="020B0604020202020204" pitchFamily="34" charset="0"/>
                <a:ea typeface="Arial Black" panose="020B0604020202020204" pitchFamily="34" charset="0"/>
                <a:cs typeface="Arial Black" panose="020B0604020202020204" pitchFamily="34" charset="0"/>
              </a:defRPr>
            </a:lvl1pPr>
          </a:lstStyle>
          <a:p>
            <a:pPr lvl="0"/>
            <a:r>
              <a:rPr lang="en-US"/>
              <a:t>Header Here</a:t>
            </a:r>
            <a:br>
              <a:rPr lang="en-US"/>
            </a:br>
            <a:r>
              <a:rPr lang="en-US"/>
              <a:t>(Arial Black, 30 </a:t>
            </a:r>
            <a:r>
              <a:rPr lang="en-US" err="1"/>
              <a:t>pt</a:t>
            </a:r>
            <a:r>
              <a:rPr lang="en-US"/>
              <a:t>)</a:t>
            </a:r>
          </a:p>
        </p:txBody>
      </p:sp>
    </p:spTree>
    <p:extLst>
      <p:ext uri="{BB962C8B-B14F-4D97-AF65-F5344CB8AC3E}">
        <p14:creationId xmlns:p14="http://schemas.microsoft.com/office/powerpoint/2010/main" val="2385409971"/>
      </p:ext>
    </p:extLst>
  </p:cSld>
  <p:clrMapOvr>
    <a:masterClrMapping/>
  </p:clrMapOvr>
  <p:transition spd="slow">
    <p:wipe/>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02 - Chart Slide (Electric Blue)">
    <p:spTree>
      <p:nvGrpSpPr>
        <p:cNvPr id="1" name=""/>
        <p:cNvGrpSpPr/>
        <p:nvPr/>
      </p:nvGrpSpPr>
      <p:grpSpPr>
        <a:xfrm>
          <a:off x="0" y="0"/>
          <a:ext cx="0" cy="0"/>
          <a:chOff x="0" y="0"/>
          <a:chExt cx="0" cy="0"/>
        </a:xfrm>
      </p:grpSpPr>
      <p:sp>
        <p:nvSpPr>
          <p:cNvPr id="5" name="Chart Placeholder 11">
            <a:extLst>
              <a:ext uri="{FF2B5EF4-FFF2-40B4-BE49-F238E27FC236}">
                <a16:creationId xmlns:a16="http://schemas.microsoft.com/office/drawing/2014/main" id="{6649C80A-64FA-1244-B824-70586DEF3177}"/>
              </a:ext>
            </a:extLst>
          </p:cNvPr>
          <p:cNvSpPr>
            <a:spLocks noGrp="1"/>
          </p:cNvSpPr>
          <p:nvPr>
            <p:ph type="chart" sz="quarter" idx="12" hasCustomPrompt="1"/>
          </p:nvPr>
        </p:nvSpPr>
        <p:spPr>
          <a:xfrm>
            <a:off x="457448" y="1589305"/>
            <a:ext cx="8184662" cy="3200957"/>
          </a:xfrm>
          <a:prstGeom prst="rect">
            <a:avLst/>
          </a:prstGeom>
        </p:spPr>
        <p:txBody>
          <a:bodyPr>
            <a:normAutofit/>
          </a:bodyPr>
          <a:lstStyle>
            <a:lvl1pPr marL="0" indent="0">
              <a:buNone/>
              <a:defRPr sz="2400" b="0" i="0" baseline="0">
                <a:solidFill>
                  <a:srgbClr val="FFFFFF"/>
                </a:solidFill>
                <a:latin typeface="Arial" panose="020B0604020202020204" pitchFamily="34" charset="0"/>
                <a:cs typeface="Arial" panose="020B0604020202020204" pitchFamily="34" charset="0"/>
              </a:defRPr>
            </a:lvl1pPr>
          </a:lstStyle>
          <a:p>
            <a:r>
              <a:rPr lang="en-US"/>
              <a:t>Graphics can go here – </a:t>
            </a:r>
            <a:br>
              <a:rPr lang="en-US"/>
            </a:br>
            <a:r>
              <a:rPr lang="en-US"/>
              <a:t>replace this box with your image or chart</a:t>
            </a:r>
          </a:p>
        </p:txBody>
      </p:sp>
      <p:sp>
        <p:nvSpPr>
          <p:cNvPr id="8" name="Title 1">
            <a:extLst>
              <a:ext uri="{FF2B5EF4-FFF2-40B4-BE49-F238E27FC236}">
                <a16:creationId xmlns:a16="http://schemas.microsoft.com/office/drawing/2014/main" id="{9265D3DA-A0D7-AE4C-9128-DD9ABA98C33E}"/>
              </a:ext>
            </a:extLst>
          </p:cNvPr>
          <p:cNvSpPr>
            <a:spLocks noGrp="1"/>
          </p:cNvSpPr>
          <p:nvPr>
            <p:ph type="title" hasCustomPrompt="1"/>
          </p:nvPr>
        </p:nvSpPr>
        <p:spPr>
          <a:xfrm>
            <a:off x="447923" y="353238"/>
            <a:ext cx="8197114" cy="993775"/>
          </a:xfrm>
          <a:prstGeom prst="rect">
            <a:avLst/>
          </a:prstGeom>
        </p:spPr>
        <p:txBody>
          <a:bodyPr anchor="ctr"/>
          <a:lstStyle>
            <a:lvl1pPr algn="l">
              <a:defRPr sz="3000" b="1" i="0">
                <a:solidFill>
                  <a:srgbClr val="01ADDB"/>
                </a:solidFill>
                <a:latin typeface="Arial Black" panose="020B0604020202020204" pitchFamily="34" charset="0"/>
                <a:ea typeface="Arial Black" panose="020B0604020202020204" pitchFamily="34" charset="0"/>
                <a:cs typeface="Arial Black" panose="020B0604020202020204" pitchFamily="34" charset="0"/>
              </a:defRPr>
            </a:lvl1pPr>
          </a:lstStyle>
          <a:p>
            <a:pPr lvl="0"/>
            <a:r>
              <a:rPr lang="en-US"/>
              <a:t>Header Here</a:t>
            </a:r>
            <a:br>
              <a:rPr lang="en-US"/>
            </a:br>
            <a:r>
              <a:rPr lang="en-US"/>
              <a:t>(Arial Black, 30 </a:t>
            </a:r>
            <a:r>
              <a:rPr lang="en-US" err="1"/>
              <a:t>pt</a:t>
            </a:r>
            <a:r>
              <a:rPr lang="en-US"/>
              <a:t>)</a:t>
            </a:r>
          </a:p>
        </p:txBody>
      </p:sp>
    </p:spTree>
    <p:extLst>
      <p:ext uri="{BB962C8B-B14F-4D97-AF65-F5344CB8AC3E}">
        <p14:creationId xmlns:p14="http://schemas.microsoft.com/office/powerpoint/2010/main" val="3346848607"/>
      </p:ext>
    </p:extLst>
  </p:cSld>
  <p:clrMapOvr>
    <a:masterClrMapping/>
  </p:clrMapOvr>
  <p:transition spd="slow">
    <p:wipe/>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01 - Two Chart Slide (White)">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C2640AAD-5B78-4A41-8750-DC51C2A7AC31}"/>
              </a:ext>
            </a:extLst>
          </p:cNvPr>
          <p:cNvSpPr>
            <a:spLocks noGrp="1"/>
          </p:cNvSpPr>
          <p:nvPr>
            <p:ph type="title" hasCustomPrompt="1"/>
          </p:nvPr>
        </p:nvSpPr>
        <p:spPr>
          <a:xfrm>
            <a:off x="447923" y="353238"/>
            <a:ext cx="8197114" cy="993775"/>
          </a:xfrm>
          <a:prstGeom prst="rect">
            <a:avLst/>
          </a:prstGeom>
        </p:spPr>
        <p:txBody>
          <a:bodyPr anchor="ctr"/>
          <a:lstStyle>
            <a:lvl1pPr algn="l">
              <a:defRPr sz="3000" b="1" i="0">
                <a:solidFill>
                  <a:schemeClr val="tx2"/>
                </a:solidFill>
                <a:latin typeface="Arial Black" panose="020B0604020202020204" pitchFamily="34" charset="0"/>
                <a:ea typeface="Arial Black" panose="020B0604020202020204" pitchFamily="34" charset="0"/>
                <a:cs typeface="Arial Black" panose="020B0604020202020204" pitchFamily="34" charset="0"/>
              </a:defRPr>
            </a:lvl1pPr>
          </a:lstStyle>
          <a:p>
            <a:pPr lvl="0"/>
            <a:r>
              <a:rPr lang="en-US"/>
              <a:t>Header Here</a:t>
            </a:r>
            <a:br>
              <a:rPr lang="en-US"/>
            </a:br>
            <a:r>
              <a:rPr lang="en-US"/>
              <a:t>(Arial Black, 30 </a:t>
            </a:r>
            <a:r>
              <a:rPr lang="en-US" err="1"/>
              <a:t>pt</a:t>
            </a:r>
            <a:r>
              <a:rPr lang="en-US"/>
              <a:t>)</a:t>
            </a:r>
          </a:p>
        </p:txBody>
      </p:sp>
      <p:sp>
        <p:nvSpPr>
          <p:cNvPr id="10" name="Chart Placeholder 11">
            <a:extLst>
              <a:ext uri="{FF2B5EF4-FFF2-40B4-BE49-F238E27FC236}">
                <a16:creationId xmlns:a16="http://schemas.microsoft.com/office/drawing/2014/main" id="{75920390-2798-9B49-B225-907C585D2BCD}"/>
              </a:ext>
            </a:extLst>
          </p:cNvPr>
          <p:cNvSpPr>
            <a:spLocks noGrp="1"/>
          </p:cNvSpPr>
          <p:nvPr>
            <p:ph type="chart" sz="quarter" idx="12" hasCustomPrompt="1"/>
          </p:nvPr>
        </p:nvSpPr>
        <p:spPr>
          <a:xfrm>
            <a:off x="430290" y="1638677"/>
            <a:ext cx="3977726" cy="3051018"/>
          </a:xfrm>
          <a:prstGeom prst="rect">
            <a:avLst/>
          </a:prstGeom>
        </p:spPr>
        <p:txBody>
          <a:bodyPr>
            <a:normAutofit/>
          </a:bodyPr>
          <a:lstStyle>
            <a:lvl1pPr marL="0" indent="0">
              <a:buNone/>
              <a:defRPr sz="2400" b="0" i="0" baseline="0">
                <a:solidFill>
                  <a:srgbClr val="FFFFFF"/>
                </a:solidFill>
                <a:latin typeface="Arial" panose="020B0604020202020204" pitchFamily="34" charset="0"/>
                <a:cs typeface="Arial" panose="020B0604020202020204" pitchFamily="34" charset="0"/>
              </a:defRPr>
            </a:lvl1pPr>
          </a:lstStyle>
          <a:p>
            <a:r>
              <a:rPr lang="en-US"/>
              <a:t>Graphics can go here – </a:t>
            </a:r>
            <a:br>
              <a:rPr lang="en-US"/>
            </a:br>
            <a:r>
              <a:rPr lang="en-US"/>
              <a:t>replace this box with your image or chart</a:t>
            </a:r>
          </a:p>
        </p:txBody>
      </p:sp>
      <p:sp>
        <p:nvSpPr>
          <p:cNvPr id="11" name="Chart Placeholder 11">
            <a:extLst>
              <a:ext uri="{FF2B5EF4-FFF2-40B4-BE49-F238E27FC236}">
                <a16:creationId xmlns:a16="http://schemas.microsoft.com/office/drawing/2014/main" id="{C8FAFD27-17AF-AC4B-B3AF-ECDD6E19B9D1}"/>
              </a:ext>
            </a:extLst>
          </p:cNvPr>
          <p:cNvSpPr>
            <a:spLocks noGrp="1"/>
          </p:cNvSpPr>
          <p:nvPr>
            <p:ph type="chart" sz="quarter" idx="13" hasCustomPrompt="1"/>
          </p:nvPr>
        </p:nvSpPr>
        <p:spPr>
          <a:xfrm>
            <a:off x="4667312" y="1638677"/>
            <a:ext cx="3977726" cy="3051018"/>
          </a:xfrm>
          <a:prstGeom prst="rect">
            <a:avLst/>
          </a:prstGeom>
        </p:spPr>
        <p:txBody>
          <a:bodyPr>
            <a:normAutofit/>
          </a:bodyPr>
          <a:lstStyle>
            <a:lvl1pPr marL="0" indent="0">
              <a:buNone/>
              <a:defRPr sz="2400" b="0" i="0" baseline="0">
                <a:solidFill>
                  <a:srgbClr val="FFFFFF"/>
                </a:solidFill>
                <a:latin typeface="Arial" panose="020B0604020202020204" pitchFamily="34" charset="0"/>
                <a:cs typeface="Arial" panose="020B0604020202020204" pitchFamily="34" charset="0"/>
              </a:defRPr>
            </a:lvl1pPr>
          </a:lstStyle>
          <a:p>
            <a:r>
              <a:rPr lang="en-US"/>
              <a:t>Graphics can go here – </a:t>
            </a:r>
            <a:br>
              <a:rPr lang="en-US"/>
            </a:br>
            <a:r>
              <a:rPr lang="en-US"/>
              <a:t>replace this box with your image or chart</a:t>
            </a:r>
          </a:p>
        </p:txBody>
      </p:sp>
    </p:spTree>
    <p:extLst>
      <p:ext uri="{BB962C8B-B14F-4D97-AF65-F5344CB8AC3E}">
        <p14:creationId xmlns:p14="http://schemas.microsoft.com/office/powerpoint/2010/main" val="2090172086"/>
      </p:ext>
    </p:extLst>
  </p:cSld>
  <p:clrMapOvr>
    <a:masterClrMapping/>
  </p:clrMapOvr>
  <p:transition spd="slow">
    <p:wipe/>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02 - Two Chart Slide (Electric Blue)">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C2640AAD-5B78-4A41-8750-DC51C2A7AC31}"/>
              </a:ext>
            </a:extLst>
          </p:cNvPr>
          <p:cNvSpPr>
            <a:spLocks noGrp="1"/>
          </p:cNvSpPr>
          <p:nvPr>
            <p:ph type="title" hasCustomPrompt="1"/>
          </p:nvPr>
        </p:nvSpPr>
        <p:spPr>
          <a:xfrm>
            <a:off x="447923" y="353238"/>
            <a:ext cx="8197114" cy="993775"/>
          </a:xfrm>
          <a:prstGeom prst="rect">
            <a:avLst/>
          </a:prstGeom>
        </p:spPr>
        <p:txBody>
          <a:bodyPr anchor="ctr"/>
          <a:lstStyle>
            <a:lvl1pPr algn="l">
              <a:defRPr sz="3000" b="1" i="0">
                <a:solidFill>
                  <a:srgbClr val="01ADDB"/>
                </a:solidFill>
                <a:latin typeface="Arial Black" panose="020B0604020202020204" pitchFamily="34" charset="0"/>
                <a:ea typeface="Arial Black" panose="020B0604020202020204" pitchFamily="34" charset="0"/>
                <a:cs typeface="Arial Black" panose="020B0604020202020204" pitchFamily="34" charset="0"/>
              </a:defRPr>
            </a:lvl1pPr>
          </a:lstStyle>
          <a:p>
            <a:pPr lvl="0"/>
            <a:r>
              <a:rPr lang="en-US"/>
              <a:t>Header Here</a:t>
            </a:r>
            <a:br>
              <a:rPr lang="en-US"/>
            </a:br>
            <a:r>
              <a:rPr lang="en-US"/>
              <a:t>(Arial Black, 30 </a:t>
            </a:r>
            <a:r>
              <a:rPr lang="en-US" err="1"/>
              <a:t>pt</a:t>
            </a:r>
            <a:r>
              <a:rPr lang="en-US"/>
              <a:t>)</a:t>
            </a:r>
          </a:p>
        </p:txBody>
      </p:sp>
      <p:sp>
        <p:nvSpPr>
          <p:cNvPr id="4" name="Chart Placeholder 11">
            <a:extLst>
              <a:ext uri="{FF2B5EF4-FFF2-40B4-BE49-F238E27FC236}">
                <a16:creationId xmlns:a16="http://schemas.microsoft.com/office/drawing/2014/main" id="{F916E91A-37D5-E345-A3CA-10C6BF6CF9BB}"/>
              </a:ext>
            </a:extLst>
          </p:cNvPr>
          <p:cNvSpPr>
            <a:spLocks noGrp="1"/>
          </p:cNvSpPr>
          <p:nvPr>
            <p:ph type="chart" sz="quarter" idx="12" hasCustomPrompt="1"/>
          </p:nvPr>
        </p:nvSpPr>
        <p:spPr>
          <a:xfrm>
            <a:off x="430290" y="1638677"/>
            <a:ext cx="3977726" cy="3051018"/>
          </a:xfrm>
          <a:prstGeom prst="rect">
            <a:avLst/>
          </a:prstGeom>
        </p:spPr>
        <p:txBody>
          <a:bodyPr>
            <a:normAutofit/>
          </a:bodyPr>
          <a:lstStyle>
            <a:lvl1pPr marL="0" indent="0">
              <a:buNone/>
              <a:defRPr sz="2400" b="0" i="0" baseline="0">
                <a:solidFill>
                  <a:srgbClr val="FFFFFF"/>
                </a:solidFill>
                <a:latin typeface="Arial" panose="020B0604020202020204" pitchFamily="34" charset="0"/>
                <a:cs typeface="Arial" panose="020B0604020202020204" pitchFamily="34" charset="0"/>
              </a:defRPr>
            </a:lvl1pPr>
          </a:lstStyle>
          <a:p>
            <a:r>
              <a:rPr lang="en-US"/>
              <a:t>Graphics can go here – </a:t>
            </a:r>
            <a:br>
              <a:rPr lang="en-US"/>
            </a:br>
            <a:r>
              <a:rPr lang="en-US"/>
              <a:t>replace this box with your image or chart</a:t>
            </a:r>
          </a:p>
        </p:txBody>
      </p:sp>
      <p:sp>
        <p:nvSpPr>
          <p:cNvPr id="5" name="Chart Placeholder 11">
            <a:extLst>
              <a:ext uri="{FF2B5EF4-FFF2-40B4-BE49-F238E27FC236}">
                <a16:creationId xmlns:a16="http://schemas.microsoft.com/office/drawing/2014/main" id="{F6E0D1F7-C70F-3143-BFF3-DE94EC7743E6}"/>
              </a:ext>
            </a:extLst>
          </p:cNvPr>
          <p:cNvSpPr>
            <a:spLocks noGrp="1"/>
          </p:cNvSpPr>
          <p:nvPr>
            <p:ph type="chart" sz="quarter" idx="13" hasCustomPrompt="1"/>
          </p:nvPr>
        </p:nvSpPr>
        <p:spPr>
          <a:xfrm>
            <a:off x="4667312" y="1638677"/>
            <a:ext cx="3977726" cy="3051018"/>
          </a:xfrm>
          <a:prstGeom prst="rect">
            <a:avLst/>
          </a:prstGeom>
        </p:spPr>
        <p:txBody>
          <a:bodyPr>
            <a:normAutofit/>
          </a:bodyPr>
          <a:lstStyle>
            <a:lvl1pPr marL="0" indent="0">
              <a:buNone/>
              <a:defRPr sz="2400" b="0" i="0" baseline="0">
                <a:solidFill>
                  <a:srgbClr val="FFFFFF"/>
                </a:solidFill>
                <a:latin typeface="Arial" panose="020B0604020202020204" pitchFamily="34" charset="0"/>
                <a:cs typeface="Arial" panose="020B0604020202020204" pitchFamily="34" charset="0"/>
              </a:defRPr>
            </a:lvl1pPr>
          </a:lstStyle>
          <a:p>
            <a:r>
              <a:rPr lang="en-US"/>
              <a:t>Graphics can go here – </a:t>
            </a:r>
            <a:br>
              <a:rPr lang="en-US"/>
            </a:br>
            <a:r>
              <a:rPr lang="en-US"/>
              <a:t>replace this box with your image or chart</a:t>
            </a:r>
          </a:p>
        </p:txBody>
      </p:sp>
    </p:spTree>
    <p:extLst>
      <p:ext uri="{BB962C8B-B14F-4D97-AF65-F5344CB8AC3E}">
        <p14:creationId xmlns:p14="http://schemas.microsoft.com/office/powerpoint/2010/main" val="719948716"/>
      </p:ext>
    </p:extLst>
  </p:cSld>
  <p:clrMapOvr>
    <a:masterClrMapping/>
  </p:clrMapOvr>
  <p:transition spd="slow">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04 - Title Slide (Electric Blue)">
    <p:bg>
      <p:bgPr>
        <a:solidFill>
          <a:schemeClr val="bg1"/>
        </a:solidFill>
        <a:effectLst/>
      </p:bgPr>
    </p:bg>
    <p:spTree>
      <p:nvGrpSpPr>
        <p:cNvPr id="1" name=""/>
        <p:cNvGrpSpPr/>
        <p:nvPr/>
      </p:nvGrpSpPr>
      <p:grpSpPr>
        <a:xfrm>
          <a:off x="0" y="0"/>
          <a:ext cx="0" cy="0"/>
          <a:chOff x="0" y="0"/>
          <a:chExt cx="0" cy="0"/>
        </a:xfrm>
      </p:grpSpPr>
      <p:sp>
        <p:nvSpPr>
          <p:cNvPr id="12" name="Title 2">
            <a:extLst>
              <a:ext uri="{FF2B5EF4-FFF2-40B4-BE49-F238E27FC236}">
                <a16:creationId xmlns:a16="http://schemas.microsoft.com/office/drawing/2014/main" id="{434AFA43-3CDE-664D-BA65-6285700CE46D}"/>
              </a:ext>
            </a:extLst>
          </p:cNvPr>
          <p:cNvSpPr>
            <a:spLocks noGrp="1"/>
          </p:cNvSpPr>
          <p:nvPr>
            <p:ph type="title" hasCustomPrompt="1"/>
          </p:nvPr>
        </p:nvSpPr>
        <p:spPr>
          <a:xfrm>
            <a:off x="460375" y="568793"/>
            <a:ext cx="6972300" cy="2641756"/>
          </a:xfrm>
          <a:prstGeom prst="rect">
            <a:avLst/>
          </a:prstGeom>
        </p:spPr>
        <p:txBody>
          <a:bodyPr anchor="ctr"/>
          <a:lstStyle>
            <a:lvl1pPr algn="l">
              <a:defRPr sz="5000" b="1" i="0" baseline="0">
                <a:solidFill>
                  <a:srgbClr val="01ADDB"/>
                </a:solidFill>
                <a:latin typeface="Arial Black" panose="020B0604020202020204" pitchFamily="34" charset="0"/>
                <a:ea typeface="Arial Black" panose="020B0604020202020204" pitchFamily="34" charset="0"/>
                <a:cs typeface="Arial Black" panose="020B0604020202020204" pitchFamily="34" charset="0"/>
              </a:defRPr>
            </a:lvl1pPr>
          </a:lstStyle>
          <a:p>
            <a:r>
              <a:rPr lang="en-US"/>
              <a:t>Title Here</a:t>
            </a:r>
            <a:br>
              <a:rPr lang="en-US"/>
            </a:br>
            <a:r>
              <a:rPr lang="en-US"/>
              <a:t>Arial Black, </a:t>
            </a:r>
            <a:br>
              <a:rPr lang="en-US"/>
            </a:br>
            <a:r>
              <a:rPr lang="en-US"/>
              <a:t>50 </a:t>
            </a:r>
            <a:r>
              <a:rPr lang="en-US" err="1"/>
              <a:t>pt</a:t>
            </a:r>
            <a:endParaRPr lang="en-US"/>
          </a:p>
        </p:txBody>
      </p:sp>
      <p:pic>
        <p:nvPicPr>
          <p:cNvPr id="7" name="Picture 6">
            <a:extLst>
              <a:ext uri="{FF2B5EF4-FFF2-40B4-BE49-F238E27FC236}">
                <a16:creationId xmlns:a16="http://schemas.microsoft.com/office/drawing/2014/main" id="{0FCB8E34-A496-1C42-802F-6C1137025E36}"/>
              </a:ext>
            </a:extLst>
          </p:cNvPr>
          <p:cNvPicPr>
            <a:picLocks noChangeAspect="1"/>
          </p:cNvPicPr>
          <p:nvPr userDrawn="1"/>
        </p:nvPicPr>
        <p:blipFill>
          <a:blip r:embed="rId2"/>
          <a:stretch>
            <a:fillRect/>
          </a:stretch>
        </p:blipFill>
        <p:spPr>
          <a:xfrm>
            <a:off x="7695585" y="3832770"/>
            <a:ext cx="1008856" cy="781050"/>
          </a:xfrm>
          <a:prstGeom prst="rect">
            <a:avLst/>
          </a:prstGeom>
        </p:spPr>
      </p:pic>
      <p:pic>
        <p:nvPicPr>
          <p:cNvPr id="8" name="Picture 7">
            <a:extLst>
              <a:ext uri="{FF2B5EF4-FFF2-40B4-BE49-F238E27FC236}">
                <a16:creationId xmlns:a16="http://schemas.microsoft.com/office/drawing/2014/main" id="{2F39015B-87EF-C54C-AD75-9EF386ACAA9C}"/>
              </a:ext>
            </a:extLst>
          </p:cNvPr>
          <p:cNvPicPr>
            <a:picLocks noChangeAspect="1"/>
          </p:cNvPicPr>
          <p:nvPr userDrawn="1"/>
        </p:nvPicPr>
        <p:blipFill>
          <a:blip r:embed="rId3"/>
          <a:stretch>
            <a:fillRect/>
          </a:stretch>
        </p:blipFill>
        <p:spPr>
          <a:xfrm>
            <a:off x="617034" y="4353701"/>
            <a:ext cx="2619375" cy="249848"/>
          </a:xfrm>
          <a:prstGeom prst="rect">
            <a:avLst/>
          </a:prstGeom>
        </p:spPr>
      </p:pic>
    </p:spTree>
    <p:extLst>
      <p:ext uri="{BB962C8B-B14F-4D97-AF65-F5344CB8AC3E}">
        <p14:creationId xmlns:p14="http://schemas.microsoft.com/office/powerpoint/2010/main" val="3006740536"/>
      </p:ext>
    </p:extLst>
  </p:cSld>
  <p:clrMapOvr>
    <a:masterClrMapping/>
  </p:clrMapOvr>
  <p:transition spd="slow">
    <p:wipe/>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01 - Image Right (White)">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B3BDB5C6-66AC-114D-9831-83F0E52BD9B9}"/>
              </a:ext>
            </a:extLst>
          </p:cNvPr>
          <p:cNvSpPr>
            <a:spLocks noGrp="1"/>
          </p:cNvSpPr>
          <p:nvPr>
            <p:ph type="pic" sz="quarter" idx="10"/>
          </p:nvPr>
        </p:nvSpPr>
        <p:spPr>
          <a:xfrm>
            <a:off x="5921375" y="0"/>
            <a:ext cx="3222625" cy="5143500"/>
          </a:xfrm>
          <a:prstGeom prst="rect">
            <a:avLst/>
          </a:prstGeom>
        </p:spPr>
        <p:txBody>
          <a:bodyPr/>
          <a:lstStyle>
            <a:lvl1pPr>
              <a:defRPr>
                <a:solidFill>
                  <a:schemeClr val="bg1"/>
                </a:solidFill>
                <a:latin typeface="Arial" panose="020B0604020202020204" pitchFamily="34" charset="0"/>
                <a:cs typeface="Arial" panose="020B0604020202020204" pitchFamily="34" charset="0"/>
              </a:defRPr>
            </a:lvl1pPr>
          </a:lstStyle>
          <a:p>
            <a:endParaRPr lang="en-US"/>
          </a:p>
          <a:p>
            <a:endParaRPr lang="en-US"/>
          </a:p>
        </p:txBody>
      </p:sp>
      <p:sp>
        <p:nvSpPr>
          <p:cNvPr id="8" name="Title 1">
            <a:extLst>
              <a:ext uri="{FF2B5EF4-FFF2-40B4-BE49-F238E27FC236}">
                <a16:creationId xmlns:a16="http://schemas.microsoft.com/office/drawing/2014/main" id="{0A7C7D41-11DB-B54C-AE7E-D4C438E812E5}"/>
              </a:ext>
            </a:extLst>
          </p:cNvPr>
          <p:cNvSpPr>
            <a:spLocks noGrp="1"/>
          </p:cNvSpPr>
          <p:nvPr>
            <p:ph type="title" hasCustomPrompt="1"/>
          </p:nvPr>
        </p:nvSpPr>
        <p:spPr>
          <a:xfrm>
            <a:off x="284960" y="595029"/>
            <a:ext cx="5183331" cy="993775"/>
          </a:xfrm>
          <a:prstGeom prst="rect">
            <a:avLst/>
          </a:prstGeom>
        </p:spPr>
        <p:txBody>
          <a:bodyPr anchor="ctr"/>
          <a:lstStyle>
            <a:lvl1pPr algn="l">
              <a:defRPr sz="3000" b="1" i="0">
                <a:solidFill>
                  <a:schemeClr val="tx2"/>
                </a:solidFill>
                <a:latin typeface="Arial Black" panose="020B0604020202020204" pitchFamily="34" charset="0"/>
                <a:ea typeface="Arial Black" panose="020B0604020202020204" pitchFamily="34" charset="0"/>
                <a:cs typeface="Arial Black" panose="020B0604020202020204" pitchFamily="34" charset="0"/>
              </a:defRPr>
            </a:lvl1pPr>
          </a:lstStyle>
          <a:p>
            <a:pPr lvl="0"/>
            <a:r>
              <a:rPr lang="en-US"/>
              <a:t>Header Here </a:t>
            </a:r>
            <a:br>
              <a:rPr lang="en-US"/>
            </a:br>
            <a:r>
              <a:rPr lang="en-US"/>
              <a:t>(Arial Black, 30 </a:t>
            </a:r>
            <a:r>
              <a:rPr lang="en-US" err="1"/>
              <a:t>pt</a:t>
            </a:r>
            <a:r>
              <a:rPr lang="en-US"/>
              <a:t>)</a:t>
            </a:r>
          </a:p>
        </p:txBody>
      </p:sp>
      <p:sp>
        <p:nvSpPr>
          <p:cNvPr id="9" name="Text Placeholder 9">
            <a:extLst>
              <a:ext uri="{FF2B5EF4-FFF2-40B4-BE49-F238E27FC236}">
                <a16:creationId xmlns:a16="http://schemas.microsoft.com/office/drawing/2014/main" id="{0349E132-4E3A-F649-B679-23EA9AA706DE}"/>
              </a:ext>
            </a:extLst>
          </p:cNvPr>
          <p:cNvSpPr>
            <a:spLocks noGrp="1"/>
          </p:cNvSpPr>
          <p:nvPr>
            <p:ph type="body" sz="quarter" idx="11" hasCustomPrompt="1"/>
          </p:nvPr>
        </p:nvSpPr>
        <p:spPr>
          <a:xfrm>
            <a:off x="284961" y="1819562"/>
            <a:ext cx="5183332" cy="2728909"/>
          </a:xfrm>
          <a:prstGeom prst="rect">
            <a:avLst/>
          </a:prstGeom>
        </p:spPr>
        <p:txBody>
          <a:bodyPr/>
          <a:lstStyle>
            <a:lvl1pPr marL="342900" indent="-342900">
              <a:buClr>
                <a:srgbClr val="01ADDB"/>
              </a:buClr>
              <a:buFont typeface="Wingdings" pitchFamily="2" charset="2"/>
              <a:buChar char="§"/>
              <a:defRPr sz="2400" b="0" i="0" baseline="0">
                <a:solidFill>
                  <a:schemeClr val="tx2"/>
                </a:solidFill>
                <a:latin typeface="Arial" panose="020B0604020202020204" pitchFamily="34" charset="0"/>
                <a:ea typeface="Open Sans" charset="0"/>
                <a:cs typeface="Arial" panose="020B0604020202020204" pitchFamily="34" charset="0"/>
              </a:defRPr>
            </a:lvl1pPr>
            <a:lvl2pPr marL="742950" indent="-285750">
              <a:buClr>
                <a:srgbClr val="01ADDB"/>
              </a:buClr>
              <a:buFont typeface="Wingdings" pitchFamily="2" charset="2"/>
              <a:buChar char="§"/>
              <a:defRPr sz="2000" b="0" i="0" baseline="0">
                <a:solidFill>
                  <a:schemeClr val="tx2"/>
                </a:solidFill>
                <a:latin typeface="Arial" panose="020B0604020202020204" pitchFamily="34" charset="0"/>
                <a:ea typeface="Open Sans" charset="0"/>
                <a:cs typeface="Arial" panose="020B0604020202020204" pitchFamily="34" charset="0"/>
              </a:defRPr>
            </a:lvl2pPr>
            <a:lvl3pPr marL="1143000" indent="-228600">
              <a:buClr>
                <a:srgbClr val="01ADDB"/>
              </a:buClr>
              <a:buSzPct val="100000"/>
              <a:buFont typeface="Wingdings" pitchFamily="2" charset="2"/>
              <a:buChar char="§"/>
              <a:defRPr sz="1800" b="0" i="0" baseline="0">
                <a:solidFill>
                  <a:schemeClr val="tx2"/>
                </a:solidFill>
                <a:latin typeface="Arial" panose="020B0604020202020204" pitchFamily="34" charset="0"/>
                <a:ea typeface="Open Sans" charset="0"/>
                <a:cs typeface="Arial" panose="020B0604020202020204" pitchFamily="34" charset="0"/>
              </a:defRPr>
            </a:lvl3pPr>
            <a:lvl4pPr marL="1600200" indent="-228600">
              <a:buClr>
                <a:srgbClr val="01ADDB"/>
              </a:buClr>
              <a:buFont typeface="Wingdings" pitchFamily="2" charset="2"/>
              <a:buChar char="§"/>
              <a:defRPr sz="1600" b="0" i="0" baseline="0">
                <a:solidFill>
                  <a:schemeClr val="tx2"/>
                </a:solidFill>
                <a:latin typeface="Arial" panose="020B0604020202020204" pitchFamily="34" charset="0"/>
                <a:ea typeface="Open Sans" charset="0"/>
                <a:cs typeface="Arial" panose="020B0604020202020204" pitchFamily="34" charset="0"/>
              </a:defRPr>
            </a:lvl4pPr>
            <a:lvl5pPr marL="2057400" indent="-228600">
              <a:buClr>
                <a:srgbClr val="01ADDB"/>
              </a:buClr>
              <a:buFont typeface="Wingdings" pitchFamily="2" charset="2"/>
              <a:buChar char="§"/>
              <a:defRPr sz="1400" b="0" i="0" baseline="0">
                <a:solidFill>
                  <a:schemeClr val="tx2"/>
                </a:solidFill>
                <a:latin typeface="Arial" panose="020B0604020202020204" pitchFamily="34" charset="0"/>
                <a:ea typeface="Open Sans" charset="0"/>
                <a:cs typeface="Arial" panose="020B0604020202020204" pitchFamily="34" charset="0"/>
              </a:defRPr>
            </a:lvl5pPr>
          </a:lstStyle>
          <a:p>
            <a:pPr lvl="0"/>
            <a:r>
              <a:rPr lang="en-US"/>
              <a:t>Content here (Arial Regular, 24 </a:t>
            </a:r>
            <a:r>
              <a:rPr lang="en-US" err="1"/>
              <a:t>pt</a:t>
            </a:r>
            <a:r>
              <a:rPr lang="en-US"/>
              <a:t>)</a:t>
            </a:r>
          </a:p>
          <a:p>
            <a:pPr lvl="1"/>
            <a:r>
              <a:rPr lang="en-US"/>
              <a:t>Second level (Arial Regular, 20 </a:t>
            </a:r>
            <a:r>
              <a:rPr lang="en-US" err="1"/>
              <a:t>pt</a:t>
            </a:r>
            <a:r>
              <a:rPr lang="en-US"/>
              <a:t>)</a:t>
            </a:r>
          </a:p>
          <a:p>
            <a:pPr lvl="2"/>
            <a:r>
              <a:rPr lang="en-US"/>
              <a:t>Third level (Arial Regular, 18 </a:t>
            </a:r>
            <a:r>
              <a:rPr lang="en-US" err="1"/>
              <a:t>pt</a:t>
            </a:r>
            <a:r>
              <a:rPr lang="en-US"/>
              <a:t>)</a:t>
            </a:r>
          </a:p>
          <a:p>
            <a:pPr lvl="3"/>
            <a:r>
              <a:rPr lang="en-US"/>
              <a:t>Fourth level (Arial Regular, 16 </a:t>
            </a:r>
            <a:r>
              <a:rPr lang="en-US" err="1"/>
              <a:t>pt</a:t>
            </a:r>
            <a:r>
              <a:rPr lang="en-US"/>
              <a:t>)</a:t>
            </a:r>
          </a:p>
          <a:p>
            <a:pPr lvl="4"/>
            <a:r>
              <a:rPr lang="en-US"/>
              <a:t>Fifth level (Arial Regular, 14 </a:t>
            </a:r>
            <a:r>
              <a:rPr lang="en-US" err="1"/>
              <a:t>pt</a:t>
            </a:r>
            <a:r>
              <a:rPr lang="en-US"/>
              <a:t>)</a:t>
            </a:r>
          </a:p>
        </p:txBody>
      </p:sp>
    </p:spTree>
    <p:extLst>
      <p:ext uri="{BB962C8B-B14F-4D97-AF65-F5344CB8AC3E}">
        <p14:creationId xmlns:p14="http://schemas.microsoft.com/office/powerpoint/2010/main" val="526350728"/>
      </p:ext>
    </p:extLst>
  </p:cSld>
  <p:clrMapOvr>
    <a:masterClrMapping/>
  </p:clrMapOvr>
  <p:transition spd="slow">
    <p:wipe/>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02 - Image Left (White)">
    <p:spTree>
      <p:nvGrpSpPr>
        <p:cNvPr id="1" name=""/>
        <p:cNvGrpSpPr/>
        <p:nvPr/>
      </p:nvGrpSpPr>
      <p:grpSpPr>
        <a:xfrm>
          <a:off x="0" y="0"/>
          <a:ext cx="0" cy="0"/>
          <a:chOff x="0" y="0"/>
          <a:chExt cx="0" cy="0"/>
        </a:xfrm>
      </p:grpSpPr>
      <p:sp>
        <p:nvSpPr>
          <p:cNvPr id="6" name="Picture Placeholder 6">
            <a:extLst>
              <a:ext uri="{FF2B5EF4-FFF2-40B4-BE49-F238E27FC236}">
                <a16:creationId xmlns:a16="http://schemas.microsoft.com/office/drawing/2014/main" id="{85F52C4C-E6AA-2E4D-ADE2-3DE7273EA235}"/>
              </a:ext>
            </a:extLst>
          </p:cNvPr>
          <p:cNvSpPr>
            <a:spLocks noGrp="1"/>
          </p:cNvSpPr>
          <p:nvPr>
            <p:ph type="pic" sz="quarter" idx="10"/>
          </p:nvPr>
        </p:nvSpPr>
        <p:spPr>
          <a:xfrm>
            <a:off x="0" y="0"/>
            <a:ext cx="3222625" cy="5143500"/>
          </a:xfrm>
          <a:prstGeom prst="rect">
            <a:avLst/>
          </a:prstGeom>
        </p:spPr>
        <p:txBody>
          <a:bodyPr/>
          <a:lstStyle>
            <a:lvl1pPr>
              <a:defRPr>
                <a:solidFill>
                  <a:schemeClr val="bg1"/>
                </a:solidFill>
                <a:latin typeface="Arial" panose="020B0604020202020204" pitchFamily="34" charset="0"/>
                <a:cs typeface="Arial" panose="020B0604020202020204" pitchFamily="34" charset="0"/>
              </a:defRPr>
            </a:lvl1pPr>
          </a:lstStyle>
          <a:p>
            <a:endParaRPr lang="en-US"/>
          </a:p>
          <a:p>
            <a:endParaRPr lang="en-US"/>
          </a:p>
        </p:txBody>
      </p:sp>
      <p:sp>
        <p:nvSpPr>
          <p:cNvPr id="7" name="Title 1">
            <a:extLst>
              <a:ext uri="{FF2B5EF4-FFF2-40B4-BE49-F238E27FC236}">
                <a16:creationId xmlns:a16="http://schemas.microsoft.com/office/drawing/2014/main" id="{B67E1E1F-2F18-BB4B-BF4D-A697458B083C}"/>
              </a:ext>
            </a:extLst>
          </p:cNvPr>
          <p:cNvSpPr>
            <a:spLocks noGrp="1"/>
          </p:cNvSpPr>
          <p:nvPr>
            <p:ph type="title" hasCustomPrompt="1"/>
          </p:nvPr>
        </p:nvSpPr>
        <p:spPr>
          <a:xfrm>
            <a:off x="3489886" y="658403"/>
            <a:ext cx="5355350" cy="993775"/>
          </a:xfrm>
          <a:prstGeom prst="rect">
            <a:avLst/>
          </a:prstGeom>
        </p:spPr>
        <p:txBody>
          <a:bodyPr anchor="ctr"/>
          <a:lstStyle>
            <a:lvl1pPr algn="l">
              <a:defRPr sz="3000" b="1" i="0">
                <a:solidFill>
                  <a:schemeClr val="tx2"/>
                </a:solidFill>
                <a:latin typeface="Arial Black" panose="020B0604020202020204" pitchFamily="34" charset="0"/>
                <a:ea typeface="Arial Black" panose="020B0604020202020204" pitchFamily="34" charset="0"/>
                <a:cs typeface="Arial Black" panose="020B0604020202020204" pitchFamily="34" charset="0"/>
              </a:defRPr>
            </a:lvl1pPr>
          </a:lstStyle>
          <a:p>
            <a:pPr lvl="0"/>
            <a:r>
              <a:rPr lang="en-US"/>
              <a:t>Header Here </a:t>
            </a:r>
            <a:br>
              <a:rPr lang="en-US"/>
            </a:br>
            <a:r>
              <a:rPr lang="en-US"/>
              <a:t>(Arial Black, 30 </a:t>
            </a:r>
            <a:r>
              <a:rPr lang="en-US" err="1"/>
              <a:t>pt</a:t>
            </a:r>
            <a:r>
              <a:rPr lang="en-US"/>
              <a:t>)</a:t>
            </a:r>
          </a:p>
        </p:txBody>
      </p:sp>
      <p:sp>
        <p:nvSpPr>
          <p:cNvPr id="8" name="Text Placeholder 9">
            <a:extLst>
              <a:ext uri="{FF2B5EF4-FFF2-40B4-BE49-F238E27FC236}">
                <a16:creationId xmlns:a16="http://schemas.microsoft.com/office/drawing/2014/main" id="{EED12AAC-33A9-D644-844B-2B7E97652A7D}"/>
              </a:ext>
            </a:extLst>
          </p:cNvPr>
          <p:cNvSpPr>
            <a:spLocks noGrp="1"/>
          </p:cNvSpPr>
          <p:nvPr>
            <p:ph type="body" sz="quarter" idx="11" hasCustomPrompt="1"/>
          </p:nvPr>
        </p:nvSpPr>
        <p:spPr>
          <a:xfrm>
            <a:off x="3489886" y="1882936"/>
            <a:ext cx="5355349" cy="2703932"/>
          </a:xfrm>
          <a:prstGeom prst="rect">
            <a:avLst/>
          </a:prstGeom>
        </p:spPr>
        <p:txBody>
          <a:bodyPr/>
          <a:lstStyle>
            <a:lvl1pPr marL="342900" indent="-342900">
              <a:buClr>
                <a:srgbClr val="01ADDB"/>
              </a:buClr>
              <a:buFont typeface="Wingdings" pitchFamily="2" charset="2"/>
              <a:buChar char="§"/>
              <a:defRPr sz="2400" b="0" i="0" baseline="0">
                <a:solidFill>
                  <a:schemeClr val="tx2"/>
                </a:solidFill>
                <a:latin typeface="Arial" panose="020B0604020202020204" pitchFamily="34" charset="0"/>
                <a:ea typeface="Open Sans" charset="0"/>
                <a:cs typeface="Arial" panose="020B0604020202020204" pitchFamily="34" charset="0"/>
              </a:defRPr>
            </a:lvl1pPr>
            <a:lvl2pPr marL="742950" indent="-285750">
              <a:buClr>
                <a:srgbClr val="01ADDB"/>
              </a:buClr>
              <a:buFont typeface="Wingdings" pitchFamily="2" charset="2"/>
              <a:buChar char="§"/>
              <a:defRPr sz="2000" b="0" i="0" baseline="0">
                <a:solidFill>
                  <a:schemeClr val="tx2"/>
                </a:solidFill>
                <a:latin typeface="Arial" panose="020B0604020202020204" pitchFamily="34" charset="0"/>
                <a:ea typeface="Open Sans" charset="0"/>
                <a:cs typeface="Arial" panose="020B0604020202020204" pitchFamily="34" charset="0"/>
              </a:defRPr>
            </a:lvl2pPr>
            <a:lvl3pPr marL="1143000" indent="-228600">
              <a:buClr>
                <a:srgbClr val="01ADDB"/>
              </a:buClr>
              <a:buSzPct val="100000"/>
              <a:buFont typeface="Wingdings" pitchFamily="2" charset="2"/>
              <a:buChar char="§"/>
              <a:defRPr sz="1800" b="0" i="0" baseline="0">
                <a:solidFill>
                  <a:schemeClr val="tx2"/>
                </a:solidFill>
                <a:latin typeface="Arial" panose="020B0604020202020204" pitchFamily="34" charset="0"/>
                <a:ea typeface="Open Sans" charset="0"/>
                <a:cs typeface="Arial" panose="020B0604020202020204" pitchFamily="34" charset="0"/>
              </a:defRPr>
            </a:lvl3pPr>
            <a:lvl4pPr marL="1600200" indent="-228600">
              <a:buClr>
                <a:srgbClr val="01ADDB"/>
              </a:buClr>
              <a:buFont typeface="Wingdings" pitchFamily="2" charset="2"/>
              <a:buChar char="§"/>
              <a:defRPr sz="1600" b="0" i="0" baseline="0">
                <a:solidFill>
                  <a:schemeClr val="tx2"/>
                </a:solidFill>
                <a:latin typeface="Arial" panose="020B0604020202020204" pitchFamily="34" charset="0"/>
                <a:ea typeface="Open Sans" charset="0"/>
                <a:cs typeface="Arial" panose="020B0604020202020204" pitchFamily="34" charset="0"/>
              </a:defRPr>
            </a:lvl4pPr>
            <a:lvl5pPr marL="2057400" indent="-228600">
              <a:buClr>
                <a:srgbClr val="01ADDB"/>
              </a:buClr>
              <a:buFont typeface="Wingdings" pitchFamily="2" charset="2"/>
              <a:buChar char="§"/>
              <a:defRPr sz="1400" b="0" i="0" baseline="0">
                <a:solidFill>
                  <a:schemeClr val="tx2"/>
                </a:solidFill>
                <a:latin typeface="Arial" panose="020B0604020202020204" pitchFamily="34" charset="0"/>
                <a:ea typeface="Open Sans" charset="0"/>
                <a:cs typeface="Arial" panose="020B0604020202020204" pitchFamily="34" charset="0"/>
              </a:defRPr>
            </a:lvl5pPr>
          </a:lstStyle>
          <a:p>
            <a:pPr lvl="0"/>
            <a:r>
              <a:rPr lang="en-US"/>
              <a:t>Content here (Arial Regular, 24 </a:t>
            </a:r>
            <a:r>
              <a:rPr lang="en-US" err="1"/>
              <a:t>pt</a:t>
            </a:r>
            <a:r>
              <a:rPr lang="en-US"/>
              <a:t>)</a:t>
            </a:r>
          </a:p>
          <a:p>
            <a:pPr lvl="1"/>
            <a:r>
              <a:rPr lang="en-US"/>
              <a:t>Second level (Arial Regular, 20 </a:t>
            </a:r>
            <a:r>
              <a:rPr lang="en-US" err="1"/>
              <a:t>pt</a:t>
            </a:r>
            <a:r>
              <a:rPr lang="en-US"/>
              <a:t>)</a:t>
            </a:r>
          </a:p>
          <a:p>
            <a:pPr lvl="2"/>
            <a:r>
              <a:rPr lang="en-US"/>
              <a:t>Third level (Arial Regular, 18 </a:t>
            </a:r>
            <a:r>
              <a:rPr lang="en-US" err="1"/>
              <a:t>pt</a:t>
            </a:r>
            <a:r>
              <a:rPr lang="en-US"/>
              <a:t>)</a:t>
            </a:r>
          </a:p>
          <a:p>
            <a:pPr lvl="3"/>
            <a:r>
              <a:rPr lang="en-US"/>
              <a:t>Fourth level (Arial Regular, 16 </a:t>
            </a:r>
            <a:r>
              <a:rPr lang="en-US" err="1"/>
              <a:t>pt</a:t>
            </a:r>
            <a:r>
              <a:rPr lang="en-US"/>
              <a:t>)</a:t>
            </a:r>
          </a:p>
          <a:p>
            <a:pPr lvl="4"/>
            <a:r>
              <a:rPr lang="en-US"/>
              <a:t>Fifth level (Arial Regular, 14 </a:t>
            </a:r>
            <a:r>
              <a:rPr lang="en-US" err="1"/>
              <a:t>pt</a:t>
            </a:r>
            <a:r>
              <a:rPr lang="en-US"/>
              <a:t>)</a:t>
            </a:r>
          </a:p>
        </p:txBody>
      </p:sp>
    </p:spTree>
    <p:extLst>
      <p:ext uri="{BB962C8B-B14F-4D97-AF65-F5344CB8AC3E}">
        <p14:creationId xmlns:p14="http://schemas.microsoft.com/office/powerpoint/2010/main" val="2533265566"/>
      </p:ext>
    </p:extLst>
  </p:cSld>
  <p:clrMapOvr>
    <a:masterClrMapping/>
  </p:clrMapOvr>
  <p:transition spd="slow">
    <p:wipe/>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01 - Image Right (Electric Blue)">
    <p:spTree>
      <p:nvGrpSpPr>
        <p:cNvPr id="1" name=""/>
        <p:cNvGrpSpPr/>
        <p:nvPr/>
      </p:nvGrpSpPr>
      <p:grpSpPr>
        <a:xfrm>
          <a:off x="0" y="0"/>
          <a:ext cx="0" cy="0"/>
          <a:chOff x="0" y="0"/>
          <a:chExt cx="0" cy="0"/>
        </a:xfrm>
      </p:grpSpPr>
      <p:sp>
        <p:nvSpPr>
          <p:cNvPr id="6" name="Picture Placeholder 6">
            <a:extLst>
              <a:ext uri="{FF2B5EF4-FFF2-40B4-BE49-F238E27FC236}">
                <a16:creationId xmlns:a16="http://schemas.microsoft.com/office/drawing/2014/main" id="{8903CE7F-DC19-0647-99F5-5AF4EF648909}"/>
              </a:ext>
            </a:extLst>
          </p:cNvPr>
          <p:cNvSpPr>
            <a:spLocks noGrp="1"/>
          </p:cNvSpPr>
          <p:nvPr>
            <p:ph type="pic" sz="quarter" idx="10"/>
          </p:nvPr>
        </p:nvSpPr>
        <p:spPr>
          <a:xfrm>
            <a:off x="5921375" y="0"/>
            <a:ext cx="3222625" cy="5143500"/>
          </a:xfrm>
          <a:prstGeom prst="rect">
            <a:avLst/>
          </a:prstGeom>
        </p:spPr>
        <p:txBody>
          <a:bodyPr/>
          <a:lstStyle>
            <a:lvl1pPr>
              <a:defRPr>
                <a:solidFill>
                  <a:schemeClr val="bg1"/>
                </a:solidFill>
                <a:latin typeface="Arial" panose="020B0604020202020204" pitchFamily="34" charset="0"/>
                <a:cs typeface="Arial" panose="020B0604020202020204" pitchFamily="34" charset="0"/>
              </a:defRPr>
            </a:lvl1pPr>
          </a:lstStyle>
          <a:p>
            <a:endParaRPr lang="en-US"/>
          </a:p>
          <a:p>
            <a:endParaRPr lang="en-US"/>
          </a:p>
        </p:txBody>
      </p:sp>
      <p:sp>
        <p:nvSpPr>
          <p:cNvPr id="7" name="Title 1">
            <a:extLst>
              <a:ext uri="{FF2B5EF4-FFF2-40B4-BE49-F238E27FC236}">
                <a16:creationId xmlns:a16="http://schemas.microsoft.com/office/drawing/2014/main" id="{7C7C7FFC-1233-6F49-9968-B6E3E2C5CD67}"/>
              </a:ext>
            </a:extLst>
          </p:cNvPr>
          <p:cNvSpPr>
            <a:spLocks noGrp="1"/>
          </p:cNvSpPr>
          <p:nvPr>
            <p:ph type="title" hasCustomPrompt="1"/>
          </p:nvPr>
        </p:nvSpPr>
        <p:spPr>
          <a:xfrm>
            <a:off x="284960" y="595029"/>
            <a:ext cx="5183331" cy="993775"/>
          </a:xfrm>
          <a:prstGeom prst="rect">
            <a:avLst/>
          </a:prstGeom>
        </p:spPr>
        <p:txBody>
          <a:bodyPr anchor="ctr"/>
          <a:lstStyle>
            <a:lvl1pPr algn="l">
              <a:defRPr sz="3000" b="1" i="0">
                <a:solidFill>
                  <a:srgbClr val="01ADDB"/>
                </a:solidFill>
                <a:latin typeface="Arial Black" panose="020B0604020202020204" pitchFamily="34" charset="0"/>
                <a:ea typeface="Arial Black" panose="020B0604020202020204" pitchFamily="34" charset="0"/>
                <a:cs typeface="Arial Black" panose="020B0604020202020204" pitchFamily="34" charset="0"/>
              </a:defRPr>
            </a:lvl1pPr>
          </a:lstStyle>
          <a:p>
            <a:pPr lvl="0"/>
            <a:r>
              <a:rPr lang="en-US"/>
              <a:t>Header Here </a:t>
            </a:r>
            <a:br>
              <a:rPr lang="en-US"/>
            </a:br>
            <a:r>
              <a:rPr lang="en-US"/>
              <a:t>(Arial Black, 30 </a:t>
            </a:r>
            <a:r>
              <a:rPr lang="en-US" err="1"/>
              <a:t>pt</a:t>
            </a:r>
            <a:r>
              <a:rPr lang="en-US"/>
              <a:t>)</a:t>
            </a:r>
          </a:p>
        </p:txBody>
      </p:sp>
      <p:sp>
        <p:nvSpPr>
          <p:cNvPr id="8" name="Text Placeholder 9">
            <a:extLst>
              <a:ext uri="{FF2B5EF4-FFF2-40B4-BE49-F238E27FC236}">
                <a16:creationId xmlns:a16="http://schemas.microsoft.com/office/drawing/2014/main" id="{05B8DC5C-4A1A-DF42-9511-2EF3F09D4636}"/>
              </a:ext>
            </a:extLst>
          </p:cNvPr>
          <p:cNvSpPr>
            <a:spLocks noGrp="1"/>
          </p:cNvSpPr>
          <p:nvPr>
            <p:ph type="body" sz="quarter" idx="11" hasCustomPrompt="1"/>
          </p:nvPr>
        </p:nvSpPr>
        <p:spPr>
          <a:xfrm>
            <a:off x="284961" y="1819562"/>
            <a:ext cx="5183332" cy="2728909"/>
          </a:xfrm>
          <a:prstGeom prst="rect">
            <a:avLst/>
          </a:prstGeom>
        </p:spPr>
        <p:txBody>
          <a:bodyPr/>
          <a:lstStyle>
            <a:lvl1pPr marL="342900" indent="-342900">
              <a:buClr>
                <a:srgbClr val="01ADDB"/>
              </a:buClr>
              <a:buFont typeface="Wingdings" pitchFamily="2" charset="2"/>
              <a:buChar char="§"/>
              <a:defRPr sz="2400" b="0" i="0" baseline="0">
                <a:solidFill>
                  <a:schemeClr val="tx2"/>
                </a:solidFill>
                <a:latin typeface="Arial" panose="020B0604020202020204" pitchFamily="34" charset="0"/>
                <a:ea typeface="Open Sans" charset="0"/>
                <a:cs typeface="Arial" panose="020B0604020202020204" pitchFamily="34" charset="0"/>
              </a:defRPr>
            </a:lvl1pPr>
            <a:lvl2pPr marL="742950" indent="-285750">
              <a:buClr>
                <a:srgbClr val="01ADDB"/>
              </a:buClr>
              <a:buFont typeface="Wingdings" pitchFamily="2" charset="2"/>
              <a:buChar char="§"/>
              <a:defRPr sz="2000" b="0" i="0" baseline="0">
                <a:solidFill>
                  <a:schemeClr val="tx2"/>
                </a:solidFill>
                <a:latin typeface="Arial" panose="020B0604020202020204" pitchFamily="34" charset="0"/>
                <a:ea typeface="Open Sans" charset="0"/>
                <a:cs typeface="Arial" panose="020B0604020202020204" pitchFamily="34" charset="0"/>
              </a:defRPr>
            </a:lvl2pPr>
            <a:lvl3pPr marL="1143000" indent="-228600">
              <a:buClr>
                <a:srgbClr val="01ADDB"/>
              </a:buClr>
              <a:buSzPct val="100000"/>
              <a:buFont typeface="Wingdings" pitchFamily="2" charset="2"/>
              <a:buChar char="§"/>
              <a:defRPr sz="1800" b="0" i="0" baseline="0">
                <a:solidFill>
                  <a:schemeClr val="tx2"/>
                </a:solidFill>
                <a:latin typeface="Arial" panose="020B0604020202020204" pitchFamily="34" charset="0"/>
                <a:ea typeface="Open Sans" charset="0"/>
                <a:cs typeface="Arial" panose="020B0604020202020204" pitchFamily="34" charset="0"/>
              </a:defRPr>
            </a:lvl3pPr>
            <a:lvl4pPr marL="1600200" indent="-228600">
              <a:buClr>
                <a:srgbClr val="01ADDB"/>
              </a:buClr>
              <a:buFont typeface="Wingdings" pitchFamily="2" charset="2"/>
              <a:buChar char="§"/>
              <a:defRPr sz="1600" b="0" i="0" baseline="0">
                <a:solidFill>
                  <a:schemeClr val="tx2"/>
                </a:solidFill>
                <a:latin typeface="Arial" panose="020B0604020202020204" pitchFamily="34" charset="0"/>
                <a:ea typeface="Open Sans" charset="0"/>
                <a:cs typeface="Arial" panose="020B0604020202020204" pitchFamily="34" charset="0"/>
              </a:defRPr>
            </a:lvl4pPr>
            <a:lvl5pPr marL="2057400" indent="-228600">
              <a:buClr>
                <a:srgbClr val="01ADDB"/>
              </a:buClr>
              <a:buFont typeface="Wingdings" pitchFamily="2" charset="2"/>
              <a:buChar char="§"/>
              <a:defRPr sz="1400" b="0" i="0" baseline="0">
                <a:solidFill>
                  <a:schemeClr val="tx2"/>
                </a:solidFill>
                <a:latin typeface="Arial" panose="020B0604020202020204" pitchFamily="34" charset="0"/>
                <a:ea typeface="Open Sans" charset="0"/>
                <a:cs typeface="Arial" panose="020B0604020202020204" pitchFamily="34" charset="0"/>
              </a:defRPr>
            </a:lvl5pPr>
          </a:lstStyle>
          <a:p>
            <a:pPr lvl="0"/>
            <a:r>
              <a:rPr lang="en-US"/>
              <a:t>Content here (Arial Regular, 24 </a:t>
            </a:r>
            <a:r>
              <a:rPr lang="en-US" err="1"/>
              <a:t>pt</a:t>
            </a:r>
            <a:r>
              <a:rPr lang="en-US"/>
              <a:t>)</a:t>
            </a:r>
          </a:p>
          <a:p>
            <a:pPr lvl="1"/>
            <a:r>
              <a:rPr lang="en-US"/>
              <a:t>Second level (Arial Regular, 20 </a:t>
            </a:r>
            <a:r>
              <a:rPr lang="en-US" err="1"/>
              <a:t>pt</a:t>
            </a:r>
            <a:r>
              <a:rPr lang="en-US"/>
              <a:t>)</a:t>
            </a:r>
          </a:p>
          <a:p>
            <a:pPr lvl="2"/>
            <a:r>
              <a:rPr lang="en-US"/>
              <a:t>Third level (Arial Regular, 18 </a:t>
            </a:r>
            <a:r>
              <a:rPr lang="en-US" err="1"/>
              <a:t>pt</a:t>
            </a:r>
            <a:r>
              <a:rPr lang="en-US"/>
              <a:t>)</a:t>
            </a:r>
          </a:p>
          <a:p>
            <a:pPr lvl="3"/>
            <a:r>
              <a:rPr lang="en-US"/>
              <a:t>Fourth level (Arial Regular, 16 </a:t>
            </a:r>
            <a:r>
              <a:rPr lang="en-US" err="1"/>
              <a:t>pt</a:t>
            </a:r>
            <a:r>
              <a:rPr lang="en-US"/>
              <a:t>)</a:t>
            </a:r>
          </a:p>
          <a:p>
            <a:pPr lvl="4"/>
            <a:r>
              <a:rPr lang="en-US"/>
              <a:t>Fifth level (Arial Regular, 14 </a:t>
            </a:r>
            <a:r>
              <a:rPr lang="en-US" err="1"/>
              <a:t>pt</a:t>
            </a:r>
            <a:r>
              <a:rPr lang="en-US"/>
              <a:t>)</a:t>
            </a:r>
          </a:p>
        </p:txBody>
      </p:sp>
    </p:spTree>
    <p:extLst>
      <p:ext uri="{BB962C8B-B14F-4D97-AF65-F5344CB8AC3E}">
        <p14:creationId xmlns:p14="http://schemas.microsoft.com/office/powerpoint/2010/main" val="4261780197"/>
      </p:ext>
    </p:extLst>
  </p:cSld>
  <p:clrMapOvr>
    <a:masterClrMapping/>
  </p:clrMapOvr>
  <p:transition spd="slow">
    <p:wipe/>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02 - Image Left (Electric Blue)">
    <p:spTree>
      <p:nvGrpSpPr>
        <p:cNvPr id="1" name=""/>
        <p:cNvGrpSpPr/>
        <p:nvPr/>
      </p:nvGrpSpPr>
      <p:grpSpPr>
        <a:xfrm>
          <a:off x="0" y="0"/>
          <a:ext cx="0" cy="0"/>
          <a:chOff x="0" y="0"/>
          <a:chExt cx="0" cy="0"/>
        </a:xfrm>
      </p:grpSpPr>
      <p:sp>
        <p:nvSpPr>
          <p:cNvPr id="6" name="Picture Placeholder 6">
            <a:extLst>
              <a:ext uri="{FF2B5EF4-FFF2-40B4-BE49-F238E27FC236}">
                <a16:creationId xmlns:a16="http://schemas.microsoft.com/office/drawing/2014/main" id="{ADF5F5CF-39C3-3647-BFB8-2EFE7CFF6F4F}"/>
              </a:ext>
            </a:extLst>
          </p:cNvPr>
          <p:cNvSpPr>
            <a:spLocks noGrp="1"/>
          </p:cNvSpPr>
          <p:nvPr>
            <p:ph type="pic" sz="quarter" idx="10"/>
          </p:nvPr>
        </p:nvSpPr>
        <p:spPr>
          <a:xfrm>
            <a:off x="0" y="0"/>
            <a:ext cx="3222625" cy="5143500"/>
          </a:xfrm>
          <a:prstGeom prst="rect">
            <a:avLst/>
          </a:prstGeom>
        </p:spPr>
        <p:txBody>
          <a:bodyPr/>
          <a:lstStyle>
            <a:lvl1pPr>
              <a:defRPr>
                <a:solidFill>
                  <a:schemeClr val="bg1"/>
                </a:solidFill>
                <a:latin typeface="Arial" panose="020B0604020202020204" pitchFamily="34" charset="0"/>
                <a:cs typeface="Arial" panose="020B0604020202020204" pitchFamily="34" charset="0"/>
              </a:defRPr>
            </a:lvl1pPr>
          </a:lstStyle>
          <a:p>
            <a:endParaRPr lang="en-US"/>
          </a:p>
          <a:p>
            <a:endParaRPr lang="en-US"/>
          </a:p>
        </p:txBody>
      </p:sp>
      <p:sp>
        <p:nvSpPr>
          <p:cNvPr id="7" name="Title 1">
            <a:extLst>
              <a:ext uri="{FF2B5EF4-FFF2-40B4-BE49-F238E27FC236}">
                <a16:creationId xmlns:a16="http://schemas.microsoft.com/office/drawing/2014/main" id="{3FBC620A-A08D-6844-B5F8-8A23A4C6B79A}"/>
              </a:ext>
            </a:extLst>
          </p:cNvPr>
          <p:cNvSpPr>
            <a:spLocks noGrp="1"/>
          </p:cNvSpPr>
          <p:nvPr>
            <p:ph type="title" hasCustomPrompt="1"/>
          </p:nvPr>
        </p:nvSpPr>
        <p:spPr>
          <a:xfrm>
            <a:off x="3489886" y="658403"/>
            <a:ext cx="5355350" cy="993775"/>
          </a:xfrm>
          <a:prstGeom prst="rect">
            <a:avLst/>
          </a:prstGeom>
        </p:spPr>
        <p:txBody>
          <a:bodyPr anchor="ctr"/>
          <a:lstStyle>
            <a:lvl1pPr algn="l">
              <a:defRPr sz="3000" b="1" i="0">
                <a:solidFill>
                  <a:srgbClr val="01ADDB"/>
                </a:solidFill>
                <a:latin typeface="Arial Black" panose="020B0604020202020204" pitchFamily="34" charset="0"/>
                <a:ea typeface="Arial Black" panose="020B0604020202020204" pitchFamily="34" charset="0"/>
                <a:cs typeface="Arial Black" panose="020B0604020202020204" pitchFamily="34" charset="0"/>
              </a:defRPr>
            </a:lvl1pPr>
          </a:lstStyle>
          <a:p>
            <a:pPr lvl="0"/>
            <a:r>
              <a:rPr lang="en-US"/>
              <a:t>Header Here </a:t>
            </a:r>
            <a:br>
              <a:rPr lang="en-US"/>
            </a:br>
            <a:r>
              <a:rPr lang="en-US"/>
              <a:t>(Arial Black, 30 </a:t>
            </a:r>
            <a:r>
              <a:rPr lang="en-US" err="1"/>
              <a:t>pt</a:t>
            </a:r>
            <a:r>
              <a:rPr lang="en-US"/>
              <a:t>)</a:t>
            </a:r>
          </a:p>
        </p:txBody>
      </p:sp>
      <p:sp>
        <p:nvSpPr>
          <p:cNvPr id="8" name="Text Placeholder 9">
            <a:extLst>
              <a:ext uri="{FF2B5EF4-FFF2-40B4-BE49-F238E27FC236}">
                <a16:creationId xmlns:a16="http://schemas.microsoft.com/office/drawing/2014/main" id="{6A2C710C-B332-B04E-B528-630878B84875}"/>
              </a:ext>
            </a:extLst>
          </p:cNvPr>
          <p:cNvSpPr>
            <a:spLocks noGrp="1"/>
          </p:cNvSpPr>
          <p:nvPr>
            <p:ph type="body" sz="quarter" idx="11" hasCustomPrompt="1"/>
          </p:nvPr>
        </p:nvSpPr>
        <p:spPr>
          <a:xfrm>
            <a:off x="3489886" y="1882936"/>
            <a:ext cx="5355349" cy="2711366"/>
          </a:xfrm>
          <a:prstGeom prst="rect">
            <a:avLst/>
          </a:prstGeom>
        </p:spPr>
        <p:txBody>
          <a:bodyPr/>
          <a:lstStyle>
            <a:lvl1pPr marL="342900" indent="-342900">
              <a:buClr>
                <a:srgbClr val="01ADDB"/>
              </a:buClr>
              <a:buFont typeface="Wingdings" pitchFamily="2" charset="2"/>
              <a:buChar char="§"/>
              <a:defRPr sz="2400" b="0" i="0" baseline="0">
                <a:solidFill>
                  <a:schemeClr val="tx2"/>
                </a:solidFill>
                <a:latin typeface="Arial" panose="020B0604020202020204" pitchFamily="34" charset="0"/>
                <a:ea typeface="Open Sans" charset="0"/>
                <a:cs typeface="Arial" panose="020B0604020202020204" pitchFamily="34" charset="0"/>
              </a:defRPr>
            </a:lvl1pPr>
            <a:lvl2pPr marL="742950" indent="-285750">
              <a:buClr>
                <a:srgbClr val="01ADDB"/>
              </a:buClr>
              <a:buFont typeface="Wingdings" pitchFamily="2" charset="2"/>
              <a:buChar char="§"/>
              <a:defRPr sz="2000" b="0" i="0" baseline="0">
                <a:solidFill>
                  <a:schemeClr val="tx2"/>
                </a:solidFill>
                <a:latin typeface="Arial" panose="020B0604020202020204" pitchFamily="34" charset="0"/>
                <a:ea typeface="Open Sans" charset="0"/>
                <a:cs typeface="Arial" panose="020B0604020202020204" pitchFamily="34" charset="0"/>
              </a:defRPr>
            </a:lvl2pPr>
            <a:lvl3pPr marL="1143000" indent="-228600">
              <a:buClr>
                <a:srgbClr val="01ADDB"/>
              </a:buClr>
              <a:buSzPct val="100000"/>
              <a:buFont typeface="Wingdings" pitchFamily="2" charset="2"/>
              <a:buChar char="§"/>
              <a:defRPr sz="1800" b="0" i="0" baseline="0">
                <a:solidFill>
                  <a:schemeClr val="tx2"/>
                </a:solidFill>
                <a:latin typeface="Arial" panose="020B0604020202020204" pitchFamily="34" charset="0"/>
                <a:ea typeface="Open Sans" charset="0"/>
                <a:cs typeface="Arial" panose="020B0604020202020204" pitchFamily="34" charset="0"/>
              </a:defRPr>
            </a:lvl3pPr>
            <a:lvl4pPr marL="1600200" indent="-228600">
              <a:buClr>
                <a:srgbClr val="01ADDB"/>
              </a:buClr>
              <a:buFont typeface="Wingdings" pitchFamily="2" charset="2"/>
              <a:buChar char="§"/>
              <a:defRPr sz="1600" b="0" i="0" baseline="0">
                <a:solidFill>
                  <a:schemeClr val="tx2"/>
                </a:solidFill>
                <a:latin typeface="Arial" panose="020B0604020202020204" pitchFamily="34" charset="0"/>
                <a:ea typeface="Open Sans" charset="0"/>
                <a:cs typeface="Arial" panose="020B0604020202020204" pitchFamily="34" charset="0"/>
              </a:defRPr>
            </a:lvl4pPr>
            <a:lvl5pPr marL="2057400" indent="-228600">
              <a:buClr>
                <a:srgbClr val="01ADDB"/>
              </a:buClr>
              <a:buFont typeface="Wingdings" pitchFamily="2" charset="2"/>
              <a:buChar char="§"/>
              <a:defRPr sz="1400" b="0" i="0" baseline="0">
                <a:solidFill>
                  <a:schemeClr val="tx2"/>
                </a:solidFill>
                <a:latin typeface="Arial" panose="020B0604020202020204" pitchFamily="34" charset="0"/>
                <a:ea typeface="Open Sans" charset="0"/>
                <a:cs typeface="Arial" panose="020B0604020202020204" pitchFamily="34" charset="0"/>
              </a:defRPr>
            </a:lvl5pPr>
          </a:lstStyle>
          <a:p>
            <a:pPr lvl="0"/>
            <a:r>
              <a:rPr lang="en-US"/>
              <a:t>Content here (Arial Regular, 24 </a:t>
            </a:r>
            <a:r>
              <a:rPr lang="en-US" err="1"/>
              <a:t>pt</a:t>
            </a:r>
            <a:r>
              <a:rPr lang="en-US"/>
              <a:t>)</a:t>
            </a:r>
          </a:p>
          <a:p>
            <a:pPr lvl="1"/>
            <a:r>
              <a:rPr lang="en-US"/>
              <a:t>Second level (Arial Regular, 20 </a:t>
            </a:r>
            <a:r>
              <a:rPr lang="en-US" err="1"/>
              <a:t>pt</a:t>
            </a:r>
            <a:r>
              <a:rPr lang="en-US"/>
              <a:t>)</a:t>
            </a:r>
          </a:p>
          <a:p>
            <a:pPr lvl="2"/>
            <a:r>
              <a:rPr lang="en-US"/>
              <a:t>Third level (Arial Regular, 18 </a:t>
            </a:r>
            <a:r>
              <a:rPr lang="en-US" err="1"/>
              <a:t>pt</a:t>
            </a:r>
            <a:r>
              <a:rPr lang="en-US"/>
              <a:t>)</a:t>
            </a:r>
          </a:p>
          <a:p>
            <a:pPr lvl="3"/>
            <a:r>
              <a:rPr lang="en-US"/>
              <a:t>Fourth level (Arial Regular, 16 </a:t>
            </a:r>
            <a:r>
              <a:rPr lang="en-US" err="1"/>
              <a:t>pt</a:t>
            </a:r>
            <a:r>
              <a:rPr lang="en-US"/>
              <a:t>)</a:t>
            </a:r>
          </a:p>
          <a:p>
            <a:pPr lvl="4"/>
            <a:r>
              <a:rPr lang="en-US"/>
              <a:t>Fifth level (Arial Regular, 14 </a:t>
            </a:r>
            <a:r>
              <a:rPr lang="en-US" err="1"/>
              <a:t>pt</a:t>
            </a:r>
            <a:r>
              <a:rPr lang="en-US"/>
              <a:t>)</a:t>
            </a:r>
          </a:p>
        </p:txBody>
      </p:sp>
    </p:spTree>
    <p:extLst>
      <p:ext uri="{BB962C8B-B14F-4D97-AF65-F5344CB8AC3E}">
        <p14:creationId xmlns:p14="http://schemas.microsoft.com/office/powerpoint/2010/main" val="2888521283"/>
      </p:ext>
    </p:extLst>
  </p:cSld>
  <p:clrMapOvr>
    <a:masterClrMapping/>
  </p:clrMapOvr>
  <p:transition spd="slow">
    <p:wipe/>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01 - Trio Images (White)">
    <p:spTree>
      <p:nvGrpSpPr>
        <p:cNvPr id="1" name=""/>
        <p:cNvGrpSpPr/>
        <p:nvPr/>
      </p:nvGrpSpPr>
      <p:grpSpPr>
        <a:xfrm>
          <a:off x="0" y="0"/>
          <a:ext cx="0" cy="0"/>
          <a:chOff x="0" y="0"/>
          <a:chExt cx="0" cy="0"/>
        </a:xfrm>
      </p:grpSpPr>
      <p:sp>
        <p:nvSpPr>
          <p:cNvPr id="6" name="Picture Placeholder 6">
            <a:extLst>
              <a:ext uri="{FF2B5EF4-FFF2-40B4-BE49-F238E27FC236}">
                <a16:creationId xmlns:a16="http://schemas.microsoft.com/office/drawing/2014/main" id="{EA4D591F-23ED-3B49-9774-BFB383F9C6B1}"/>
              </a:ext>
            </a:extLst>
          </p:cNvPr>
          <p:cNvSpPr>
            <a:spLocks noGrp="1"/>
          </p:cNvSpPr>
          <p:nvPr>
            <p:ph type="pic" sz="quarter" idx="10"/>
          </p:nvPr>
        </p:nvSpPr>
        <p:spPr>
          <a:xfrm>
            <a:off x="389296" y="1606272"/>
            <a:ext cx="2598345" cy="3080028"/>
          </a:xfrm>
          <a:prstGeom prst="rect">
            <a:avLst/>
          </a:prstGeom>
        </p:spPr>
        <p:txBody>
          <a:bodyPr/>
          <a:lstStyle>
            <a:lvl1pPr>
              <a:defRPr>
                <a:solidFill>
                  <a:schemeClr val="bg1"/>
                </a:solidFill>
                <a:latin typeface="Arial" panose="020B0604020202020204" pitchFamily="34" charset="0"/>
                <a:cs typeface="Arial" panose="020B0604020202020204" pitchFamily="34" charset="0"/>
              </a:defRPr>
            </a:lvl1pPr>
          </a:lstStyle>
          <a:p>
            <a:endParaRPr lang="en-US"/>
          </a:p>
          <a:p>
            <a:endParaRPr lang="en-US"/>
          </a:p>
        </p:txBody>
      </p:sp>
      <p:sp>
        <p:nvSpPr>
          <p:cNvPr id="9" name="Picture Placeholder 6">
            <a:extLst>
              <a:ext uri="{FF2B5EF4-FFF2-40B4-BE49-F238E27FC236}">
                <a16:creationId xmlns:a16="http://schemas.microsoft.com/office/drawing/2014/main" id="{7E165123-8E63-E248-BB1B-C10C343054E4}"/>
              </a:ext>
            </a:extLst>
          </p:cNvPr>
          <p:cNvSpPr>
            <a:spLocks noGrp="1"/>
          </p:cNvSpPr>
          <p:nvPr>
            <p:ph type="pic" sz="quarter" idx="11"/>
          </p:nvPr>
        </p:nvSpPr>
        <p:spPr>
          <a:xfrm>
            <a:off x="3295455" y="1606272"/>
            <a:ext cx="2598345" cy="3080028"/>
          </a:xfrm>
          <a:prstGeom prst="rect">
            <a:avLst/>
          </a:prstGeom>
        </p:spPr>
        <p:txBody>
          <a:bodyPr/>
          <a:lstStyle>
            <a:lvl1pPr>
              <a:defRPr>
                <a:solidFill>
                  <a:schemeClr val="bg1"/>
                </a:solidFill>
                <a:latin typeface="Arial" panose="020B0604020202020204" pitchFamily="34" charset="0"/>
                <a:cs typeface="Arial" panose="020B0604020202020204" pitchFamily="34" charset="0"/>
              </a:defRPr>
            </a:lvl1pPr>
          </a:lstStyle>
          <a:p>
            <a:endParaRPr lang="en-US"/>
          </a:p>
          <a:p>
            <a:endParaRPr lang="en-US"/>
          </a:p>
        </p:txBody>
      </p:sp>
      <p:sp>
        <p:nvSpPr>
          <p:cNvPr id="10" name="Picture Placeholder 6">
            <a:extLst>
              <a:ext uri="{FF2B5EF4-FFF2-40B4-BE49-F238E27FC236}">
                <a16:creationId xmlns:a16="http://schemas.microsoft.com/office/drawing/2014/main" id="{2D4E9031-3C41-0C43-B5C7-0D35EB7544EE}"/>
              </a:ext>
            </a:extLst>
          </p:cNvPr>
          <p:cNvSpPr>
            <a:spLocks noGrp="1"/>
          </p:cNvSpPr>
          <p:nvPr>
            <p:ph type="pic" sz="quarter" idx="12"/>
          </p:nvPr>
        </p:nvSpPr>
        <p:spPr>
          <a:xfrm>
            <a:off x="6192561" y="1606272"/>
            <a:ext cx="2598345" cy="3080028"/>
          </a:xfrm>
          <a:prstGeom prst="rect">
            <a:avLst/>
          </a:prstGeom>
        </p:spPr>
        <p:txBody>
          <a:bodyPr/>
          <a:lstStyle>
            <a:lvl1pPr>
              <a:defRPr>
                <a:solidFill>
                  <a:schemeClr val="bg1"/>
                </a:solidFill>
                <a:latin typeface="Arial" panose="020B0604020202020204" pitchFamily="34" charset="0"/>
                <a:cs typeface="Arial" panose="020B0604020202020204" pitchFamily="34" charset="0"/>
              </a:defRPr>
            </a:lvl1pPr>
          </a:lstStyle>
          <a:p>
            <a:endParaRPr lang="en-US"/>
          </a:p>
          <a:p>
            <a:endParaRPr lang="en-US"/>
          </a:p>
        </p:txBody>
      </p:sp>
      <p:sp>
        <p:nvSpPr>
          <p:cNvPr id="11" name="Title 1">
            <a:extLst>
              <a:ext uri="{FF2B5EF4-FFF2-40B4-BE49-F238E27FC236}">
                <a16:creationId xmlns:a16="http://schemas.microsoft.com/office/drawing/2014/main" id="{7E74AFC7-AA1B-DB4F-8226-4EE0580119A7}"/>
              </a:ext>
            </a:extLst>
          </p:cNvPr>
          <p:cNvSpPr>
            <a:spLocks noGrp="1"/>
          </p:cNvSpPr>
          <p:nvPr>
            <p:ph type="title" hasCustomPrompt="1"/>
          </p:nvPr>
        </p:nvSpPr>
        <p:spPr>
          <a:xfrm>
            <a:off x="384551" y="321164"/>
            <a:ext cx="8406364" cy="993775"/>
          </a:xfrm>
          <a:prstGeom prst="rect">
            <a:avLst/>
          </a:prstGeom>
        </p:spPr>
        <p:txBody>
          <a:bodyPr anchor="ctr"/>
          <a:lstStyle>
            <a:lvl1pPr algn="l">
              <a:defRPr sz="3000" b="1" i="0">
                <a:solidFill>
                  <a:schemeClr val="tx2"/>
                </a:solidFill>
                <a:latin typeface="Arial Black" panose="020B0604020202020204" pitchFamily="34" charset="0"/>
                <a:ea typeface="Arial Black" panose="020B0604020202020204" pitchFamily="34" charset="0"/>
                <a:cs typeface="Arial Black" panose="020B0604020202020204" pitchFamily="34" charset="0"/>
              </a:defRPr>
            </a:lvl1pPr>
          </a:lstStyle>
          <a:p>
            <a:pPr lvl="0"/>
            <a:r>
              <a:rPr lang="en-US"/>
              <a:t>Header Here</a:t>
            </a:r>
            <a:br>
              <a:rPr lang="en-US"/>
            </a:br>
            <a:r>
              <a:rPr lang="en-US"/>
              <a:t>(Arial Black, 30 </a:t>
            </a:r>
            <a:r>
              <a:rPr lang="en-US" err="1"/>
              <a:t>pt</a:t>
            </a:r>
            <a:r>
              <a:rPr lang="en-US"/>
              <a:t>)</a:t>
            </a:r>
          </a:p>
        </p:txBody>
      </p:sp>
    </p:spTree>
    <p:extLst>
      <p:ext uri="{BB962C8B-B14F-4D97-AF65-F5344CB8AC3E}">
        <p14:creationId xmlns:p14="http://schemas.microsoft.com/office/powerpoint/2010/main" val="3903824872"/>
      </p:ext>
    </p:extLst>
  </p:cSld>
  <p:clrMapOvr>
    <a:masterClrMapping/>
  </p:clrMapOvr>
  <p:transition spd="slow">
    <p:wipe/>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02 - Trio Images (Electric Blue)">
    <p:spTree>
      <p:nvGrpSpPr>
        <p:cNvPr id="1" name=""/>
        <p:cNvGrpSpPr/>
        <p:nvPr/>
      </p:nvGrpSpPr>
      <p:grpSpPr>
        <a:xfrm>
          <a:off x="0" y="0"/>
          <a:ext cx="0" cy="0"/>
          <a:chOff x="0" y="0"/>
          <a:chExt cx="0" cy="0"/>
        </a:xfrm>
      </p:grpSpPr>
      <p:sp>
        <p:nvSpPr>
          <p:cNvPr id="17" name="Picture Placeholder 6">
            <a:extLst>
              <a:ext uri="{FF2B5EF4-FFF2-40B4-BE49-F238E27FC236}">
                <a16:creationId xmlns:a16="http://schemas.microsoft.com/office/drawing/2014/main" id="{644DF46C-DD48-344D-BB24-EE78CC5A4CE5}"/>
              </a:ext>
            </a:extLst>
          </p:cNvPr>
          <p:cNvSpPr>
            <a:spLocks noGrp="1"/>
          </p:cNvSpPr>
          <p:nvPr>
            <p:ph type="pic" sz="quarter" idx="10"/>
          </p:nvPr>
        </p:nvSpPr>
        <p:spPr>
          <a:xfrm>
            <a:off x="389296" y="1606272"/>
            <a:ext cx="2598345" cy="3080028"/>
          </a:xfrm>
          <a:prstGeom prst="rect">
            <a:avLst/>
          </a:prstGeom>
        </p:spPr>
        <p:txBody>
          <a:bodyPr/>
          <a:lstStyle>
            <a:lvl1pPr>
              <a:defRPr>
                <a:solidFill>
                  <a:schemeClr val="bg1"/>
                </a:solidFill>
                <a:latin typeface="Arial" panose="020B0604020202020204" pitchFamily="34" charset="0"/>
                <a:cs typeface="Arial" panose="020B0604020202020204" pitchFamily="34" charset="0"/>
              </a:defRPr>
            </a:lvl1pPr>
          </a:lstStyle>
          <a:p>
            <a:endParaRPr lang="en-US"/>
          </a:p>
          <a:p>
            <a:endParaRPr lang="en-US"/>
          </a:p>
        </p:txBody>
      </p:sp>
      <p:sp>
        <p:nvSpPr>
          <p:cNvPr id="18" name="Picture Placeholder 6">
            <a:extLst>
              <a:ext uri="{FF2B5EF4-FFF2-40B4-BE49-F238E27FC236}">
                <a16:creationId xmlns:a16="http://schemas.microsoft.com/office/drawing/2014/main" id="{BE53176C-EC2D-C24F-B521-919FC9822E37}"/>
              </a:ext>
            </a:extLst>
          </p:cNvPr>
          <p:cNvSpPr>
            <a:spLocks noGrp="1"/>
          </p:cNvSpPr>
          <p:nvPr>
            <p:ph type="pic" sz="quarter" idx="11"/>
          </p:nvPr>
        </p:nvSpPr>
        <p:spPr>
          <a:xfrm>
            <a:off x="3295455" y="1606272"/>
            <a:ext cx="2598345" cy="3080028"/>
          </a:xfrm>
          <a:prstGeom prst="rect">
            <a:avLst/>
          </a:prstGeom>
        </p:spPr>
        <p:txBody>
          <a:bodyPr/>
          <a:lstStyle>
            <a:lvl1pPr>
              <a:defRPr>
                <a:solidFill>
                  <a:schemeClr val="bg1"/>
                </a:solidFill>
                <a:latin typeface="Arial" panose="020B0604020202020204" pitchFamily="34" charset="0"/>
                <a:cs typeface="Arial" panose="020B0604020202020204" pitchFamily="34" charset="0"/>
              </a:defRPr>
            </a:lvl1pPr>
          </a:lstStyle>
          <a:p>
            <a:endParaRPr lang="en-US"/>
          </a:p>
          <a:p>
            <a:endParaRPr lang="en-US"/>
          </a:p>
        </p:txBody>
      </p:sp>
      <p:sp>
        <p:nvSpPr>
          <p:cNvPr id="19" name="Picture Placeholder 6">
            <a:extLst>
              <a:ext uri="{FF2B5EF4-FFF2-40B4-BE49-F238E27FC236}">
                <a16:creationId xmlns:a16="http://schemas.microsoft.com/office/drawing/2014/main" id="{8568E466-7E85-664D-A7C3-DA3B3834C480}"/>
              </a:ext>
            </a:extLst>
          </p:cNvPr>
          <p:cNvSpPr>
            <a:spLocks noGrp="1"/>
          </p:cNvSpPr>
          <p:nvPr>
            <p:ph type="pic" sz="quarter" idx="12"/>
          </p:nvPr>
        </p:nvSpPr>
        <p:spPr>
          <a:xfrm>
            <a:off x="6192561" y="1606272"/>
            <a:ext cx="2598345" cy="3080028"/>
          </a:xfrm>
          <a:prstGeom prst="rect">
            <a:avLst/>
          </a:prstGeom>
        </p:spPr>
        <p:txBody>
          <a:bodyPr/>
          <a:lstStyle>
            <a:lvl1pPr>
              <a:defRPr>
                <a:solidFill>
                  <a:schemeClr val="bg1"/>
                </a:solidFill>
                <a:latin typeface="Arial" panose="020B0604020202020204" pitchFamily="34" charset="0"/>
                <a:cs typeface="Arial" panose="020B0604020202020204" pitchFamily="34" charset="0"/>
              </a:defRPr>
            </a:lvl1pPr>
          </a:lstStyle>
          <a:p>
            <a:endParaRPr lang="en-US"/>
          </a:p>
          <a:p>
            <a:endParaRPr lang="en-US"/>
          </a:p>
        </p:txBody>
      </p:sp>
      <p:sp>
        <p:nvSpPr>
          <p:cNvPr id="20" name="Title 1">
            <a:extLst>
              <a:ext uri="{FF2B5EF4-FFF2-40B4-BE49-F238E27FC236}">
                <a16:creationId xmlns:a16="http://schemas.microsoft.com/office/drawing/2014/main" id="{301EF0EF-F0FB-8348-988C-09D2637DAFDA}"/>
              </a:ext>
            </a:extLst>
          </p:cNvPr>
          <p:cNvSpPr>
            <a:spLocks noGrp="1"/>
          </p:cNvSpPr>
          <p:nvPr>
            <p:ph type="title" hasCustomPrompt="1"/>
          </p:nvPr>
        </p:nvSpPr>
        <p:spPr>
          <a:xfrm>
            <a:off x="384551" y="321164"/>
            <a:ext cx="8406364" cy="993775"/>
          </a:xfrm>
          <a:prstGeom prst="rect">
            <a:avLst/>
          </a:prstGeom>
        </p:spPr>
        <p:txBody>
          <a:bodyPr anchor="ctr"/>
          <a:lstStyle>
            <a:lvl1pPr algn="l">
              <a:defRPr sz="3000" b="1" i="0">
                <a:solidFill>
                  <a:srgbClr val="01ADDB"/>
                </a:solidFill>
                <a:latin typeface="Arial Black" panose="020B0604020202020204" pitchFamily="34" charset="0"/>
                <a:ea typeface="Arial Black" panose="020B0604020202020204" pitchFamily="34" charset="0"/>
                <a:cs typeface="Arial Black" panose="020B0604020202020204" pitchFamily="34" charset="0"/>
              </a:defRPr>
            </a:lvl1pPr>
          </a:lstStyle>
          <a:p>
            <a:pPr lvl="0"/>
            <a:r>
              <a:rPr lang="en-US"/>
              <a:t>Header Here</a:t>
            </a:r>
            <a:br>
              <a:rPr lang="en-US"/>
            </a:br>
            <a:r>
              <a:rPr lang="en-US"/>
              <a:t>(Arial Black, 30 </a:t>
            </a:r>
            <a:r>
              <a:rPr lang="en-US" err="1"/>
              <a:t>pt</a:t>
            </a:r>
            <a:r>
              <a:rPr lang="en-US"/>
              <a:t>)</a:t>
            </a:r>
          </a:p>
        </p:txBody>
      </p:sp>
    </p:spTree>
    <p:extLst>
      <p:ext uri="{BB962C8B-B14F-4D97-AF65-F5344CB8AC3E}">
        <p14:creationId xmlns:p14="http://schemas.microsoft.com/office/powerpoint/2010/main" val="2967692682"/>
      </p:ext>
    </p:extLst>
  </p:cSld>
  <p:clrMapOvr>
    <a:masterClrMapping/>
  </p:clrMapOvr>
  <p:transition spd="slow">
    <p:wipe/>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01 - Full Bleed Image">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8CC0EBC8-C525-234E-B082-D0B7F79B12FC}"/>
              </a:ext>
            </a:extLst>
          </p:cNvPr>
          <p:cNvSpPr>
            <a:spLocks noGrp="1"/>
          </p:cNvSpPr>
          <p:nvPr>
            <p:ph type="pic" sz="quarter" idx="10"/>
          </p:nvPr>
        </p:nvSpPr>
        <p:spPr>
          <a:xfrm>
            <a:off x="0" y="0"/>
            <a:ext cx="9144000" cy="5143500"/>
          </a:xfrm>
          <a:prstGeom prst="rect">
            <a:avLst/>
          </a:prstGeom>
        </p:spPr>
        <p:txBody>
          <a:bodyPr/>
          <a:lstStyle>
            <a:lvl1pPr>
              <a:defRPr>
                <a:latin typeface="Arial" panose="020B0604020202020204" pitchFamily="34" charset="0"/>
                <a:cs typeface="Arial" panose="020B0604020202020204" pitchFamily="34" charset="0"/>
              </a:defRPr>
            </a:lvl1pPr>
          </a:lstStyle>
          <a:p>
            <a:endParaRPr lang="en-US"/>
          </a:p>
        </p:txBody>
      </p:sp>
    </p:spTree>
    <p:extLst>
      <p:ext uri="{BB962C8B-B14F-4D97-AF65-F5344CB8AC3E}">
        <p14:creationId xmlns:p14="http://schemas.microsoft.com/office/powerpoint/2010/main" val="720719412"/>
      </p:ext>
    </p:extLst>
  </p:cSld>
  <p:clrMapOvr>
    <a:masterClrMapping/>
  </p:clrMapOvr>
  <p:transition spd="slow">
    <p:wipe/>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02 - Two Full Images">
    <p:spTree>
      <p:nvGrpSpPr>
        <p:cNvPr id="1" name=""/>
        <p:cNvGrpSpPr/>
        <p:nvPr/>
      </p:nvGrpSpPr>
      <p:grpSpPr>
        <a:xfrm>
          <a:off x="0" y="0"/>
          <a:ext cx="0" cy="0"/>
          <a:chOff x="0" y="0"/>
          <a:chExt cx="0" cy="0"/>
        </a:xfrm>
      </p:grpSpPr>
      <p:sp>
        <p:nvSpPr>
          <p:cNvPr id="3" name="Picture Placeholder 3">
            <a:extLst>
              <a:ext uri="{FF2B5EF4-FFF2-40B4-BE49-F238E27FC236}">
                <a16:creationId xmlns:a16="http://schemas.microsoft.com/office/drawing/2014/main" id="{7CC9C25B-9F32-7E46-A432-6911DE6DF666}"/>
              </a:ext>
            </a:extLst>
          </p:cNvPr>
          <p:cNvSpPr>
            <a:spLocks noGrp="1"/>
          </p:cNvSpPr>
          <p:nvPr>
            <p:ph type="pic" sz="quarter" idx="10"/>
          </p:nvPr>
        </p:nvSpPr>
        <p:spPr>
          <a:xfrm>
            <a:off x="0" y="0"/>
            <a:ext cx="4572000" cy="5143500"/>
          </a:xfrm>
          <a:prstGeom prst="rect">
            <a:avLst/>
          </a:prstGeom>
        </p:spPr>
        <p:txBody>
          <a:bodyPr/>
          <a:lstStyle>
            <a:lvl1pPr>
              <a:defRPr>
                <a:latin typeface="Arial" panose="020B0604020202020204" pitchFamily="34" charset="0"/>
                <a:cs typeface="Arial" panose="020B0604020202020204" pitchFamily="34" charset="0"/>
              </a:defRPr>
            </a:lvl1pPr>
          </a:lstStyle>
          <a:p>
            <a:endParaRPr lang="en-US"/>
          </a:p>
        </p:txBody>
      </p:sp>
      <p:sp>
        <p:nvSpPr>
          <p:cNvPr id="5" name="Picture Placeholder 3">
            <a:extLst>
              <a:ext uri="{FF2B5EF4-FFF2-40B4-BE49-F238E27FC236}">
                <a16:creationId xmlns:a16="http://schemas.microsoft.com/office/drawing/2014/main" id="{EE4807EA-86BA-F24E-9870-74DECF6D3B6A}"/>
              </a:ext>
            </a:extLst>
          </p:cNvPr>
          <p:cNvSpPr>
            <a:spLocks noGrp="1"/>
          </p:cNvSpPr>
          <p:nvPr>
            <p:ph type="pic" sz="quarter" idx="11"/>
          </p:nvPr>
        </p:nvSpPr>
        <p:spPr>
          <a:xfrm>
            <a:off x="4572000" y="0"/>
            <a:ext cx="4572000" cy="5143500"/>
          </a:xfrm>
          <a:prstGeom prst="rect">
            <a:avLst/>
          </a:prstGeom>
        </p:spPr>
        <p:txBody>
          <a:bodyPr/>
          <a:lstStyle>
            <a:lvl1pPr>
              <a:defRPr>
                <a:latin typeface="Arial" panose="020B0604020202020204" pitchFamily="34" charset="0"/>
                <a:cs typeface="Arial" panose="020B0604020202020204" pitchFamily="34" charset="0"/>
              </a:defRPr>
            </a:lvl1pPr>
          </a:lstStyle>
          <a:p>
            <a:endParaRPr lang="en-US"/>
          </a:p>
        </p:txBody>
      </p:sp>
    </p:spTree>
    <p:extLst>
      <p:ext uri="{BB962C8B-B14F-4D97-AF65-F5344CB8AC3E}">
        <p14:creationId xmlns:p14="http://schemas.microsoft.com/office/powerpoint/2010/main" val="3818090241"/>
      </p:ext>
    </p:extLst>
  </p:cSld>
  <p:clrMapOvr>
    <a:masterClrMapping/>
  </p:clrMapOvr>
  <p:transition spd="slow">
    <p:wipe/>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01 - Ending Slide (U State Logo) (Whit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C47FE9E-DF67-D84F-B9D8-D49042565D29}"/>
              </a:ext>
            </a:extLst>
          </p:cNvPr>
          <p:cNvPicPr>
            <a:picLocks noChangeAspect="1"/>
          </p:cNvPicPr>
          <p:nvPr userDrawn="1"/>
        </p:nvPicPr>
        <p:blipFill>
          <a:blip r:embed="rId2"/>
          <a:stretch>
            <a:fillRect/>
          </a:stretch>
        </p:blipFill>
        <p:spPr>
          <a:xfrm>
            <a:off x="595893" y="3943170"/>
            <a:ext cx="3480946" cy="554487"/>
          </a:xfrm>
          <a:prstGeom prst="rect">
            <a:avLst/>
          </a:prstGeom>
        </p:spPr>
      </p:pic>
      <p:sp>
        <p:nvSpPr>
          <p:cNvPr id="4" name="Title 2">
            <a:extLst>
              <a:ext uri="{FF2B5EF4-FFF2-40B4-BE49-F238E27FC236}">
                <a16:creationId xmlns:a16="http://schemas.microsoft.com/office/drawing/2014/main" id="{09E1FB08-71B9-7F49-9A7F-774A03AEB4BE}"/>
              </a:ext>
            </a:extLst>
          </p:cNvPr>
          <p:cNvSpPr>
            <a:spLocks noGrp="1"/>
          </p:cNvSpPr>
          <p:nvPr>
            <p:ph type="title" hasCustomPrompt="1"/>
          </p:nvPr>
        </p:nvSpPr>
        <p:spPr>
          <a:xfrm>
            <a:off x="460375" y="1047764"/>
            <a:ext cx="6972300" cy="1673664"/>
          </a:xfrm>
          <a:prstGeom prst="rect">
            <a:avLst/>
          </a:prstGeom>
        </p:spPr>
        <p:txBody>
          <a:bodyPr anchor="ctr"/>
          <a:lstStyle>
            <a:lvl1pPr algn="l">
              <a:defRPr sz="5000" b="1" i="0" baseline="0">
                <a:solidFill>
                  <a:schemeClr val="tx2"/>
                </a:solidFill>
                <a:latin typeface="Arial Black" panose="020B0604020202020204" pitchFamily="34" charset="0"/>
                <a:ea typeface="Arial Black" panose="020B0604020202020204" pitchFamily="34" charset="0"/>
                <a:cs typeface="Arial Black" panose="020B0604020202020204" pitchFamily="34" charset="0"/>
              </a:defRPr>
            </a:lvl1pPr>
          </a:lstStyle>
          <a:p>
            <a:r>
              <a:rPr lang="en-US"/>
              <a:t>Thank You Text </a:t>
            </a:r>
            <a:br>
              <a:rPr lang="en-US"/>
            </a:br>
            <a:r>
              <a:rPr lang="en-US"/>
              <a:t>50 </a:t>
            </a:r>
            <a:r>
              <a:rPr lang="en-US" err="1"/>
              <a:t>pt</a:t>
            </a:r>
            <a:endParaRPr lang="en-US"/>
          </a:p>
        </p:txBody>
      </p:sp>
    </p:spTree>
    <p:extLst>
      <p:ext uri="{BB962C8B-B14F-4D97-AF65-F5344CB8AC3E}">
        <p14:creationId xmlns:p14="http://schemas.microsoft.com/office/powerpoint/2010/main" val="2522075267"/>
      </p:ext>
    </p:extLst>
  </p:cSld>
  <p:clrMapOvr>
    <a:masterClrMapping/>
  </p:clrMapOvr>
  <p:transition spd="slow">
    <p:wipe/>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02 - Ending Slide (Wordmark + U State) (Whit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1131A92-B8A8-2B44-8074-FA2D07D9CEC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95585" y="3834976"/>
            <a:ext cx="1008856" cy="776638"/>
          </a:xfrm>
          <a:prstGeom prst="rect">
            <a:avLst/>
          </a:prstGeom>
        </p:spPr>
      </p:pic>
      <p:pic>
        <p:nvPicPr>
          <p:cNvPr id="9" name="Picture 8">
            <a:extLst>
              <a:ext uri="{FF2B5EF4-FFF2-40B4-BE49-F238E27FC236}">
                <a16:creationId xmlns:a16="http://schemas.microsoft.com/office/drawing/2014/main" id="{A83CB794-8836-CD4D-A6F2-5C999D314EF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44606" y="4353701"/>
            <a:ext cx="2564230" cy="249848"/>
          </a:xfrm>
          <a:prstGeom prst="rect">
            <a:avLst/>
          </a:prstGeom>
        </p:spPr>
      </p:pic>
      <p:sp>
        <p:nvSpPr>
          <p:cNvPr id="6" name="Title 2">
            <a:extLst>
              <a:ext uri="{FF2B5EF4-FFF2-40B4-BE49-F238E27FC236}">
                <a16:creationId xmlns:a16="http://schemas.microsoft.com/office/drawing/2014/main" id="{6C1AE3B5-9590-EF47-AD7C-1F7AC5DA3C42}"/>
              </a:ext>
            </a:extLst>
          </p:cNvPr>
          <p:cNvSpPr>
            <a:spLocks noGrp="1"/>
          </p:cNvSpPr>
          <p:nvPr>
            <p:ph type="title" hasCustomPrompt="1"/>
          </p:nvPr>
        </p:nvSpPr>
        <p:spPr>
          <a:xfrm>
            <a:off x="460375" y="1047764"/>
            <a:ext cx="6972300" cy="1673664"/>
          </a:xfrm>
          <a:prstGeom prst="rect">
            <a:avLst/>
          </a:prstGeom>
        </p:spPr>
        <p:txBody>
          <a:bodyPr anchor="ctr"/>
          <a:lstStyle>
            <a:lvl1pPr algn="l">
              <a:defRPr sz="5000" b="1" i="0" baseline="0">
                <a:solidFill>
                  <a:schemeClr val="tx2"/>
                </a:solidFill>
                <a:latin typeface="Arial Black" panose="020B0604020202020204" pitchFamily="34" charset="0"/>
                <a:ea typeface="Arial Black" panose="020B0604020202020204" pitchFamily="34" charset="0"/>
                <a:cs typeface="Arial Black" panose="020B0604020202020204" pitchFamily="34" charset="0"/>
              </a:defRPr>
            </a:lvl1pPr>
          </a:lstStyle>
          <a:p>
            <a:r>
              <a:rPr lang="en-US"/>
              <a:t>Thank You Text </a:t>
            </a:r>
            <a:br>
              <a:rPr lang="en-US"/>
            </a:br>
            <a:r>
              <a:rPr lang="en-US"/>
              <a:t>50 </a:t>
            </a:r>
            <a:r>
              <a:rPr lang="en-US" err="1"/>
              <a:t>pt</a:t>
            </a:r>
            <a:endParaRPr lang="en-US"/>
          </a:p>
        </p:txBody>
      </p:sp>
    </p:spTree>
    <p:extLst>
      <p:ext uri="{BB962C8B-B14F-4D97-AF65-F5344CB8AC3E}">
        <p14:creationId xmlns:p14="http://schemas.microsoft.com/office/powerpoint/2010/main" val="3601642022"/>
      </p:ext>
    </p:extLst>
  </p:cSld>
  <p:clrMapOvr>
    <a:masterClrMapping/>
  </p:clrMapOvr>
  <p:transition spd="slow">
    <p:wip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Cover">
    <p:bg>
      <p:bgPr>
        <a:solidFill>
          <a:schemeClr val="bg1"/>
        </a:solidFill>
        <a:effectLst/>
      </p:bgPr>
    </p:bg>
    <p:spTree>
      <p:nvGrpSpPr>
        <p:cNvPr id="1" name=""/>
        <p:cNvGrpSpPr/>
        <p:nvPr/>
      </p:nvGrpSpPr>
      <p:grpSpPr>
        <a:xfrm>
          <a:off x="0" y="0"/>
          <a:ext cx="0" cy="0"/>
          <a:chOff x="0" y="0"/>
          <a:chExt cx="0" cy="0"/>
        </a:xfrm>
      </p:grpSpPr>
      <p:sp>
        <p:nvSpPr>
          <p:cNvPr id="8" name="Title 2">
            <a:extLst>
              <a:ext uri="{FF2B5EF4-FFF2-40B4-BE49-F238E27FC236}">
                <a16:creationId xmlns:a16="http://schemas.microsoft.com/office/drawing/2014/main" id="{927D4EEA-4A05-5146-B0CB-93626FFA2121}"/>
              </a:ext>
            </a:extLst>
          </p:cNvPr>
          <p:cNvSpPr>
            <a:spLocks noGrp="1"/>
          </p:cNvSpPr>
          <p:nvPr>
            <p:ph type="title" hasCustomPrompt="1"/>
          </p:nvPr>
        </p:nvSpPr>
        <p:spPr>
          <a:xfrm>
            <a:off x="1405053" y="2237678"/>
            <a:ext cx="6057358" cy="616032"/>
          </a:xfrm>
          <a:prstGeom prst="rect">
            <a:avLst/>
          </a:prstGeom>
        </p:spPr>
        <p:txBody>
          <a:bodyPr anchor="ctr"/>
          <a:lstStyle>
            <a:lvl1pPr algn="ctr">
              <a:defRPr sz="3500" b="1" i="0" baseline="0">
                <a:solidFill>
                  <a:schemeClr val="tx2"/>
                </a:solidFill>
                <a:latin typeface="Arial Black" panose="020B0604020202020204" pitchFamily="34" charset="0"/>
                <a:ea typeface="Arial Black" panose="020B0604020202020204" pitchFamily="34" charset="0"/>
                <a:cs typeface="Arial Black" panose="020B0604020202020204" pitchFamily="34" charset="0"/>
              </a:defRPr>
            </a:lvl1pPr>
          </a:lstStyle>
          <a:p>
            <a:r>
              <a:rPr lang="en-US"/>
              <a:t>Section Cover</a:t>
            </a:r>
          </a:p>
        </p:txBody>
      </p:sp>
    </p:spTree>
    <p:extLst>
      <p:ext uri="{BB962C8B-B14F-4D97-AF65-F5344CB8AC3E}">
        <p14:creationId xmlns:p14="http://schemas.microsoft.com/office/powerpoint/2010/main" val="3236337975"/>
      </p:ext>
    </p:extLst>
  </p:cSld>
  <p:clrMapOvr>
    <a:masterClrMapping/>
  </p:clrMapOvr>
  <p:transition spd="slow">
    <p:wipe/>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01 - Ending Slide (U State Logo) (Electric Blu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8766836-C27B-124F-8229-31883B117C16}"/>
              </a:ext>
            </a:extLst>
          </p:cNvPr>
          <p:cNvPicPr>
            <a:picLocks noChangeAspect="1"/>
          </p:cNvPicPr>
          <p:nvPr userDrawn="1"/>
        </p:nvPicPr>
        <p:blipFill>
          <a:blip r:embed="rId2"/>
          <a:stretch>
            <a:fillRect/>
          </a:stretch>
        </p:blipFill>
        <p:spPr>
          <a:xfrm>
            <a:off x="595893" y="3943170"/>
            <a:ext cx="3480946" cy="554487"/>
          </a:xfrm>
          <a:prstGeom prst="rect">
            <a:avLst/>
          </a:prstGeom>
        </p:spPr>
      </p:pic>
      <p:sp>
        <p:nvSpPr>
          <p:cNvPr id="4" name="Title 2">
            <a:extLst>
              <a:ext uri="{FF2B5EF4-FFF2-40B4-BE49-F238E27FC236}">
                <a16:creationId xmlns:a16="http://schemas.microsoft.com/office/drawing/2014/main" id="{AD70F1A1-9FB3-1248-9B9C-13B66276B658}"/>
              </a:ext>
            </a:extLst>
          </p:cNvPr>
          <p:cNvSpPr>
            <a:spLocks noGrp="1"/>
          </p:cNvSpPr>
          <p:nvPr>
            <p:ph type="title" hasCustomPrompt="1"/>
          </p:nvPr>
        </p:nvSpPr>
        <p:spPr>
          <a:xfrm>
            <a:off x="460375" y="1047764"/>
            <a:ext cx="6972300" cy="1673664"/>
          </a:xfrm>
          <a:prstGeom prst="rect">
            <a:avLst/>
          </a:prstGeom>
        </p:spPr>
        <p:txBody>
          <a:bodyPr anchor="ctr"/>
          <a:lstStyle>
            <a:lvl1pPr algn="l">
              <a:defRPr sz="5000" b="1" i="0" baseline="0">
                <a:solidFill>
                  <a:srgbClr val="01ADDB"/>
                </a:solidFill>
                <a:latin typeface="Arial Black" panose="020B0604020202020204" pitchFamily="34" charset="0"/>
                <a:ea typeface="Arial Black" panose="020B0604020202020204" pitchFamily="34" charset="0"/>
                <a:cs typeface="Arial Black" panose="020B0604020202020204" pitchFamily="34" charset="0"/>
              </a:defRPr>
            </a:lvl1pPr>
          </a:lstStyle>
          <a:p>
            <a:r>
              <a:rPr lang="en-US"/>
              <a:t>Thank You Text </a:t>
            </a:r>
            <a:br>
              <a:rPr lang="en-US"/>
            </a:br>
            <a:r>
              <a:rPr lang="en-US"/>
              <a:t>50 </a:t>
            </a:r>
            <a:r>
              <a:rPr lang="en-US" err="1"/>
              <a:t>pt</a:t>
            </a:r>
            <a:endParaRPr lang="en-US"/>
          </a:p>
        </p:txBody>
      </p:sp>
    </p:spTree>
    <p:extLst>
      <p:ext uri="{BB962C8B-B14F-4D97-AF65-F5344CB8AC3E}">
        <p14:creationId xmlns:p14="http://schemas.microsoft.com/office/powerpoint/2010/main" val="1531829675"/>
      </p:ext>
    </p:extLst>
  </p:cSld>
  <p:clrMapOvr>
    <a:masterClrMapping/>
  </p:clrMapOvr>
  <p:transition spd="slow">
    <p:wipe/>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02 - Ending Slide (Wordmark + U State) (Electric Blu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D0AAC2B-7E65-EE45-956A-B731B7EF07A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95585" y="3834976"/>
            <a:ext cx="1008856" cy="776638"/>
          </a:xfrm>
          <a:prstGeom prst="rect">
            <a:avLst/>
          </a:prstGeom>
        </p:spPr>
      </p:pic>
      <p:pic>
        <p:nvPicPr>
          <p:cNvPr id="9" name="Picture 8">
            <a:extLst>
              <a:ext uri="{FF2B5EF4-FFF2-40B4-BE49-F238E27FC236}">
                <a16:creationId xmlns:a16="http://schemas.microsoft.com/office/drawing/2014/main" id="{D442A9A2-59E1-E149-9AD4-BA6253032AC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44606" y="4353701"/>
            <a:ext cx="2564230" cy="249848"/>
          </a:xfrm>
          <a:prstGeom prst="rect">
            <a:avLst/>
          </a:prstGeom>
        </p:spPr>
      </p:pic>
      <p:sp>
        <p:nvSpPr>
          <p:cNvPr id="6" name="Title 2">
            <a:extLst>
              <a:ext uri="{FF2B5EF4-FFF2-40B4-BE49-F238E27FC236}">
                <a16:creationId xmlns:a16="http://schemas.microsoft.com/office/drawing/2014/main" id="{C9C0D993-4BEB-A74C-AB42-23EE5C2DABEB}"/>
              </a:ext>
            </a:extLst>
          </p:cNvPr>
          <p:cNvSpPr>
            <a:spLocks noGrp="1"/>
          </p:cNvSpPr>
          <p:nvPr>
            <p:ph type="title" hasCustomPrompt="1"/>
          </p:nvPr>
        </p:nvSpPr>
        <p:spPr>
          <a:xfrm>
            <a:off x="460375" y="1047764"/>
            <a:ext cx="6972300" cy="1673664"/>
          </a:xfrm>
          <a:prstGeom prst="rect">
            <a:avLst/>
          </a:prstGeom>
        </p:spPr>
        <p:txBody>
          <a:bodyPr anchor="ctr"/>
          <a:lstStyle>
            <a:lvl1pPr algn="l">
              <a:defRPr sz="5000" b="1" i="0" baseline="0">
                <a:solidFill>
                  <a:srgbClr val="01ADDB"/>
                </a:solidFill>
                <a:latin typeface="Arial Black" panose="020B0604020202020204" pitchFamily="34" charset="0"/>
                <a:ea typeface="Arial Black" panose="020B0604020202020204" pitchFamily="34" charset="0"/>
                <a:cs typeface="Arial Black" panose="020B0604020202020204" pitchFamily="34" charset="0"/>
              </a:defRPr>
            </a:lvl1pPr>
          </a:lstStyle>
          <a:p>
            <a:r>
              <a:rPr lang="en-US"/>
              <a:t>Thank You Text </a:t>
            </a:r>
            <a:br>
              <a:rPr lang="en-US"/>
            </a:br>
            <a:r>
              <a:rPr lang="en-US"/>
              <a:t>50 </a:t>
            </a:r>
            <a:r>
              <a:rPr lang="en-US" err="1"/>
              <a:t>pt</a:t>
            </a:r>
            <a:endParaRPr lang="en-US"/>
          </a:p>
        </p:txBody>
      </p:sp>
    </p:spTree>
    <p:extLst>
      <p:ext uri="{BB962C8B-B14F-4D97-AF65-F5344CB8AC3E}">
        <p14:creationId xmlns:p14="http://schemas.microsoft.com/office/powerpoint/2010/main" val="33901086"/>
      </p:ext>
    </p:extLst>
  </p:cSld>
  <p:clrMapOvr>
    <a:masterClrMapping/>
  </p:clrMapOvr>
  <p:transition spd="slow">
    <p:wipe/>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330020996"/>
      </p:ext>
    </p:extLst>
  </p:cSld>
  <p:clrMapOvr>
    <a:masterClrMapping/>
  </p:clrMapOvr>
  <p:transition spd="slow">
    <p:wipe/>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01 - Title Slide (Aggie Blue)">
    <p:spTree>
      <p:nvGrpSpPr>
        <p:cNvPr id="1" name=""/>
        <p:cNvGrpSpPr/>
        <p:nvPr/>
      </p:nvGrpSpPr>
      <p:grpSpPr>
        <a:xfrm>
          <a:off x="0" y="0"/>
          <a:ext cx="0" cy="0"/>
          <a:chOff x="0" y="0"/>
          <a:chExt cx="0" cy="0"/>
        </a:xfrm>
      </p:grpSpPr>
      <p:sp>
        <p:nvSpPr>
          <p:cNvPr id="7" name="Title 2">
            <a:extLst>
              <a:ext uri="{FF2B5EF4-FFF2-40B4-BE49-F238E27FC236}">
                <a16:creationId xmlns:a16="http://schemas.microsoft.com/office/drawing/2014/main" id="{016A477F-88DA-7048-8778-E8BD7BC8F8B5}"/>
              </a:ext>
            </a:extLst>
          </p:cNvPr>
          <p:cNvSpPr>
            <a:spLocks noGrp="1"/>
          </p:cNvSpPr>
          <p:nvPr>
            <p:ph type="title" hasCustomPrompt="1"/>
          </p:nvPr>
        </p:nvSpPr>
        <p:spPr>
          <a:xfrm>
            <a:off x="460375" y="568793"/>
            <a:ext cx="6972300" cy="2641756"/>
          </a:xfrm>
          <a:prstGeom prst="rect">
            <a:avLst/>
          </a:prstGeom>
        </p:spPr>
        <p:txBody>
          <a:bodyPr anchor="ctr"/>
          <a:lstStyle>
            <a:lvl1pPr algn="l">
              <a:defRPr sz="5000" b="1" i="0" baseline="0">
                <a:solidFill>
                  <a:srgbClr val="002639"/>
                </a:solidFill>
                <a:latin typeface="Arial Black" panose="020B0604020202020204" pitchFamily="34" charset="0"/>
                <a:ea typeface="Arial Black" panose="020B0604020202020204" pitchFamily="34" charset="0"/>
                <a:cs typeface="Arial Black" panose="020B0604020202020204" pitchFamily="34" charset="0"/>
              </a:defRPr>
            </a:lvl1pPr>
          </a:lstStyle>
          <a:p>
            <a:r>
              <a:rPr lang="en-US"/>
              <a:t>Title Here</a:t>
            </a:r>
            <a:br>
              <a:rPr lang="en-US"/>
            </a:br>
            <a:r>
              <a:rPr lang="en-US"/>
              <a:t>Arial Black, </a:t>
            </a:r>
            <a:br>
              <a:rPr lang="en-US"/>
            </a:br>
            <a:r>
              <a:rPr lang="en-US"/>
              <a:t>50 </a:t>
            </a:r>
            <a:r>
              <a:rPr lang="en-US" err="1"/>
              <a:t>pt</a:t>
            </a:r>
            <a:endParaRPr lang="en-US"/>
          </a:p>
        </p:txBody>
      </p:sp>
      <p:pic>
        <p:nvPicPr>
          <p:cNvPr id="5" name="Picture 4" descr="Logo&#10;&#10;Description automatically generated">
            <a:extLst>
              <a:ext uri="{FF2B5EF4-FFF2-40B4-BE49-F238E27FC236}">
                <a16:creationId xmlns:a16="http://schemas.microsoft.com/office/drawing/2014/main" id="{A9BC60A5-9CB1-284F-AF8B-6ACE8CDD9997}"/>
              </a:ext>
            </a:extLst>
          </p:cNvPr>
          <p:cNvPicPr>
            <a:picLocks noChangeAspect="1"/>
          </p:cNvPicPr>
          <p:nvPr userDrawn="1"/>
        </p:nvPicPr>
        <p:blipFill>
          <a:blip r:embed="rId2"/>
          <a:stretch>
            <a:fillRect/>
          </a:stretch>
        </p:blipFill>
        <p:spPr>
          <a:xfrm>
            <a:off x="564376" y="3935916"/>
            <a:ext cx="3526491" cy="561742"/>
          </a:xfrm>
          <a:prstGeom prst="rect">
            <a:avLst/>
          </a:prstGeom>
        </p:spPr>
      </p:pic>
    </p:spTree>
    <p:extLst>
      <p:ext uri="{BB962C8B-B14F-4D97-AF65-F5344CB8AC3E}">
        <p14:creationId xmlns:p14="http://schemas.microsoft.com/office/powerpoint/2010/main" val="327710022"/>
      </p:ext>
    </p:extLst>
  </p:cSld>
  <p:clrMapOvr>
    <a:masterClrMapping/>
  </p:clrMapOvr>
  <p:transition spd="slow">
    <p:wipe/>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02 - Title Slide (Electric Blue)">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7091F66D-700E-B344-89D4-834CB6E238B2}"/>
              </a:ext>
            </a:extLst>
          </p:cNvPr>
          <p:cNvSpPr>
            <a:spLocks noGrp="1"/>
          </p:cNvSpPr>
          <p:nvPr>
            <p:ph type="title" hasCustomPrompt="1"/>
          </p:nvPr>
        </p:nvSpPr>
        <p:spPr>
          <a:xfrm>
            <a:off x="460375" y="568793"/>
            <a:ext cx="6972300" cy="2641756"/>
          </a:xfrm>
          <a:prstGeom prst="rect">
            <a:avLst/>
          </a:prstGeom>
        </p:spPr>
        <p:txBody>
          <a:bodyPr anchor="ctr"/>
          <a:lstStyle>
            <a:lvl1pPr algn="l">
              <a:defRPr sz="5000" b="1" i="0" baseline="0">
                <a:solidFill>
                  <a:srgbClr val="01ADDB"/>
                </a:solidFill>
                <a:latin typeface="Arial Black" panose="020B0604020202020204" pitchFamily="34" charset="0"/>
                <a:ea typeface="Arial Black" panose="020B0604020202020204" pitchFamily="34" charset="0"/>
                <a:cs typeface="Arial Black" panose="020B0604020202020204" pitchFamily="34" charset="0"/>
              </a:defRPr>
            </a:lvl1pPr>
          </a:lstStyle>
          <a:p>
            <a:r>
              <a:rPr lang="en-US"/>
              <a:t>Title Here</a:t>
            </a:r>
            <a:br>
              <a:rPr lang="en-US"/>
            </a:br>
            <a:r>
              <a:rPr lang="en-US"/>
              <a:t>Arial Black, </a:t>
            </a:r>
            <a:br>
              <a:rPr lang="en-US"/>
            </a:br>
            <a:r>
              <a:rPr lang="en-US"/>
              <a:t>50 </a:t>
            </a:r>
            <a:r>
              <a:rPr lang="en-US" err="1"/>
              <a:t>pt</a:t>
            </a:r>
            <a:endParaRPr lang="en-US"/>
          </a:p>
        </p:txBody>
      </p:sp>
      <p:pic>
        <p:nvPicPr>
          <p:cNvPr id="4" name="Picture 3" descr="Logo&#10;&#10;Description automatically generated">
            <a:extLst>
              <a:ext uri="{FF2B5EF4-FFF2-40B4-BE49-F238E27FC236}">
                <a16:creationId xmlns:a16="http://schemas.microsoft.com/office/drawing/2014/main" id="{1A380600-7A40-DE47-802B-2163B35E996F}"/>
              </a:ext>
            </a:extLst>
          </p:cNvPr>
          <p:cNvPicPr>
            <a:picLocks noChangeAspect="1"/>
          </p:cNvPicPr>
          <p:nvPr userDrawn="1"/>
        </p:nvPicPr>
        <p:blipFill>
          <a:blip r:embed="rId2"/>
          <a:stretch>
            <a:fillRect/>
          </a:stretch>
        </p:blipFill>
        <p:spPr>
          <a:xfrm>
            <a:off x="564376" y="3935916"/>
            <a:ext cx="3526491" cy="561742"/>
          </a:xfrm>
          <a:prstGeom prst="rect">
            <a:avLst/>
          </a:prstGeom>
        </p:spPr>
      </p:pic>
    </p:spTree>
    <p:extLst>
      <p:ext uri="{BB962C8B-B14F-4D97-AF65-F5344CB8AC3E}">
        <p14:creationId xmlns:p14="http://schemas.microsoft.com/office/powerpoint/2010/main" val="2269220113"/>
      </p:ext>
    </p:extLst>
  </p:cSld>
  <p:clrMapOvr>
    <a:masterClrMapping/>
  </p:clrMapOvr>
  <p:transition spd="slow">
    <p:wipe/>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03 - Title Slide (Aggie Blue)">
    <p:spTree>
      <p:nvGrpSpPr>
        <p:cNvPr id="1" name=""/>
        <p:cNvGrpSpPr/>
        <p:nvPr/>
      </p:nvGrpSpPr>
      <p:grpSpPr>
        <a:xfrm>
          <a:off x="0" y="0"/>
          <a:ext cx="0" cy="0"/>
          <a:chOff x="0" y="0"/>
          <a:chExt cx="0" cy="0"/>
        </a:xfrm>
      </p:grpSpPr>
      <p:sp>
        <p:nvSpPr>
          <p:cNvPr id="7" name="Title 2">
            <a:extLst>
              <a:ext uri="{FF2B5EF4-FFF2-40B4-BE49-F238E27FC236}">
                <a16:creationId xmlns:a16="http://schemas.microsoft.com/office/drawing/2014/main" id="{13107306-4F9F-A642-9FA1-F90A02184C4B}"/>
              </a:ext>
            </a:extLst>
          </p:cNvPr>
          <p:cNvSpPr>
            <a:spLocks noGrp="1"/>
          </p:cNvSpPr>
          <p:nvPr>
            <p:ph type="title" hasCustomPrompt="1"/>
          </p:nvPr>
        </p:nvSpPr>
        <p:spPr>
          <a:xfrm>
            <a:off x="460375" y="568793"/>
            <a:ext cx="6972300" cy="2641756"/>
          </a:xfrm>
          <a:prstGeom prst="rect">
            <a:avLst/>
          </a:prstGeom>
        </p:spPr>
        <p:txBody>
          <a:bodyPr anchor="ctr"/>
          <a:lstStyle>
            <a:lvl1pPr algn="l">
              <a:defRPr sz="5000" b="1" i="0" baseline="0">
                <a:solidFill>
                  <a:srgbClr val="002639"/>
                </a:solidFill>
                <a:latin typeface="Arial Black" panose="020B0604020202020204" pitchFamily="34" charset="0"/>
                <a:ea typeface="Arial Black" panose="020B0604020202020204" pitchFamily="34" charset="0"/>
                <a:cs typeface="Arial Black" panose="020B0604020202020204" pitchFamily="34" charset="0"/>
              </a:defRPr>
            </a:lvl1pPr>
          </a:lstStyle>
          <a:p>
            <a:r>
              <a:rPr lang="en-US"/>
              <a:t>Title Here</a:t>
            </a:r>
            <a:br>
              <a:rPr lang="en-US"/>
            </a:br>
            <a:r>
              <a:rPr lang="en-US"/>
              <a:t>Arial Black, </a:t>
            </a:r>
            <a:br>
              <a:rPr lang="en-US"/>
            </a:br>
            <a:r>
              <a:rPr lang="en-US"/>
              <a:t>50 </a:t>
            </a:r>
            <a:r>
              <a:rPr lang="en-US" err="1"/>
              <a:t>pt</a:t>
            </a:r>
            <a:endParaRPr lang="en-US"/>
          </a:p>
        </p:txBody>
      </p:sp>
      <p:pic>
        <p:nvPicPr>
          <p:cNvPr id="3" name="Picture 2">
            <a:extLst>
              <a:ext uri="{FF2B5EF4-FFF2-40B4-BE49-F238E27FC236}">
                <a16:creationId xmlns:a16="http://schemas.microsoft.com/office/drawing/2014/main" id="{7B2ABEF7-AAF0-E348-9BC6-382464A63D4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72846" y="4348293"/>
            <a:ext cx="3051196" cy="297296"/>
          </a:xfrm>
          <a:prstGeom prst="rect">
            <a:avLst/>
          </a:prstGeom>
        </p:spPr>
      </p:pic>
      <p:pic>
        <p:nvPicPr>
          <p:cNvPr id="5" name="Picture 4" descr="Logo&#10;&#10;Description automatically generated">
            <a:extLst>
              <a:ext uri="{FF2B5EF4-FFF2-40B4-BE49-F238E27FC236}">
                <a16:creationId xmlns:a16="http://schemas.microsoft.com/office/drawing/2014/main" id="{FFB8740F-3026-8E45-BFC1-818BCBAC87C5}"/>
              </a:ext>
            </a:extLst>
          </p:cNvPr>
          <p:cNvPicPr>
            <a:picLocks noChangeAspect="1"/>
          </p:cNvPicPr>
          <p:nvPr userDrawn="1"/>
        </p:nvPicPr>
        <p:blipFill>
          <a:blip r:embed="rId3"/>
          <a:stretch>
            <a:fillRect/>
          </a:stretch>
        </p:blipFill>
        <p:spPr>
          <a:xfrm>
            <a:off x="7657170" y="3828087"/>
            <a:ext cx="1051963" cy="810068"/>
          </a:xfrm>
          <a:prstGeom prst="rect">
            <a:avLst/>
          </a:prstGeom>
        </p:spPr>
      </p:pic>
    </p:spTree>
    <p:extLst>
      <p:ext uri="{BB962C8B-B14F-4D97-AF65-F5344CB8AC3E}">
        <p14:creationId xmlns:p14="http://schemas.microsoft.com/office/powerpoint/2010/main" val="1232213483"/>
      </p:ext>
    </p:extLst>
  </p:cSld>
  <p:clrMapOvr>
    <a:masterClrMapping/>
  </p:clrMapOvr>
  <p:transition spd="slow">
    <p:wipe/>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04 - Title Slide (Electric Blue)">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2A6B15D3-5F67-9447-9EAC-96B47C175784}"/>
              </a:ext>
            </a:extLst>
          </p:cNvPr>
          <p:cNvSpPr>
            <a:spLocks noGrp="1"/>
          </p:cNvSpPr>
          <p:nvPr>
            <p:ph type="title" hasCustomPrompt="1"/>
          </p:nvPr>
        </p:nvSpPr>
        <p:spPr>
          <a:xfrm>
            <a:off x="460375" y="568793"/>
            <a:ext cx="6972300" cy="2641756"/>
          </a:xfrm>
          <a:prstGeom prst="rect">
            <a:avLst/>
          </a:prstGeom>
        </p:spPr>
        <p:txBody>
          <a:bodyPr anchor="ctr"/>
          <a:lstStyle>
            <a:lvl1pPr algn="l">
              <a:defRPr sz="5000" b="1" i="0" baseline="0">
                <a:solidFill>
                  <a:srgbClr val="01ADDB"/>
                </a:solidFill>
                <a:latin typeface="Arial Black" panose="020B0604020202020204" pitchFamily="34" charset="0"/>
                <a:ea typeface="Arial Black" panose="020B0604020202020204" pitchFamily="34" charset="0"/>
                <a:cs typeface="Arial Black" panose="020B0604020202020204" pitchFamily="34" charset="0"/>
              </a:defRPr>
            </a:lvl1pPr>
          </a:lstStyle>
          <a:p>
            <a:r>
              <a:rPr lang="en-US"/>
              <a:t>Title Here</a:t>
            </a:r>
            <a:br>
              <a:rPr lang="en-US"/>
            </a:br>
            <a:r>
              <a:rPr lang="en-US"/>
              <a:t>Arial Black, </a:t>
            </a:r>
            <a:br>
              <a:rPr lang="en-US"/>
            </a:br>
            <a:r>
              <a:rPr lang="en-US"/>
              <a:t>50 </a:t>
            </a:r>
            <a:r>
              <a:rPr lang="en-US" err="1"/>
              <a:t>pt</a:t>
            </a:r>
            <a:endParaRPr lang="en-US"/>
          </a:p>
        </p:txBody>
      </p:sp>
      <p:pic>
        <p:nvPicPr>
          <p:cNvPr id="8" name="Picture 7">
            <a:extLst>
              <a:ext uri="{FF2B5EF4-FFF2-40B4-BE49-F238E27FC236}">
                <a16:creationId xmlns:a16="http://schemas.microsoft.com/office/drawing/2014/main" id="{6D2A1F6F-C9F7-124B-A575-4F79A113B47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72846" y="4348293"/>
            <a:ext cx="3051196" cy="297296"/>
          </a:xfrm>
          <a:prstGeom prst="rect">
            <a:avLst/>
          </a:prstGeom>
        </p:spPr>
      </p:pic>
      <p:pic>
        <p:nvPicPr>
          <p:cNvPr id="10" name="Picture 9" descr="Logo&#10;&#10;Description automatically generated">
            <a:extLst>
              <a:ext uri="{FF2B5EF4-FFF2-40B4-BE49-F238E27FC236}">
                <a16:creationId xmlns:a16="http://schemas.microsoft.com/office/drawing/2014/main" id="{31321F13-EAB1-E042-BA19-B84F67AB47CC}"/>
              </a:ext>
            </a:extLst>
          </p:cNvPr>
          <p:cNvPicPr>
            <a:picLocks noChangeAspect="1"/>
          </p:cNvPicPr>
          <p:nvPr userDrawn="1"/>
        </p:nvPicPr>
        <p:blipFill>
          <a:blip r:embed="rId3"/>
          <a:stretch>
            <a:fillRect/>
          </a:stretch>
        </p:blipFill>
        <p:spPr>
          <a:xfrm>
            <a:off x="7657170" y="3828087"/>
            <a:ext cx="1051963" cy="810068"/>
          </a:xfrm>
          <a:prstGeom prst="rect">
            <a:avLst/>
          </a:prstGeom>
        </p:spPr>
      </p:pic>
    </p:spTree>
    <p:extLst>
      <p:ext uri="{BB962C8B-B14F-4D97-AF65-F5344CB8AC3E}">
        <p14:creationId xmlns:p14="http://schemas.microsoft.com/office/powerpoint/2010/main" val="600999552"/>
      </p:ext>
    </p:extLst>
  </p:cSld>
  <p:clrMapOvr>
    <a:masterClrMapping/>
  </p:clrMapOvr>
  <p:transition spd="slow">
    <p:wipe/>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Section Cover - White">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85065DF6-681C-A646-A3A8-3FA4E1F727C1}"/>
              </a:ext>
            </a:extLst>
          </p:cNvPr>
          <p:cNvSpPr>
            <a:spLocks noGrp="1"/>
          </p:cNvSpPr>
          <p:nvPr>
            <p:ph type="title" hasCustomPrompt="1"/>
          </p:nvPr>
        </p:nvSpPr>
        <p:spPr>
          <a:xfrm>
            <a:off x="1405053" y="2237678"/>
            <a:ext cx="6057358" cy="616032"/>
          </a:xfrm>
          <a:prstGeom prst="rect">
            <a:avLst/>
          </a:prstGeom>
        </p:spPr>
        <p:txBody>
          <a:bodyPr anchor="ctr"/>
          <a:lstStyle>
            <a:lvl1pPr algn="ctr">
              <a:defRPr sz="3500" b="1" i="0" baseline="0">
                <a:solidFill>
                  <a:srgbClr val="002639"/>
                </a:solidFill>
                <a:latin typeface="Arial Black" panose="020B0604020202020204" pitchFamily="34" charset="0"/>
                <a:ea typeface="Arial Black" panose="020B0604020202020204" pitchFamily="34" charset="0"/>
                <a:cs typeface="Arial Black" panose="020B0604020202020204" pitchFamily="34" charset="0"/>
              </a:defRPr>
            </a:lvl1pPr>
          </a:lstStyle>
          <a:p>
            <a:r>
              <a:rPr lang="en-US"/>
              <a:t>Section Cover</a:t>
            </a:r>
          </a:p>
        </p:txBody>
      </p:sp>
    </p:spTree>
    <p:extLst>
      <p:ext uri="{BB962C8B-B14F-4D97-AF65-F5344CB8AC3E}">
        <p14:creationId xmlns:p14="http://schemas.microsoft.com/office/powerpoint/2010/main" val="3108695114"/>
      </p:ext>
    </p:extLst>
  </p:cSld>
  <p:clrMapOvr>
    <a:masterClrMapping/>
  </p:clrMapOvr>
  <p:transition spd="slow">
    <p:wipe/>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01 - U State Custom Slide (Aggie Blu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F0A01D8E-2B68-3344-A46B-51272EB861E6}"/>
              </a:ext>
            </a:extLst>
          </p:cNvPr>
          <p:cNvSpPr>
            <a:spLocks noGrp="1"/>
          </p:cNvSpPr>
          <p:nvPr>
            <p:ph type="title" hasCustomPrompt="1"/>
          </p:nvPr>
        </p:nvSpPr>
        <p:spPr>
          <a:xfrm>
            <a:off x="447923" y="360208"/>
            <a:ext cx="8197114" cy="993775"/>
          </a:xfrm>
          <a:prstGeom prst="rect">
            <a:avLst/>
          </a:prstGeom>
        </p:spPr>
        <p:txBody>
          <a:bodyPr anchor="ctr"/>
          <a:lstStyle>
            <a:lvl1pPr algn="l">
              <a:defRPr sz="3000" b="1" i="0">
                <a:solidFill>
                  <a:srgbClr val="002639"/>
                </a:solidFill>
                <a:latin typeface="Arial Black" panose="020B0604020202020204" pitchFamily="34" charset="0"/>
                <a:ea typeface="Arial Black" panose="020B0604020202020204" pitchFamily="34" charset="0"/>
                <a:cs typeface="Arial Black" panose="020B0604020202020204" pitchFamily="34" charset="0"/>
              </a:defRPr>
            </a:lvl1pPr>
          </a:lstStyle>
          <a:p>
            <a:pPr lvl="0"/>
            <a:r>
              <a:rPr lang="en-US"/>
              <a:t>Header Here</a:t>
            </a:r>
            <a:br>
              <a:rPr lang="en-US"/>
            </a:br>
            <a:r>
              <a:rPr lang="en-US"/>
              <a:t>(Arial Black, 30 </a:t>
            </a:r>
            <a:r>
              <a:rPr lang="en-US" err="1"/>
              <a:t>pt</a:t>
            </a:r>
            <a:r>
              <a:rPr lang="en-US"/>
              <a:t>)</a:t>
            </a:r>
          </a:p>
        </p:txBody>
      </p:sp>
      <p:pic>
        <p:nvPicPr>
          <p:cNvPr id="5" name="Picture 4" descr="Logo&#10;&#10;Description automatically generated">
            <a:extLst>
              <a:ext uri="{FF2B5EF4-FFF2-40B4-BE49-F238E27FC236}">
                <a16:creationId xmlns:a16="http://schemas.microsoft.com/office/drawing/2014/main" id="{7A8F20C1-1D8C-D448-B5AC-D6CF9ECF875B}"/>
              </a:ext>
            </a:extLst>
          </p:cNvPr>
          <p:cNvPicPr>
            <a:picLocks noChangeAspect="1"/>
          </p:cNvPicPr>
          <p:nvPr userDrawn="1"/>
        </p:nvPicPr>
        <p:blipFill>
          <a:blip r:embed="rId2"/>
          <a:stretch>
            <a:fillRect/>
          </a:stretch>
        </p:blipFill>
        <p:spPr>
          <a:xfrm>
            <a:off x="7657170" y="3828087"/>
            <a:ext cx="1051963" cy="810068"/>
          </a:xfrm>
          <a:prstGeom prst="rect">
            <a:avLst/>
          </a:prstGeom>
        </p:spPr>
      </p:pic>
      <p:sp>
        <p:nvSpPr>
          <p:cNvPr id="6" name="Text Placeholder 9">
            <a:extLst>
              <a:ext uri="{FF2B5EF4-FFF2-40B4-BE49-F238E27FC236}">
                <a16:creationId xmlns:a16="http://schemas.microsoft.com/office/drawing/2014/main" id="{8FE0BDE2-CC87-7949-B16D-CCA7AD55C409}"/>
              </a:ext>
            </a:extLst>
          </p:cNvPr>
          <p:cNvSpPr>
            <a:spLocks noGrp="1"/>
          </p:cNvSpPr>
          <p:nvPr>
            <p:ph type="body" sz="quarter" idx="11" hasCustomPrompt="1"/>
          </p:nvPr>
        </p:nvSpPr>
        <p:spPr>
          <a:xfrm>
            <a:off x="447923" y="1533850"/>
            <a:ext cx="8197114" cy="3249442"/>
          </a:xfrm>
          <a:prstGeom prst="rect">
            <a:avLst/>
          </a:prstGeom>
        </p:spPr>
        <p:txBody>
          <a:bodyPr/>
          <a:lstStyle>
            <a:lvl1pPr marL="342900" indent="-342900">
              <a:buClr>
                <a:srgbClr val="01ADDB"/>
              </a:buClr>
              <a:buFont typeface="Wingdings" pitchFamily="2" charset="2"/>
              <a:buChar char="§"/>
              <a:defRPr sz="2400" b="0" i="0" baseline="0">
                <a:solidFill>
                  <a:srgbClr val="002639"/>
                </a:solidFill>
                <a:latin typeface="Arial" panose="020B0604020202020204" pitchFamily="34" charset="0"/>
                <a:ea typeface="Open Sans" charset="0"/>
                <a:cs typeface="Arial" panose="020B0604020202020204" pitchFamily="34" charset="0"/>
              </a:defRPr>
            </a:lvl1pPr>
            <a:lvl2pPr marL="742950" indent="-285750">
              <a:buClr>
                <a:srgbClr val="01ADDB"/>
              </a:buClr>
              <a:buFont typeface="Wingdings" pitchFamily="2" charset="2"/>
              <a:buChar char="§"/>
              <a:defRPr sz="2000" b="0" i="0" baseline="0">
                <a:solidFill>
                  <a:srgbClr val="002639"/>
                </a:solidFill>
                <a:latin typeface="Arial" panose="020B0604020202020204" pitchFamily="34" charset="0"/>
                <a:ea typeface="Open Sans" charset="0"/>
                <a:cs typeface="Arial" panose="020B0604020202020204" pitchFamily="34" charset="0"/>
              </a:defRPr>
            </a:lvl2pPr>
            <a:lvl3pPr marL="1143000" indent="-228600">
              <a:buClr>
                <a:srgbClr val="01ADDB"/>
              </a:buClr>
              <a:buSzPct val="100000"/>
              <a:buFont typeface="Wingdings" pitchFamily="2" charset="2"/>
              <a:buChar char="§"/>
              <a:defRPr sz="1800" b="0" i="0" baseline="0">
                <a:solidFill>
                  <a:srgbClr val="002639"/>
                </a:solidFill>
                <a:latin typeface="Arial" panose="020B0604020202020204" pitchFamily="34" charset="0"/>
                <a:ea typeface="Open Sans" charset="0"/>
                <a:cs typeface="Arial" panose="020B0604020202020204" pitchFamily="34" charset="0"/>
              </a:defRPr>
            </a:lvl3pPr>
            <a:lvl4pPr marL="1600200" indent="-228600">
              <a:buClr>
                <a:srgbClr val="01ADDB"/>
              </a:buClr>
              <a:buFont typeface="Wingdings" pitchFamily="2" charset="2"/>
              <a:buChar char="§"/>
              <a:defRPr sz="1600" b="0" i="0" baseline="0">
                <a:solidFill>
                  <a:srgbClr val="002639"/>
                </a:solidFill>
                <a:latin typeface="Arial" panose="020B0604020202020204" pitchFamily="34" charset="0"/>
                <a:ea typeface="Open Sans" charset="0"/>
                <a:cs typeface="Arial" panose="020B0604020202020204" pitchFamily="34" charset="0"/>
              </a:defRPr>
            </a:lvl4pPr>
            <a:lvl5pPr marL="2057400" indent="-228600">
              <a:buClr>
                <a:srgbClr val="01ADDB"/>
              </a:buClr>
              <a:buFont typeface="Wingdings" pitchFamily="2" charset="2"/>
              <a:buChar char="§"/>
              <a:defRPr sz="1400" b="0" i="0" baseline="0">
                <a:solidFill>
                  <a:srgbClr val="002639"/>
                </a:solidFill>
                <a:latin typeface="Arial" panose="020B0604020202020204" pitchFamily="34" charset="0"/>
                <a:ea typeface="Open Sans" charset="0"/>
                <a:cs typeface="Arial" panose="020B0604020202020204" pitchFamily="34" charset="0"/>
              </a:defRPr>
            </a:lvl5pPr>
          </a:lstStyle>
          <a:p>
            <a:pPr lvl="0"/>
            <a:r>
              <a:rPr lang="en-US"/>
              <a:t>Content here (Arial Regular, 24 </a:t>
            </a:r>
            <a:r>
              <a:rPr lang="en-US" err="1"/>
              <a:t>pt</a:t>
            </a:r>
            <a:r>
              <a:rPr lang="en-US"/>
              <a:t>)</a:t>
            </a:r>
          </a:p>
          <a:p>
            <a:pPr lvl="1"/>
            <a:r>
              <a:rPr lang="en-US"/>
              <a:t>Second level (Arial Regular, 20 </a:t>
            </a:r>
            <a:r>
              <a:rPr lang="en-US" err="1"/>
              <a:t>pt</a:t>
            </a:r>
            <a:r>
              <a:rPr lang="en-US"/>
              <a:t>)</a:t>
            </a:r>
          </a:p>
          <a:p>
            <a:pPr lvl="2"/>
            <a:r>
              <a:rPr lang="en-US"/>
              <a:t>Third level (Arial Regular, 18 </a:t>
            </a:r>
            <a:r>
              <a:rPr lang="en-US" err="1"/>
              <a:t>pt</a:t>
            </a:r>
            <a:r>
              <a:rPr lang="en-US"/>
              <a:t>)</a:t>
            </a:r>
          </a:p>
          <a:p>
            <a:pPr lvl="3"/>
            <a:r>
              <a:rPr lang="en-US"/>
              <a:t>Fourth level (Arial Regular, 16 </a:t>
            </a:r>
            <a:r>
              <a:rPr lang="en-US" err="1"/>
              <a:t>pt</a:t>
            </a:r>
            <a:r>
              <a:rPr lang="en-US"/>
              <a:t>)</a:t>
            </a:r>
          </a:p>
          <a:p>
            <a:pPr lvl="4"/>
            <a:r>
              <a:rPr lang="en-US"/>
              <a:t>Fifth level (Arial Regular, 14 </a:t>
            </a:r>
            <a:r>
              <a:rPr lang="en-US" err="1"/>
              <a:t>pt</a:t>
            </a:r>
            <a:r>
              <a:rPr lang="en-US"/>
              <a:t>)</a:t>
            </a:r>
          </a:p>
        </p:txBody>
      </p:sp>
    </p:spTree>
    <p:extLst>
      <p:ext uri="{BB962C8B-B14F-4D97-AF65-F5344CB8AC3E}">
        <p14:creationId xmlns:p14="http://schemas.microsoft.com/office/powerpoint/2010/main" val="3567199172"/>
      </p:ext>
    </p:extLst>
  </p:cSld>
  <p:clrMapOvr>
    <a:masterClrMapping/>
  </p:clrMapOvr>
  <p:transition spd="slow">
    <p:wipe/>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02 - U State Custom Slide (Electric Blu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F0A01D8E-2B68-3344-A46B-51272EB861E6}"/>
              </a:ext>
            </a:extLst>
          </p:cNvPr>
          <p:cNvSpPr>
            <a:spLocks noGrp="1"/>
          </p:cNvSpPr>
          <p:nvPr>
            <p:ph type="title" hasCustomPrompt="1"/>
          </p:nvPr>
        </p:nvSpPr>
        <p:spPr>
          <a:xfrm>
            <a:off x="447923" y="360208"/>
            <a:ext cx="8197114" cy="993775"/>
          </a:xfrm>
          <a:prstGeom prst="rect">
            <a:avLst/>
          </a:prstGeom>
        </p:spPr>
        <p:txBody>
          <a:bodyPr anchor="ctr"/>
          <a:lstStyle>
            <a:lvl1pPr algn="l">
              <a:defRPr sz="3000" b="1" i="0">
                <a:solidFill>
                  <a:srgbClr val="01ADDB"/>
                </a:solidFill>
                <a:latin typeface="Arial Black" panose="020B0604020202020204" pitchFamily="34" charset="0"/>
                <a:ea typeface="Arial Black" panose="020B0604020202020204" pitchFamily="34" charset="0"/>
                <a:cs typeface="Arial Black" panose="020B0604020202020204" pitchFamily="34" charset="0"/>
              </a:defRPr>
            </a:lvl1pPr>
          </a:lstStyle>
          <a:p>
            <a:pPr lvl="0"/>
            <a:r>
              <a:rPr lang="en-US"/>
              <a:t>Header Here</a:t>
            </a:r>
            <a:br>
              <a:rPr lang="en-US"/>
            </a:br>
            <a:r>
              <a:rPr lang="en-US"/>
              <a:t>(Arial Black, 30 </a:t>
            </a:r>
            <a:r>
              <a:rPr lang="en-US" err="1"/>
              <a:t>pt</a:t>
            </a:r>
            <a:r>
              <a:rPr lang="en-US"/>
              <a:t>)</a:t>
            </a:r>
          </a:p>
        </p:txBody>
      </p:sp>
      <p:pic>
        <p:nvPicPr>
          <p:cNvPr id="5" name="Picture 4" descr="Logo&#10;&#10;Description automatically generated">
            <a:extLst>
              <a:ext uri="{FF2B5EF4-FFF2-40B4-BE49-F238E27FC236}">
                <a16:creationId xmlns:a16="http://schemas.microsoft.com/office/drawing/2014/main" id="{67CD814A-A954-8140-B7C3-8AF72DC99494}"/>
              </a:ext>
            </a:extLst>
          </p:cNvPr>
          <p:cNvPicPr>
            <a:picLocks noChangeAspect="1"/>
          </p:cNvPicPr>
          <p:nvPr userDrawn="1"/>
        </p:nvPicPr>
        <p:blipFill>
          <a:blip r:embed="rId2"/>
          <a:stretch>
            <a:fillRect/>
          </a:stretch>
        </p:blipFill>
        <p:spPr>
          <a:xfrm>
            <a:off x="7657170" y="3828087"/>
            <a:ext cx="1051963" cy="810068"/>
          </a:xfrm>
          <a:prstGeom prst="rect">
            <a:avLst/>
          </a:prstGeom>
        </p:spPr>
      </p:pic>
      <p:sp>
        <p:nvSpPr>
          <p:cNvPr id="6" name="Text Placeholder 9">
            <a:extLst>
              <a:ext uri="{FF2B5EF4-FFF2-40B4-BE49-F238E27FC236}">
                <a16:creationId xmlns:a16="http://schemas.microsoft.com/office/drawing/2014/main" id="{8FE0BDE2-CC87-7949-B16D-CCA7AD55C409}"/>
              </a:ext>
            </a:extLst>
          </p:cNvPr>
          <p:cNvSpPr>
            <a:spLocks noGrp="1"/>
          </p:cNvSpPr>
          <p:nvPr>
            <p:ph type="body" sz="quarter" idx="11" hasCustomPrompt="1"/>
          </p:nvPr>
        </p:nvSpPr>
        <p:spPr>
          <a:xfrm>
            <a:off x="447923" y="1533850"/>
            <a:ext cx="8197114" cy="3249442"/>
          </a:xfrm>
          <a:prstGeom prst="rect">
            <a:avLst/>
          </a:prstGeom>
        </p:spPr>
        <p:txBody>
          <a:bodyPr/>
          <a:lstStyle>
            <a:lvl1pPr marL="342900" indent="-342900">
              <a:buClr>
                <a:srgbClr val="01ADDB"/>
              </a:buClr>
              <a:buFont typeface="Wingdings" pitchFamily="2" charset="2"/>
              <a:buChar char="§"/>
              <a:defRPr sz="2400" b="0" i="0" baseline="0">
                <a:solidFill>
                  <a:srgbClr val="002639"/>
                </a:solidFill>
                <a:latin typeface="Arial" panose="020B0604020202020204" pitchFamily="34" charset="0"/>
                <a:ea typeface="Open Sans" charset="0"/>
                <a:cs typeface="Arial" panose="020B0604020202020204" pitchFamily="34" charset="0"/>
              </a:defRPr>
            </a:lvl1pPr>
            <a:lvl2pPr marL="742950" indent="-285750">
              <a:buClr>
                <a:srgbClr val="01ADDB"/>
              </a:buClr>
              <a:buFont typeface="Wingdings" pitchFamily="2" charset="2"/>
              <a:buChar char="§"/>
              <a:defRPr sz="2000" b="0" i="0" baseline="0">
                <a:solidFill>
                  <a:srgbClr val="002639"/>
                </a:solidFill>
                <a:latin typeface="Arial" panose="020B0604020202020204" pitchFamily="34" charset="0"/>
                <a:ea typeface="Open Sans" charset="0"/>
                <a:cs typeface="Arial" panose="020B0604020202020204" pitchFamily="34" charset="0"/>
              </a:defRPr>
            </a:lvl2pPr>
            <a:lvl3pPr marL="1143000" indent="-228600">
              <a:buClr>
                <a:srgbClr val="01ADDB"/>
              </a:buClr>
              <a:buSzPct val="100000"/>
              <a:buFont typeface="Wingdings" pitchFamily="2" charset="2"/>
              <a:buChar char="§"/>
              <a:defRPr sz="1800" b="0" i="0" baseline="0">
                <a:solidFill>
                  <a:srgbClr val="002639"/>
                </a:solidFill>
                <a:latin typeface="Arial" panose="020B0604020202020204" pitchFamily="34" charset="0"/>
                <a:ea typeface="Open Sans" charset="0"/>
                <a:cs typeface="Arial" panose="020B0604020202020204" pitchFamily="34" charset="0"/>
              </a:defRPr>
            </a:lvl3pPr>
            <a:lvl4pPr marL="1600200" indent="-228600">
              <a:buClr>
                <a:srgbClr val="01ADDB"/>
              </a:buClr>
              <a:buFont typeface="Wingdings" pitchFamily="2" charset="2"/>
              <a:buChar char="§"/>
              <a:defRPr sz="1600" b="0" i="0" baseline="0">
                <a:solidFill>
                  <a:srgbClr val="002639"/>
                </a:solidFill>
                <a:latin typeface="Arial" panose="020B0604020202020204" pitchFamily="34" charset="0"/>
                <a:ea typeface="Open Sans" charset="0"/>
                <a:cs typeface="Arial" panose="020B0604020202020204" pitchFamily="34" charset="0"/>
              </a:defRPr>
            </a:lvl4pPr>
            <a:lvl5pPr marL="2057400" indent="-228600">
              <a:buClr>
                <a:srgbClr val="01ADDB"/>
              </a:buClr>
              <a:buFont typeface="Wingdings" pitchFamily="2" charset="2"/>
              <a:buChar char="§"/>
              <a:defRPr sz="1400" b="0" i="0" baseline="0">
                <a:solidFill>
                  <a:srgbClr val="002639"/>
                </a:solidFill>
                <a:latin typeface="Arial" panose="020B0604020202020204" pitchFamily="34" charset="0"/>
                <a:ea typeface="Open Sans" charset="0"/>
                <a:cs typeface="Arial" panose="020B0604020202020204" pitchFamily="34" charset="0"/>
              </a:defRPr>
            </a:lvl5pPr>
          </a:lstStyle>
          <a:p>
            <a:pPr lvl="0"/>
            <a:r>
              <a:rPr lang="en-US"/>
              <a:t>Content here (Arial Regular, 24 </a:t>
            </a:r>
            <a:r>
              <a:rPr lang="en-US" err="1"/>
              <a:t>pt</a:t>
            </a:r>
            <a:r>
              <a:rPr lang="en-US"/>
              <a:t>)</a:t>
            </a:r>
          </a:p>
          <a:p>
            <a:pPr lvl="1"/>
            <a:r>
              <a:rPr lang="en-US"/>
              <a:t>Second level (Arial Regular, 20 </a:t>
            </a:r>
            <a:r>
              <a:rPr lang="en-US" err="1"/>
              <a:t>pt</a:t>
            </a:r>
            <a:r>
              <a:rPr lang="en-US"/>
              <a:t>)</a:t>
            </a:r>
          </a:p>
          <a:p>
            <a:pPr lvl="2"/>
            <a:r>
              <a:rPr lang="en-US"/>
              <a:t>Third level (Arial Regular, 18 </a:t>
            </a:r>
            <a:r>
              <a:rPr lang="en-US" err="1"/>
              <a:t>pt</a:t>
            </a:r>
            <a:r>
              <a:rPr lang="en-US"/>
              <a:t>)</a:t>
            </a:r>
          </a:p>
          <a:p>
            <a:pPr lvl="3"/>
            <a:r>
              <a:rPr lang="en-US"/>
              <a:t>Fourth level (Arial Regular, 16 </a:t>
            </a:r>
            <a:r>
              <a:rPr lang="en-US" err="1"/>
              <a:t>pt</a:t>
            </a:r>
            <a:r>
              <a:rPr lang="en-US"/>
              <a:t>)</a:t>
            </a:r>
          </a:p>
          <a:p>
            <a:pPr lvl="4"/>
            <a:r>
              <a:rPr lang="en-US"/>
              <a:t>Fifth level (Arial Regular, 14 </a:t>
            </a:r>
            <a:r>
              <a:rPr lang="en-US" err="1"/>
              <a:t>pt</a:t>
            </a:r>
            <a:r>
              <a:rPr lang="en-US"/>
              <a:t>)</a:t>
            </a:r>
          </a:p>
        </p:txBody>
      </p:sp>
    </p:spTree>
    <p:extLst>
      <p:ext uri="{BB962C8B-B14F-4D97-AF65-F5344CB8AC3E}">
        <p14:creationId xmlns:p14="http://schemas.microsoft.com/office/powerpoint/2010/main" val="4222931217"/>
      </p:ext>
    </p:extLst>
  </p:cSld>
  <p:clrMapOvr>
    <a:masterClrMapping/>
  </p:clrMapOvr>
  <p:transition spd="slow">
    <p:wip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01 - U State Custom Slide (Whit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F0A01D8E-2B68-3344-A46B-51272EB861E6}"/>
              </a:ext>
            </a:extLst>
          </p:cNvPr>
          <p:cNvSpPr>
            <a:spLocks noGrp="1"/>
          </p:cNvSpPr>
          <p:nvPr>
            <p:ph type="title" hasCustomPrompt="1"/>
          </p:nvPr>
        </p:nvSpPr>
        <p:spPr>
          <a:xfrm>
            <a:off x="447923" y="360208"/>
            <a:ext cx="8197114" cy="993775"/>
          </a:xfrm>
          <a:prstGeom prst="rect">
            <a:avLst/>
          </a:prstGeom>
        </p:spPr>
        <p:txBody>
          <a:bodyPr anchor="ctr"/>
          <a:lstStyle>
            <a:lvl1pPr algn="l">
              <a:defRPr sz="3000" b="1" i="0">
                <a:solidFill>
                  <a:schemeClr val="tx2"/>
                </a:solidFill>
                <a:latin typeface="Arial Black" panose="020B0604020202020204" pitchFamily="34" charset="0"/>
                <a:ea typeface="Arial Black" panose="020B0604020202020204" pitchFamily="34" charset="0"/>
                <a:cs typeface="Arial Black" panose="020B0604020202020204" pitchFamily="34" charset="0"/>
              </a:defRPr>
            </a:lvl1pPr>
          </a:lstStyle>
          <a:p>
            <a:pPr lvl="0"/>
            <a:r>
              <a:rPr lang="en-US"/>
              <a:t>Header Here</a:t>
            </a:r>
            <a:br>
              <a:rPr lang="en-US"/>
            </a:br>
            <a:r>
              <a:rPr lang="en-US"/>
              <a:t>(Arial Black, 30 </a:t>
            </a:r>
            <a:r>
              <a:rPr lang="en-US" err="1"/>
              <a:t>pt</a:t>
            </a:r>
            <a:r>
              <a:rPr lang="en-US"/>
              <a:t>)</a:t>
            </a:r>
          </a:p>
        </p:txBody>
      </p:sp>
      <p:pic>
        <p:nvPicPr>
          <p:cNvPr id="8" name="Picture 7">
            <a:extLst>
              <a:ext uri="{FF2B5EF4-FFF2-40B4-BE49-F238E27FC236}">
                <a16:creationId xmlns:a16="http://schemas.microsoft.com/office/drawing/2014/main" id="{7FAAAEC5-0238-B34D-9E9D-FDBE6355823C}"/>
              </a:ext>
            </a:extLst>
          </p:cNvPr>
          <p:cNvPicPr>
            <a:picLocks noChangeAspect="1"/>
          </p:cNvPicPr>
          <p:nvPr userDrawn="1"/>
        </p:nvPicPr>
        <p:blipFill>
          <a:blip r:embed="rId2"/>
          <a:stretch>
            <a:fillRect/>
          </a:stretch>
        </p:blipFill>
        <p:spPr>
          <a:xfrm>
            <a:off x="7695585" y="3832770"/>
            <a:ext cx="1008856" cy="781050"/>
          </a:xfrm>
          <a:prstGeom prst="rect">
            <a:avLst/>
          </a:prstGeom>
        </p:spPr>
      </p:pic>
      <p:sp>
        <p:nvSpPr>
          <p:cNvPr id="6" name="Text Placeholder 9">
            <a:extLst>
              <a:ext uri="{FF2B5EF4-FFF2-40B4-BE49-F238E27FC236}">
                <a16:creationId xmlns:a16="http://schemas.microsoft.com/office/drawing/2014/main" id="{8FE0BDE2-CC87-7949-B16D-CCA7AD55C409}"/>
              </a:ext>
            </a:extLst>
          </p:cNvPr>
          <p:cNvSpPr>
            <a:spLocks noGrp="1"/>
          </p:cNvSpPr>
          <p:nvPr>
            <p:ph type="body" sz="quarter" idx="11" hasCustomPrompt="1"/>
          </p:nvPr>
        </p:nvSpPr>
        <p:spPr>
          <a:xfrm>
            <a:off x="447923" y="1533850"/>
            <a:ext cx="8197114" cy="3249442"/>
          </a:xfrm>
          <a:prstGeom prst="rect">
            <a:avLst/>
          </a:prstGeom>
        </p:spPr>
        <p:txBody>
          <a:bodyPr/>
          <a:lstStyle>
            <a:lvl1pPr marL="342900" indent="-342900">
              <a:buClr>
                <a:srgbClr val="01ADDB"/>
              </a:buClr>
              <a:buFont typeface="Wingdings" pitchFamily="2" charset="2"/>
              <a:buChar char="§"/>
              <a:defRPr sz="2400" b="0" i="0" baseline="0">
                <a:solidFill>
                  <a:schemeClr val="tx2"/>
                </a:solidFill>
                <a:latin typeface="Arial" panose="020B0604020202020204" pitchFamily="34" charset="0"/>
                <a:ea typeface="Open Sans" charset="0"/>
                <a:cs typeface="Arial" panose="020B0604020202020204" pitchFamily="34" charset="0"/>
              </a:defRPr>
            </a:lvl1pPr>
            <a:lvl2pPr marL="742950" indent="-285750">
              <a:buClr>
                <a:srgbClr val="01ADDB"/>
              </a:buClr>
              <a:buFont typeface="Wingdings" pitchFamily="2" charset="2"/>
              <a:buChar char="§"/>
              <a:defRPr sz="2000" b="0" i="0" baseline="0">
                <a:solidFill>
                  <a:schemeClr val="tx2"/>
                </a:solidFill>
                <a:latin typeface="Arial" panose="020B0604020202020204" pitchFamily="34" charset="0"/>
                <a:ea typeface="Open Sans" charset="0"/>
                <a:cs typeface="Arial" panose="020B0604020202020204" pitchFamily="34" charset="0"/>
              </a:defRPr>
            </a:lvl2pPr>
            <a:lvl3pPr marL="1143000" indent="-228600">
              <a:buClr>
                <a:srgbClr val="01ADDB"/>
              </a:buClr>
              <a:buSzPct val="100000"/>
              <a:buFont typeface="Wingdings" pitchFamily="2" charset="2"/>
              <a:buChar char="§"/>
              <a:defRPr sz="1800" b="0" i="0" baseline="0">
                <a:solidFill>
                  <a:schemeClr val="tx2"/>
                </a:solidFill>
                <a:latin typeface="Arial" panose="020B0604020202020204" pitchFamily="34" charset="0"/>
                <a:ea typeface="Open Sans" charset="0"/>
                <a:cs typeface="Arial" panose="020B0604020202020204" pitchFamily="34" charset="0"/>
              </a:defRPr>
            </a:lvl3pPr>
            <a:lvl4pPr marL="1600200" indent="-228600">
              <a:buClr>
                <a:srgbClr val="01ADDB"/>
              </a:buClr>
              <a:buFont typeface="Wingdings" pitchFamily="2" charset="2"/>
              <a:buChar char="§"/>
              <a:defRPr sz="1600" b="0" i="0" baseline="0">
                <a:solidFill>
                  <a:schemeClr val="tx2"/>
                </a:solidFill>
                <a:latin typeface="Arial" panose="020B0604020202020204" pitchFamily="34" charset="0"/>
                <a:ea typeface="Open Sans" charset="0"/>
                <a:cs typeface="Arial" panose="020B0604020202020204" pitchFamily="34" charset="0"/>
              </a:defRPr>
            </a:lvl4pPr>
            <a:lvl5pPr marL="2057400" indent="-228600">
              <a:buClr>
                <a:srgbClr val="01ADDB"/>
              </a:buClr>
              <a:buFont typeface="Wingdings" pitchFamily="2" charset="2"/>
              <a:buChar char="§"/>
              <a:defRPr sz="1400" b="0" i="0" baseline="0">
                <a:solidFill>
                  <a:schemeClr val="tx2"/>
                </a:solidFill>
                <a:latin typeface="Arial" panose="020B0604020202020204" pitchFamily="34" charset="0"/>
                <a:ea typeface="Open Sans" charset="0"/>
                <a:cs typeface="Arial" panose="020B0604020202020204" pitchFamily="34" charset="0"/>
              </a:defRPr>
            </a:lvl5pPr>
          </a:lstStyle>
          <a:p>
            <a:pPr lvl="0"/>
            <a:r>
              <a:rPr lang="en-US"/>
              <a:t>Content here (Arial Regular, 24 </a:t>
            </a:r>
            <a:r>
              <a:rPr lang="en-US" err="1"/>
              <a:t>pt</a:t>
            </a:r>
            <a:r>
              <a:rPr lang="en-US"/>
              <a:t>)</a:t>
            </a:r>
          </a:p>
          <a:p>
            <a:pPr lvl="1"/>
            <a:r>
              <a:rPr lang="en-US"/>
              <a:t>Second level (Arial Regular, 20 </a:t>
            </a:r>
            <a:r>
              <a:rPr lang="en-US" err="1"/>
              <a:t>pt</a:t>
            </a:r>
            <a:r>
              <a:rPr lang="en-US"/>
              <a:t>)</a:t>
            </a:r>
          </a:p>
          <a:p>
            <a:pPr lvl="2"/>
            <a:r>
              <a:rPr lang="en-US"/>
              <a:t>Third level (Arial Regular, 18 </a:t>
            </a:r>
            <a:r>
              <a:rPr lang="en-US" err="1"/>
              <a:t>pt</a:t>
            </a:r>
            <a:r>
              <a:rPr lang="en-US"/>
              <a:t>)</a:t>
            </a:r>
          </a:p>
          <a:p>
            <a:pPr lvl="3"/>
            <a:r>
              <a:rPr lang="en-US"/>
              <a:t>Fourth level (Arial Regular, 16 </a:t>
            </a:r>
            <a:r>
              <a:rPr lang="en-US" err="1"/>
              <a:t>pt</a:t>
            </a:r>
            <a:r>
              <a:rPr lang="en-US"/>
              <a:t>)</a:t>
            </a:r>
          </a:p>
          <a:p>
            <a:pPr lvl="4"/>
            <a:r>
              <a:rPr lang="en-US"/>
              <a:t>Fifth level (Arial Regular, 14 </a:t>
            </a:r>
            <a:r>
              <a:rPr lang="en-US" err="1"/>
              <a:t>pt</a:t>
            </a:r>
            <a:r>
              <a:rPr lang="en-US"/>
              <a:t>)</a:t>
            </a:r>
          </a:p>
        </p:txBody>
      </p:sp>
    </p:spTree>
    <p:extLst>
      <p:ext uri="{BB962C8B-B14F-4D97-AF65-F5344CB8AC3E}">
        <p14:creationId xmlns:p14="http://schemas.microsoft.com/office/powerpoint/2010/main" val="1785391491"/>
      </p:ext>
    </p:extLst>
  </p:cSld>
  <p:clrMapOvr>
    <a:masterClrMapping/>
  </p:clrMapOvr>
  <p:transition spd="slow">
    <p:wipe/>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01 - Content Slide (Aggie Blue)">
    <p:spTree>
      <p:nvGrpSpPr>
        <p:cNvPr id="1" name=""/>
        <p:cNvGrpSpPr/>
        <p:nvPr/>
      </p:nvGrpSpPr>
      <p:grpSpPr>
        <a:xfrm>
          <a:off x="0" y="0"/>
          <a:ext cx="0" cy="0"/>
          <a:chOff x="0" y="0"/>
          <a:chExt cx="0" cy="0"/>
        </a:xfrm>
      </p:grpSpPr>
      <p:sp>
        <p:nvSpPr>
          <p:cNvPr id="6" name="Text Placeholder 9">
            <a:extLst>
              <a:ext uri="{FF2B5EF4-FFF2-40B4-BE49-F238E27FC236}">
                <a16:creationId xmlns:a16="http://schemas.microsoft.com/office/drawing/2014/main" id="{8FE0BDE2-CC87-7949-B16D-CCA7AD55C409}"/>
              </a:ext>
            </a:extLst>
          </p:cNvPr>
          <p:cNvSpPr>
            <a:spLocks noGrp="1"/>
          </p:cNvSpPr>
          <p:nvPr>
            <p:ph type="body" sz="quarter" idx="11" hasCustomPrompt="1"/>
          </p:nvPr>
        </p:nvSpPr>
        <p:spPr>
          <a:xfrm>
            <a:off x="447923" y="1533850"/>
            <a:ext cx="8197114" cy="3249442"/>
          </a:xfrm>
          <a:prstGeom prst="rect">
            <a:avLst/>
          </a:prstGeom>
        </p:spPr>
        <p:txBody>
          <a:bodyPr/>
          <a:lstStyle>
            <a:lvl1pPr marL="342900" indent="-342900">
              <a:buClr>
                <a:srgbClr val="01ADDB"/>
              </a:buClr>
              <a:buFont typeface="Wingdings" pitchFamily="2" charset="2"/>
              <a:buChar char="§"/>
              <a:defRPr sz="2400" b="0" i="0" baseline="0">
                <a:solidFill>
                  <a:srgbClr val="002639"/>
                </a:solidFill>
                <a:latin typeface="Arial" panose="020B0604020202020204" pitchFamily="34" charset="0"/>
                <a:ea typeface="Open Sans" charset="0"/>
                <a:cs typeface="Arial" panose="020B0604020202020204" pitchFamily="34" charset="0"/>
              </a:defRPr>
            </a:lvl1pPr>
            <a:lvl2pPr marL="742950" indent="-285750">
              <a:buClr>
                <a:srgbClr val="01ADDB"/>
              </a:buClr>
              <a:buFont typeface="Wingdings" pitchFamily="2" charset="2"/>
              <a:buChar char="§"/>
              <a:defRPr sz="2000" b="0" i="0" baseline="0">
                <a:solidFill>
                  <a:srgbClr val="002639"/>
                </a:solidFill>
                <a:latin typeface="Arial" panose="020B0604020202020204" pitchFamily="34" charset="0"/>
                <a:ea typeface="Open Sans" charset="0"/>
                <a:cs typeface="Arial" panose="020B0604020202020204" pitchFamily="34" charset="0"/>
              </a:defRPr>
            </a:lvl2pPr>
            <a:lvl3pPr marL="1143000" indent="-228600">
              <a:buClr>
                <a:srgbClr val="01ADDB"/>
              </a:buClr>
              <a:buSzPct val="100000"/>
              <a:buFont typeface="Wingdings" pitchFamily="2" charset="2"/>
              <a:buChar char="§"/>
              <a:defRPr sz="1800" b="0" i="0" baseline="0">
                <a:solidFill>
                  <a:srgbClr val="002639"/>
                </a:solidFill>
                <a:latin typeface="Arial" panose="020B0604020202020204" pitchFamily="34" charset="0"/>
                <a:ea typeface="Open Sans" charset="0"/>
                <a:cs typeface="Arial" panose="020B0604020202020204" pitchFamily="34" charset="0"/>
              </a:defRPr>
            </a:lvl3pPr>
            <a:lvl4pPr marL="1600200" indent="-228600">
              <a:buClr>
                <a:srgbClr val="01ADDB"/>
              </a:buClr>
              <a:buFont typeface="Wingdings" pitchFamily="2" charset="2"/>
              <a:buChar char="§"/>
              <a:defRPr sz="1600" b="0" i="0" baseline="0">
                <a:solidFill>
                  <a:srgbClr val="002639"/>
                </a:solidFill>
                <a:latin typeface="Arial" panose="020B0604020202020204" pitchFamily="34" charset="0"/>
                <a:ea typeface="Open Sans" charset="0"/>
                <a:cs typeface="Arial" panose="020B0604020202020204" pitchFamily="34" charset="0"/>
              </a:defRPr>
            </a:lvl4pPr>
            <a:lvl5pPr marL="2057400" indent="-228600">
              <a:buClr>
                <a:srgbClr val="01ADDB"/>
              </a:buClr>
              <a:buFont typeface="Wingdings" pitchFamily="2" charset="2"/>
              <a:buChar char="§"/>
              <a:defRPr sz="1400" b="0" i="0" baseline="0">
                <a:solidFill>
                  <a:srgbClr val="002639"/>
                </a:solidFill>
                <a:latin typeface="Arial" panose="020B0604020202020204" pitchFamily="34" charset="0"/>
                <a:ea typeface="Open Sans" charset="0"/>
                <a:cs typeface="Arial" panose="020B0604020202020204" pitchFamily="34" charset="0"/>
              </a:defRPr>
            </a:lvl5pPr>
          </a:lstStyle>
          <a:p>
            <a:pPr lvl="0"/>
            <a:r>
              <a:rPr lang="en-US"/>
              <a:t>Content here (Arial Regular, 24 </a:t>
            </a:r>
            <a:r>
              <a:rPr lang="en-US" err="1"/>
              <a:t>pt</a:t>
            </a:r>
            <a:r>
              <a:rPr lang="en-US"/>
              <a:t>)</a:t>
            </a:r>
          </a:p>
          <a:p>
            <a:pPr lvl="1"/>
            <a:r>
              <a:rPr lang="en-US"/>
              <a:t>Second level (Arial Regular, 20 </a:t>
            </a:r>
            <a:r>
              <a:rPr lang="en-US" err="1"/>
              <a:t>pt</a:t>
            </a:r>
            <a:r>
              <a:rPr lang="en-US"/>
              <a:t>)</a:t>
            </a:r>
          </a:p>
          <a:p>
            <a:pPr lvl="2"/>
            <a:r>
              <a:rPr lang="en-US"/>
              <a:t>Third level (Arial Regular, 18 </a:t>
            </a:r>
            <a:r>
              <a:rPr lang="en-US" err="1"/>
              <a:t>pt</a:t>
            </a:r>
            <a:r>
              <a:rPr lang="en-US"/>
              <a:t>)</a:t>
            </a:r>
          </a:p>
          <a:p>
            <a:pPr lvl="3"/>
            <a:r>
              <a:rPr lang="en-US"/>
              <a:t>Fourth level (Arial Regular, 16 </a:t>
            </a:r>
            <a:r>
              <a:rPr lang="en-US" err="1"/>
              <a:t>pt</a:t>
            </a:r>
            <a:r>
              <a:rPr lang="en-US"/>
              <a:t>)</a:t>
            </a:r>
          </a:p>
          <a:p>
            <a:pPr lvl="4"/>
            <a:r>
              <a:rPr lang="en-US"/>
              <a:t>Fifth level (Arial Regular, 14 </a:t>
            </a:r>
            <a:r>
              <a:rPr lang="en-US" err="1"/>
              <a:t>pt</a:t>
            </a:r>
            <a:r>
              <a:rPr lang="en-US"/>
              <a:t>)</a:t>
            </a:r>
          </a:p>
        </p:txBody>
      </p:sp>
      <p:sp>
        <p:nvSpPr>
          <p:cNvPr id="7" name="Title 1">
            <a:extLst>
              <a:ext uri="{FF2B5EF4-FFF2-40B4-BE49-F238E27FC236}">
                <a16:creationId xmlns:a16="http://schemas.microsoft.com/office/drawing/2014/main" id="{F0A01D8E-2B68-3344-A46B-51272EB861E6}"/>
              </a:ext>
            </a:extLst>
          </p:cNvPr>
          <p:cNvSpPr>
            <a:spLocks noGrp="1"/>
          </p:cNvSpPr>
          <p:nvPr>
            <p:ph type="title" hasCustomPrompt="1"/>
          </p:nvPr>
        </p:nvSpPr>
        <p:spPr>
          <a:xfrm>
            <a:off x="447923" y="360208"/>
            <a:ext cx="8197114" cy="993775"/>
          </a:xfrm>
          <a:prstGeom prst="rect">
            <a:avLst/>
          </a:prstGeom>
        </p:spPr>
        <p:txBody>
          <a:bodyPr anchor="ctr"/>
          <a:lstStyle>
            <a:lvl1pPr algn="l">
              <a:defRPr sz="3000" b="1" i="0">
                <a:solidFill>
                  <a:srgbClr val="002639"/>
                </a:solidFill>
                <a:latin typeface="Arial Black" panose="020B0604020202020204" pitchFamily="34" charset="0"/>
                <a:ea typeface="Arial Black" panose="020B0604020202020204" pitchFamily="34" charset="0"/>
                <a:cs typeface="Arial Black" panose="020B0604020202020204" pitchFamily="34" charset="0"/>
              </a:defRPr>
            </a:lvl1pPr>
          </a:lstStyle>
          <a:p>
            <a:pPr lvl="0"/>
            <a:r>
              <a:rPr lang="en-US"/>
              <a:t>Header Here</a:t>
            </a:r>
            <a:br>
              <a:rPr lang="en-US"/>
            </a:br>
            <a:r>
              <a:rPr lang="en-US"/>
              <a:t>(Arial Black, 30 </a:t>
            </a:r>
            <a:r>
              <a:rPr lang="en-US" err="1"/>
              <a:t>pt</a:t>
            </a:r>
            <a:r>
              <a:rPr lang="en-US"/>
              <a:t>)</a:t>
            </a:r>
          </a:p>
        </p:txBody>
      </p:sp>
    </p:spTree>
    <p:extLst>
      <p:ext uri="{BB962C8B-B14F-4D97-AF65-F5344CB8AC3E}">
        <p14:creationId xmlns:p14="http://schemas.microsoft.com/office/powerpoint/2010/main" val="38856049"/>
      </p:ext>
    </p:extLst>
  </p:cSld>
  <p:clrMapOvr>
    <a:masterClrMapping/>
  </p:clrMapOvr>
  <p:transition spd="slow">
    <p:wipe/>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02 - Content Slide (Electric Blue)">
    <p:spTree>
      <p:nvGrpSpPr>
        <p:cNvPr id="1" name=""/>
        <p:cNvGrpSpPr/>
        <p:nvPr/>
      </p:nvGrpSpPr>
      <p:grpSpPr>
        <a:xfrm>
          <a:off x="0" y="0"/>
          <a:ext cx="0" cy="0"/>
          <a:chOff x="0" y="0"/>
          <a:chExt cx="0" cy="0"/>
        </a:xfrm>
      </p:grpSpPr>
      <p:sp>
        <p:nvSpPr>
          <p:cNvPr id="6" name="Text Placeholder 9">
            <a:extLst>
              <a:ext uri="{FF2B5EF4-FFF2-40B4-BE49-F238E27FC236}">
                <a16:creationId xmlns:a16="http://schemas.microsoft.com/office/drawing/2014/main" id="{8FE0BDE2-CC87-7949-B16D-CCA7AD55C409}"/>
              </a:ext>
            </a:extLst>
          </p:cNvPr>
          <p:cNvSpPr>
            <a:spLocks noGrp="1"/>
          </p:cNvSpPr>
          <p:nvPr>
            <p:ph type="body" sz="quarter" idx="11" hasCustomPrompt="1"/>
          </p:nvPr>
        </p:nvSpPr>
        <p:spPr>
          <a:xfrm>
            <a:off x="447923" y="1533850"/>
            <a:ext cx="8197114" cy="3249442"/>
          </a:xfrm>
          <a:prstGeom prst="rect">
            <a:avLst/>
          </a:prstGeom>
        </p:spPr>
        <p:txBody>
          <a:bodyPr/>
          <a:lstStyle>
            <a:lvl1pPr marL="342900" indent="-342900">
              <a:buClr>
                <a:srgbClr val="01ADDB"/>
              </a:buClr>
              <a:buFont typeface="Wingdings" pitchFamily="2" charset="2"/>
              <a:buChar char="§"/>
              <a:defRPr sz="2400" b="0" i="0" baseline="0">
                <a:solidFill>
                  <a:srgbClr val="002639"/>
                </a:solidFill>
                <a:latin typeface="Arial" panose="020B0604020202020204" pitchFamily="34" charset="0"/>
                <a:ea typeface="Open Sans" charset="0"/>
                <a:cs typeface="Arial" panose="020B0604020202020204" pitchFamily="34" charset="0"/>
              </a:defRPr>
            </a:lvl1pPr>
            <a:lvl2pPr marL="742950" indent="-285750">
              <a:buClr>
                <a:srgbClr val="01ADDB"/>
              </a:buClr>
              <a:buFont typeface="Wingdings" pitchFamily="2" charset="2"/>
              <a:buChar char="§"/>
              <a:defRPr sz="2000" b="0" i="0" baseline="0">
                <a:solidFill>
                  <a:srgbClr val="002639"/>
                </a:solidFill>
                <a:latin typeface="Arial" panose="020B0604020202020204" pitchFamily="34" charset="0"/>
                <a:ea typeface="Open Sans" charset="0"/>
                <a:cs typeface="Arial" panose="020B0604020202020204" pitchFamily="34" charset="0"/>
              </a:defRPr>
            </a:lvl2pPr>
            <a:lvl3pPr marL="1143000" indent="-228600">
              <a:buClr>
                <a:srgbClr val="01ADDB"/>
              </a:buClr>
              <a:buSzPct val="100000"/>
              <a:buFont typeface="Wingdings" pitchFamily="2" charset="2"/>
              <a:buChar char="§"/>
              <a:defRPr sz="1800" b="0" i="0" baseline="0">
                <a:solidFill>
                  <a:srgbClr val="002639"/>
                </a:solidFill>
                <a:latin typeface="Arial" panose="020B0604020202020204" pitchFamily="34" charset="0"/>
                <a:ea typeface="Open Sans" charset="0"/>
                <a:cs typeface="Arial" panose="020B0604020202020204" pitchFamily="34" charset="0"/>
              </a:defRPr>
            </a:lvl3pPr>
            <a:lvl4pPr marL="1600200" indent="-228600">
              <a:buClr>
                <a:srgbClr val="01ADDB"/>
              </a:buClr>
              <a:buFont typeface="Wingdings" pitchFamily="2" charset="2"/>
              <a:buChar char="§"/>
              <a:defRPr sz="1600" b="0" i="0" baseline="0">
                <a:solidFill>
                  <a:srgbClr val="002639"/>
                </a:solidFill>
                <a:latin typeface="Arial" panose="020B0604020202020204" pitchFamily="34" charset="0"/>
                <a:ea typeface="Open Sans" charset="0"/>
                <a:cs typeface="Arial" panose="020B0604020202020204" pitchFamily="34" charset="0"/>
              </a:defRPr>
            </a:lvl4pPr>
            <a:lvl5pPr marL="2057400" indent="-228600">
              <a:buClr>
                <a:srgbClr val="01ADDB"/>
              </a:buClr>
              <a:buFont typeface="Wingdings" pitchFamily="2" charset="2"/>
              <a:buChar char="§"/>
              <a:defRPr sz="1400" b="0" i="0" baseline="0">
                <a:solidFill>
                  <a:srgbClr val="002639"/>
                </a:solidFill>
                <a:latin typeface="Arial" panose="020B0604020202020204" pitchFamily="34" charset="0"/>
                <a:ea typeface="Open Sans" charset="0"/>
                <a:cs typeface="Arial" panose="020B0604020202020204" pitchFamily="34" charset="0"/>
              </a:defRPr>
            </a:lvl5pPr>
          </a:lstStyle>
          <a:p>
            <a:pPr lvl="0"/>
            <a:r>
              <a:rPr lang="en-US"/>
              <a:t>Content here (Arial Regular, 24 </a:t>
            </a:r>
            <a:r>
              <a:rPr lang="en-US" err="1"/>
              <a:t>pt</a:t>
            </a:r>
            <a:r>
              <a:rPr lang="en-US"/>
              <a:t>)</a:t>
            </a:r>
          </a:p>
          <a:p>
            <a:pPr lvl="1"/>
            <a:r>
              <a:rPr lang="en-US"/>
              <a:t>Second level (Arial Regular, 20 </a:t>
            </a:r>
            <a:r>
              <a:rPr lang="en-US" err="1"/>
              <a:t>pt</a:t>
            </a:r>
            <a:r>
              <a:rPr lang="en-US"/>
              <a:t>)</a:t>
            </a:r>
          </a:p>
          <a:p>
            <a:pPr lvl="2"/>
            <a:r>
              <a:rPr lang="en-US"/>
              <a:t>Third level (Arial Regular, 18 </a:t>
            </a:r>
            <a:r>
              <a:rPr lang="en-US" err="1"/>
              <a:t>pt</a:t>
            </a:r>
            <a:r>
              <a:rPr lang="en-US"/>
              <a:t>)</a:t>
            </a:r>
          </a:p>
          <a:p>
            <a:pPr lvl="3"/>
            <a:r>
              <a:rPr lang="en-US"/>
              <a:t>Fourth level (Arial Regular, 16 </a:t>
            </a:r>
            <a:r>
              <a:rPr lang="en-US" err="1"/>
              <a:t>pt</a:t>
            </a:r>
            <a:r>
              <a:rPr lang="en-US"/>
              <a:t>)</a:t>
            </a:r>
          </a:p>
          <a:p>
            <a:pPr lvl="4"/>
            <a:r>
              <a:rPr lang="en-US"/>
              <a:t>Fifth level (Arial Regular, 14 </a:t>
            </a:r>
            <a:r>
              <a:rPr lang="en-US" err="1"/>
              <a:t>pt</a:t>
            </a:r>
            <a:r>
              <a:rPr lang="en-US"/>
              <a:t>)</a:t>
            </a:r>
          </a:p>
        </p:txBody>
      </p:sp>
      <p:sp>
        <p:nvSpPr>
          <p:cNvPr id="7" name="Title 1">
            <a:extLst>
              <a:ext uri="{FF2B5EF4-FFF2-40B4-BE49-F238E27FC236}">
                <a16:creationId xmlns:a16="http://schemas.microsoft.com/office/drawing/2014/main" id="{F0A01D8E-2B68-3344-A46B-51272EB861E6}"/>
              </a:ext>
            </a:extLst>
          </p:cNvPr>
          <p:cNvSpPr>
            <a:spLocks noGrp="1"/>
          </p:cNvSpPr>
          <p:nvPr>
            <p:ph type="title" hasCustomPrompt="1"/>
          </p:nvPr>
        </p:nvSpPr>
        <p:spPr>
          <a:xfrm>
            <a:off x="447923" y="360208"/>
            <a:ext cx="8197114" cy="993775"/>
          </a:xfrm>
          <a:prstGeom prst="rect">
            <a:avLst/>
          </a:prstGeom>
        </p:spPr>
        <p:txBody>
          <a:bodyPr anchor="ctr"/>
          <a:lstStyle>
            <a:lvl1pPr algn="l">
              <a:defRPr sz="3000" b="1" i="0">
                <a:solidFill>
                  <a:srgbClr val="01ADDB"/>
                </a:solidFill>
                <a:latin typeface="Arial Black" panose="020B0604020202020204" pitchFamily="34" charset="0"/>
                <a:ea typeface="Arial Black" panose="020B0604020202020204" pitchFamily="34" charset="0"/>
                <a:cs typeface="Arial Black" panose="020B0604020202020204" pitchFamily="34" charset="0"/>
              </a:defRPr>
            </a:lvl1pPr>
          </a:lstStyle>
          <a:p>
            <a:pPr lvl="0"/>
            <a:r>
              <a:rPr lang="en-US"/>
              <a:t>Header Here</a:t>
            </a:r>
            <a:br>
              <a:rPr lang="en-US"/>
            </a:br>
            <a:r>
              <a:rPr lang="en-US"/>
              <a:t>(Arial Black, 30 </a:t>
            </a:r>
            <a:r>
              <a:rPr lang="en-US" err="1"/>
              <a:t>pt</a:t>
            </a:r>
            <a:r>
              <a:rPr lang="en-US"/>
              <a:t>)</a:t>
            </a:r>
          </a:p>
        </p:txBody>
      </p:sp>
    </p:spTree>
    <p:extLst>
      <p:ext uri="{BB962C8B-B14F-4D97-AF65-F5344CB8AC3E}">
        <p14:creationId xmlns:p14="http://schemas.microsoft.com/office/powerpoint/2010/main" val="2624038442"/>
      </p:ext>
    </p:extLst>
  </p:cSld>
  <p:clrMapOvr>
    <a:masterClrMapping/>
  </p:clrMapOvr>
  <p:transition spd="slow">
    <p:wipe/>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01 - U State Custom Sub-header (Aggie Blue)">
    <p:spTree>
      <p:nvGrpSpPr>
        <p:cNvPr id="1" name=""/>
        <p:cNvGrpSpPr/>
        <p:nvPr/>
      </p:nvGrpSpPr>
      <p:grpSpPr>
        <a:xfrm>
          <a:off x="0" y="0"/>
          <a:ext cx="0" cy="0"/>
          <a:chOff x="0" y="0"/>
          <a:chExt cx="0" cy="0"/>
        </a:xfrm>
      </p:grpSpPr>
      <p:sp>
        <p:nvSpPr>
          <p:cNvPr id="15" name="Text Placeholder 5">
            <a:extLst>
              <a:ext uri="{FF2B5EF4-FFF2-40B4-BE49-F238E27FC236}">
                <a16:creationId xmlns:a16="http://schemas.microsoft.com/office/drawing/2014/main" id="{26A7D801-A05E-BD45-B1DA-BB8B1AAB5140}"/>
              </a:ext>
            </a:extLst>
          </p:cNvPr>
          <p:cNvSpPr>
            <a:spLocks noGrp="1"/>
          </p:cNvSpPr>
          <p:nvPr>
            <p:ph type="body" sz="quarter" idx="12" hasCustomPrompt="1"/>
          </p:nvPr>
        </p:nvSpPr>
        <p:spPr>
          <a:xfrm>
            <a:off x="460375" y="1596389"/>
            <a:ext cx="8184662" cy="378125"/>
          </a:xfrm>
          <a:prstGeom prst="rect">
            <a:avLst/>
          </a:prstGeom>
        </p:spPr>
        <p:txBody>
          <a:bodyPr>
            <a:noAutofit/>
          </a:bodyPr>
          <a:lstStyle>
            <a:lvl1pPr marL="0" indent="0">
              <a:lnSpc>
                <a:spcPct val="90000"/>
              </a:lnSpc>
              <a:buNone/>
              <a:defRPr sz="2400" b="1" i="0" baseline="0">
                <a:solidFill>
                  <a:srgbClr val="002639"/>
                </a:solidFill>
                <a:latin typeface="Arial" panose="020B0604020202020204" pitchFamily="34" charset="0"/>
                <a:ea typeface="Arial" panose="020B0604020202020204" pitchFamily="34" charset="0"/>
                <a:cs typeface="Arial" panose="020B0604020202020204" pitchFamily="34" charset="0"/>
              </a:defRPr>
            </a:lvl1pPr>
            <a:lvl2pPr marL="457200" indent="0">
              <a:buNone/>
              <a:defRPr b="0" i="0">
                <a:solidFill>
                  <a:srgbClr val="E8D3A2"/>
                </a:solidFill>
                <a:latin typeface="Encode Sans Normal Black"/>
                <a:cs typeface="Encode Sans Normal Black"/>
              </a:defRPr>
            </a:lvl2pPr>
            <a:lvl3pPr marL="914400" indent="0">
              <a:buNone/>
              <a:defRPr b="0" i="0">
                <a:solidFill>
                  <a:srgbClr val="E8D3A2"/>
                </a:solidFill>
                <a:latin typeface="Encode Sans Normal Black"/>
                <a:cs typeface="Encode Sans Normal Black"/>
              </a:defRPr>
            </a:lvl3pPr>
            <a:lvl4pPr marL="1371600" indent="0">
              <a:buNone/>
              <a:defRPr b="0" i="0">
                <a:solidFill>
                  <a:srgbClr val="E8D3A2"/>
                </a:solidFill>
                <a:latin typeface="Encode Sans Normal Black"/>
                <a:cs typeface="Encode Sans Normal Black"/>
              </a:defRPr>
            </a:lvl4pPr>
            <a:lvl5pPr marL="1828800" indent="0">
              <a:buNone/>
              <a:defRPr b="0" i="0">
                <a:solidFill>
                  <a:srgbClr val="E8D3A2"/>
                </a:solidFill>
                <a:latin typeface="Encode Sans Normal Black"/>
                <a:cs typeface="Encode Sans Normal Black"/>
              </a:defRPr>
            </a:lvl5pPr>
          </a:lstStyle>
          <a:p>
            <a:pPr lvl="0"/>
            <a:r>
              <a:rPr lang="en-US"/>
              <a:t>Sub-header Here (Arial Bold, 24 </a:t>
            </a:r>
            <a:r>
              <a:rPr lang="en-US" err="1"/>
              <a:t>pt</a:t>
            </a:r>
            <a:r>
              <a:rPr lang="en-US"/>
              <a:t>)</a:t>
            </a:r>
          </a:p>
        </p:txBody>
      </p:sp>
      <p:sp>
        <p:nvSpPr>
          <p:cNvPr id="16" name="Title 1">
            <a:extLst>
              <a:ext uri="{FF2B5EF4-FFF2-40B4-BE49-F238E27FC236}">
                <a16:creationId xmlns:a16="http://schemas.microsoft.com/office/drawing/2014/main" id="{613567A2-FC1E-CF42-93BA-DBDC42FF14BF}"/>
              </a:ext>
            </a:extLst>
          </p:cNvPr>
          <p:cNvSpPr>
            <a:spLocks noGrp="1"/>
          </p:cNvSpPr>
          <p:nvPr>
            <p:ph type="title" hasCustomPrompt="1"/>
          </p:nvPr>
        </p:nvSpPr>
        <p:spPr>
          <a:xfrm>
            <a:off x="447923" y="432781"/>
            <a:ext cx="8197114" cy="993775"/>
          </a:xfrm>
          <a:prstGeom prst="rect">
            <a:avLst/>
          </a:prstGeom>
        </p:spPr>
        <p:txBody>
          <a:bodyPr anchor="ctr"/>
          <a:lstStyle>
            <a:lvl1pPr algn="l">
              <a:defRPr sz="3000" b="1" i="0">
                <a:solidFill>
                  <a:srgbClr val="002639"/>
                </a:solidFill>
                <a:latin typeface="Arial Black" panose="020B0604020202020204" pitchFamily="34" charset="0"/>
                <a:ea typeface="Arial Black" panose="020B0604020202020204" pitchFamily="34" charset="0"/>
                <a:cs typeface="Arial Black" panose="020B0604020202020204" pitchFamily="34" charset="0"/>
              </a:defRPr>
            </a:lvl1pPr>
          </a:lstStyle>
          <a:p>
            <a:pPr lvl="0"/>
            <a:r>
              <a:rPr lang="en-US"/>
              <a:t>Header Here</a:t>
            </a:r>
            <a:br>
              <a:rPr lang="en-US"/>
            </a:br>
            <a:r>
              <a:rPr lang="en-US"/>
              <a:t>(Arial Black, 30 </a:t>
            </a:r>
            <a:r>
              <a:rPr lang="en-US" err="1"/>
              <a:t>pt</a:t>
            </a:r>
            <a:r>
              <a:rPr lang="en-US"/>
              <a:t>)</a:t>
            </a:r>
          </a:p>
        </p:txBody>
      </p:sp>
      <p:pic>
        <p:nvPicPr>
          <p:cNvPr id="19" name="Picture 18" descr="Logo&#10;&#10;Description automatically generated">
            <a:extLst>
              <a:ext uri="{FF2B5EF4-FFF2-40B4-BE49-F238E27FC236}">
                <a16:creationId xmlns:a16="http://schemas.microsoft.com/office/drawing/2014/main" id="{043EBBC3-D6C4-B64E-BB14-48B1EE1C8C12}"/>
              </a:ext>
            </a:extLst>
          </p:cNvPr>
          <p:cNvPicPr>
            <a:picLocks noChangeAspect="1"/>
          </p:cNvPicPr>
          <p:nvPr userDrawn="1"/>
        </p:nvPicPr>
        <p:blipFill>
          <a:blip r:embed="rId2"/>
          <a:stretch>
            <a:fillRect/>
          </a:stretch>
        </p:blipFill>
        <p:spPr>
          <a:xfrm>
            <a:off x="7657170" y="3828087"/>
            <a:ext cx="1051963" cy="810068"/>
          </a:xfrm>
          <a:prstGeom prst="rect">
            <a:avLst/>
          </a:prstGeom>
        </p:spPr>
      </p:pic>
      <p:sp>
        <p:nvSpPr>
          <p:cNvPr id="14" name="Text Placeholder 9">
            <a:extLst>
              <a:ext uri="{FF2B5EF4-FFF2-40B4-BE49-F238E27FC236}">
                <a16:creationId xmlns:a16="http://schemas.microsoft.com/office/drawing/2014/main" id="{B6C8D0A1-345E-8843-86D9-676493F1D595}"/>
              </a:ext>
            </a:extLst>
          </p:cNvPr>
          <p:cNvSpPr>
            <a:spLocks noGrp="1"/>
          </p:cNvSpPr>
          <p:nvPr>
            <p:ph type="body" sz="quarter" idx="11" hasCustomPrompt="1"/>
          </p:nvPr>
        </p:nvSpPr>
        <p:spPr>
          <a:xfrm>
            <a:off x="447923" y="2156225"/>
            <a:ext cx="8197114" cy="2604663"/>
          </a:xfrm>
          <a:prstGeom prst="rect">
            <a:avLst/>
          </a:prstGeom>
        </p:spPr>
        <p:txBody>
          <a:bodyPr/>
          <a:lstStyle>
            <a:lvl1pPr marL="342900" indent="-342900">
              <a:buClr>
                <a:srgbClr val="01ADDB"/>
              </a:buClr>
              <a:buFont typeface="Wingdings" pitchFamily="2" charset="2"/>
              <a:buChar char="§"/>
              <a:defRPr sz="2400" b="0" i="0" baseline="0">
                <a:solidFill>
                  <a:srgbClr val="002639"/>
                </a:solidFill>
                <a:latin typeface="Arial" panose="020B0604020202020204" pitchFamily="34" charset="0"/>
                <a:ea typeface="Open Sans" charset="0"/>
                <a:cs typeface="Arial" panose="020B0604020202020204" pitchFamily="34" charset="0"/>
              </a:defRPr>
            </a:lvl1pPr>
            <a:lvl2pPr marL="742950" indent="-285750">
              <a:buClr>
                <a:srgbClr val="01ADDB"/>
              </a:buClr>
              <a:buFont typeface="Wingdings" pitchFamily="2" charset="2"/>
              <a:buChar char="§"/>
              <a:defRPr sz="2000" b="0" i="0" baseline="0">
                <a:solidFill>
                  <a:srgbClr val="002639"/>
                </a:solidFill>
                <a:latin typeface="Arial" panose="020B0604020202020204" pitchFamily="34" charset="0"/>
                <a:ea typeface="Open Sans" charset="0"/>
                <a:cs typeface="Arial" panose="020B0604020202020204" pitchFamily="34" charset="0"/>
              </a:defRPr>
            </a:lvl2pPr>
            <a:lvl3pPr marL="1143000" indent="-228600">
              <a:buClr>
                <a:srgbClr val="01ADDB"/>
              </a:buClr>
              <a:buSzPct val="100000"/>
              <a:buFont typeface="Wingdings" pitchFamily="2" charset="2"/>
              <a:buChar char="§"/>
              <a:defRPr sz="1800" b="0" i="0" baseline="0">
                <a:solidFill>
                  <a:srgbClr val="002639"/>
                </a:solidFill>
                <a:latin typeface="Arial" panose="020B0604020202020204" pitchFamily="34" charset="0"/>
                <a:ea typeface="Open Sans" charset="0"/>
                <a:cs typeface="Arial" panose="020B0604020202020204" pitchFamily="34" charset="0"/>
              </a:defRPr>
            </a:lvl3pPr>
            <a:lvl4pPr marL="1600200" indent="-228600">
              <a:buClr>
                <a:srgbClr val="01ADDB"/>
              </a:buClr>
              <a:buFont typeface="Wingdings" pitchFamily="2" charset="2"/>
              <a:buChar char="§"/>
              <a:defRPr sz="1600" b="0" i="0" baseline="0">
                <a:solidFill>
                  <a:srgbClr val="002639"/>
                </a:solidFill>
                <a:latin typeface="Arial" panose="020B0604020202020204" pitchFamily="34" charset="0"/>
                <a:ea typeface="Open Sans" charset="0"/>
                <a:cs typeface="Arial" panose="020B0604020202020204" pitchFamily="34" charset="0"/>
              </a:defRPr>
            </a:lvl4pPr>
            <a:lvl5pPr marL="2057400" indent="-228600">
              <a:buClr>
                <a:srgbClr val="01ADDB"/>
              </a:buClr>
              <a:buFont typeface="Wingdings" pitchFamily="2" charset="2"/>
              <a:buChar char="§"/>
              <a:defRPr sz="1400" b="0" i="0" baseline="0">
                <a:solidFill>
                  <a:srgbClr val="002639"/>
                </a:solidFill>
                <a:latin typeface="Arial" panose="020B0604020202020204" pitchFamily="34" charset="0"/>
                <a:ea typeface="Open Sans" charset="0"/>
                <a:cs typeface="Arial" panose="020B0604020202020204" pitchFamily="34" charset="0"/>
              </a:defRPr>
            </a:lvl5pPr>
          </a:lstStyle>
          <a:p>
            <a:pPr lvl="0"/>
            <a:r>
              <a:rPr lang="en-US"/>
              <a:t>Content here (Arial Regular, 24 </a:t>
            </a:r>
            <a:r>
              <a:rPr lang="en-US" err="1"/>
              <a:t>pt</a:t>
            </a:r>
            <a:r>
              <a:rPr lang="en-US"/>
              <a:t>)</a:t>
            </a:r>
          </a:p>
          <a:p>
            <a:pPr lvl="1"/>
            <a:r>
              <a:rPr lang="en-US"/>
              <a:t>Second level (Arial Regular, 20 </a:t>
            </a:r>
            <a:r>
              <a:rPr lang="en-US" err="1"/>
              <a:t>pt</a:t>
            </a:r>
            <a:r>
              <a:rPr lang="en-US"/>
              <a:t>)</a:t>
            </a:r>
          </a:p>
          <a:p>
            <a:pPr lvl="2"/>
            <a:r>
              <a:rPr lang="en-US"/>
              <a:t>Third level (Arial Regular, 18 </a:t>
            </a:r>
            <a:r>
              <a:rPr lang="en-US" err="1"/>
              <a:t>pt</a:t>
            </a:r>
            <a:r>
              <a:rPr lang="en-US"/>
              <a:t>)</a:t>
            </a:r>
          </a:p>
          <a:p>
            <a:pPr lvl="3"/>
            <a:r>
              <a:rPr lang="en-US"/>
              <a:t>Fourth level (Arial Regular, 16 </a:t>
            </a:r>
            <a:r>
              <a:rPr lang="en-US" err="1"/>
              <a:t>pt</a:t>
            </a:r>
            <a:r>
              <a:rPr lang="en-US"/>
              <a:t>)</a:t>
            </a:r>
          </a:p>
          <a:p>
            <a:pPr lvl="4"/>
            <a:r>
              <a:rPr lang="en-US"/>
              <a:t>Fifth level (Arial Regular, 14 </a:t>
            </a:r>
            <a:r>
              <a:rPr lang="en-US" err="1"/>
              <a:t>pt</a:t>
            </a:r>
            <a:r>
              <a:rPr lang="en-US"/>
              <a:t>)</a:t>
            </a:r>
          </a:p>
        </p:txBody>
      </p:sp>
    </p:spTree>
    <p:extLst>
      <p:ext uri="{BB962C8B-B14F-4D97-AF65-F5344CB8AC3E}">
        <p14:creationId xmlns:p14="http://schemas.microsoft.com/office/powerpoint/2010/main" val="1882755613"/>
      </p:ext>
    </p:extLst>
  </p:cSld>
  <p:clrMapOvr>
    <a:masterClrMapping/>
  </p:clrMapOvr>
  <p:transition spd="slow">
    <p:wipe/>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02 - U State Custom Sub-header (Electric Blue)">
    <p:spTree>
      <p:nvGrpSpPr>
        <p:cNvPr id="1" name=""/>
        <p:cNvGrpSpPr/>
        <p:nvPr/>
      </p:nvGrpSpPr>
      <p:grpSpPr>
        <a:xfrm>
          <a:off x="0" y="0"/>
          <a:ext cx="0" cy="0"/>
          <a:chOff x="0" y="0"/>
          <a:chExt cx="0" cy="0"/>
        </a:xfrm>
      </p:grpSpPr>
      <p:sp>
        <p:nvSpPr>
          <p:cNvPr id="14" name="Text Placeholder 5">
            <a:extLst>
              <a:ext uri="{FF2B5EF4-FFF2-40B4-BE49-F238E27FC236}">
                <a16:creationId xmlns:a16="http://schemas.microsoft.com/office/drawing/2014/main" id="{570DA0AD-3736-3945-9A5E-3059EFCF62FA}"/>
              </a:ext>
            </a:extLst>
          </p:cNvPr>
          <p:cNvSpPr>
            <a:spLocks noGrp="1"/>
          </p:cNvSpPr>
          <p:nvPr>
            <p:ph type="body" sz="quarter" idx="12" hasCustomPrompt="1"/>
          </p:nvPr>
        </p:nvSpPr>
        <p:spPr>
          <a:xfrm>
            <a:off x="460375" y="1596389"/>
            <a:ext cx="8184662" cy="378125"/>
          </a:xfrm>
          <a:prstGeom prst="rect">
            <a:avLst/>
          </a:prstGeom>
        </p:spPr>
        <p:txBody>
          <a:bodyPr>
            <a:noAutofit/>
          </a:bodyPr>
          <a:lstStyle>
            <a:lvl1pPr marL="0" indent="0">
              <a:lnSpc>
                <a:spcPct val="90000"/>
              </a:lnSpc>
              <a:buNone/>
              <a:defRPr sz="2400" b="1" i="0" baseline="0">
                <a:solidFill>
                  <a:srgbClr val="002639"/>
                </a:solidFill>
                <a:latin typeface="Arial" panose="020B0604020202020204" pitchFamily="34" charset="0"/>
                <a:ea typeface="Arial" panose="020B0604020202020204" pitchFamily="34" charset="0"/>
                <a:cs typeface="Arial" panose="020B0604020202020204" pitchFamily="34" charset="0"/>
              </a:defRPr>
            </a:lvl1pPr>
            <a:lvl2pPr marL="457200" indent="0">
              <a:buNone/>
              <a:defRPr b="0" i="0">
                <a:solidFill>
                  <a:srgbClr val="E8D3A2"/>
                </a:solidFill>
                <a:latin typeface="Encode Sans Normal Black"/>
                <a:cs typeface="Encode Sans Normal Black"/>
              </a:defRPr>
            </a:lvl2pPr>
            <a:lvl3pPr marL="914400" indent="0">
              <a:buNone/>
              <a:defRPr b="0" i="0">
                <a:solidFill>
                  <a:srgbClr val="E8D3A2"/>
                </a:solidFill>
                <a:latin typeface="Encode Sans Normal Black"/>
                <a:cs typeface="Encode Sans Normal Black"/>
              </a:defRPr>
            </a:lvl3pPr>
            <a:lvl4pPr marL="1371600" indent="0">
              <a:buNone/>
              <a:defRPr b="0" i="0">
                <a:solidFill>
                  <a:srgbClr val="E8D3A2"/>
                </a:solidFill>
                <a:latin typeface="Encode Sans Normal Black"/>
                <a:cs typeface="Encode Sans Normal Black"/>
              </a:defRPr>
            </a:lvl4pPr>
            <a:lvl5pPr marL="1828800" indent="0">
              <a:buNone/>
              <a:defRPr b="0" i="0">
                <a:solidFill>
                  <a:srgbClr val="E8D3A2"/>
                </a:solidFill>
                <a:latin typeface="Encode Sans Normal Black"/>
                <a:cs typeface="Encode Sans Normal Black"/>
              </a:defRPr>
            </a:lvl5pPr>
          </a:lstStyle>
          <a:p>
            <a:pPr lvl="0"/>
            <a:r>
              <a:rPr lang="en-US"/>
              <a:t>Sub-header Here (Arial Bold, 24 </a:t>
            </a:r>
            <a:r>
              <a:rPr lang="en-US" err="1"/>
              <a:t>pt</a:t>
            </a:r>
            <a:r>
              <a:rPr lang="en-US"/>
              <a:t>)</a:t>
            </a:r>
          </a:p>
        </p:txBody>
      </p:sp>
      <p:sp>
        <p:nvSpPr>
          <p:cNvPr id="15" name="Title 1">
            <a:extLst>
              <a:ext uri="{FF2B5EF4-FFF2-40B4-BE49-F238E27FC236}">
                <a16:creationId xmlns:a16="http://schemas.microsoft.com/office/drawing/2014/main" id="{14539CB6-8103-CC49-B98B-72211BAB7589}"/>
              </a:ext>
            </a:extLst>
          </p:cNvPr>
          <p:cNvSpPr>
            <a:spLocks noGrp="1"/>
          </p:cNvSpPr>
          <p:nvPr>
            <p:ph type="title" hasCustomPrompt="1"/>
          </p:nvPr>
        </p:nvSpPr>
        <p:spPr>
          <a:xfrm>
            <a:off x="447923" y="432781"/>
            <a:ext cx="8197114" cy="993775"/>
          </a:xfrm>
          <a:prstGeom prst="rect">
            <a:avLst/>
          </a:prstGeom>
        </p:spPr>
        <p:txBody>
          <a:bodyPr anchor="ctr"/>
          <a:lstStyle>
            <a:lvl1pPr algn="l">
              <a:defRPr sz="3000" b="1" i="0">
                <a:solidFill>
                  <a:srgbClr val="01ADDB"/>
                </a:solidFill>
                <a:latin typeface="Arial Black" panose="020B0604020202020204" pitchFamily="34" charset="0"/>
                <a:ea typeface="Arial Black" panose="020B0604020202020204" pitchFamily="34" charset="0"/>
                <a:cs typeface="Arial Black" panose="020B0604020202020204" pitchFamily="34" charset="0"/>
              </a:defRPr>
            </a:lvl1pPr>
          </a:lstStyle>
          <a:p>
            <a:pPr lvl="0"/>
            <a:r>
              <a:rPr lang="en-US"/>
              <a:t>Header Here</a:t>
            </a:r>
            <a:br>
              <a:rPr lang="en-US"/>
            </a:br>
            <a:r>
              <a:rPr lang="en-US"/>
              <a:t>(Arial Black, 30 </a:t>
            </a:r>
            <a:r>
              <a:rPr lang="en-US" err="1"/>
              <a:t>pt</a:t>
            </a:r>
            <a:r>
              <a:rPr lang="en-US"/>
              <a:t>)</a:t>
            </a:r>
          </a:p>
        </p:txBody>
      </p:sp>
      <p:pic>
        <p:nvPicPr>
          <p:cNvPr id="6" name="Picture 5" descr="Logo&#10;&#10;Description automatically generated">
            <a:extLst>
              <a:ext uri="{FF2B5EF4-FFF2-40B4-BE49-F238E27FC236}">
                <a16:creationId xmlns:a16="http://schemas.microsoft.com/office/drawing/2014/main" id="{56922372-7C0D-D844-9A5B-F0272F9C8EC0}"/>
              </a:ext>
            </a:extLst>
          </p:cNvPr>
          <p:cNvPicPr>
            <a:picLocks noChangeAspect="1"/>
          </p:cNvPicPr>
          <p:nvPr userDrawn="1"/>
        </p:nvPicPr>
        <p:blipFill>
          <a:blip r:embed="rId2"/>
          <a:stretch>
            <a:fillRect/>
          </a:stretch>
        </p:blipFill>
        <p:spPr>
          <a:xfrm>
            <a:off x="7657170" y="3828087"/>
            <a:ext cx="1051963" cy="810068"/>
          </a:xfrm>
          <a:prstGeom prst="rect">
            <a:avLst/>
          </a:prstGeom>
        </p:spPr>
      </p:pic>
      <p:sp>
        <p:nvSpPr>
          <p:cNvPr id="13" name="Text Placeholder 9">
            <a:extLst>
              <a:ext uri="{FF2B5EF4-FFF2-40B4-BE49-F238E27FC236}">
                <a16:creationId xmlns:a16="http://schemas.microsoft.com/office/drawing/2014/main" id="{4BECC702-4DF1-CE42-AE82-33FB82C676E5}"/>
              </a:ext>
            </a:extLst>
          </p:cNvPr>
          <p:cNvSpPr>
            <a:spLocks noGrp="1"/>
          </p:cNvSpPr>
          <p:nvPr>
            <p:ph type="body" sz="quarter" idx="11" hasCustomPrompt="1"/>
          </p:nvPr>
        </p:nvSpPr>
        <p:spPr>
          <a:xfrm>
            <a:off x="447923" y="2156225"/>
            <a:ext cx="8197114" cy="2604663"/>
          </a:xfrm>
          <a:prstGeom prst="rect">
            <a:avLst/>
          </a:prstGeom>
        </p:spPr>
        <p:txBody>
          <a:bodyPr/>
          <a:lstStyle>
            <a:lvl1pPr marL="342900" indent="-342900">
              <a:buClr>
                <a:srgbClr val="01ADDB"/>
              </a:buClr>
              <a:buFont typeface="Wingdings" pitchFamily="2" charset="2"/>
              <a:buChar char="§"/>
              <a:defRPr sz="2400" b="0" i="0" baseline="0">
                <a:solidFill>
                  <a:srgbClr val="002639"/>
                </a:solidFill>
                <a:latin typeface="Arial" panose="020B0604020202020204" pitchFamily="34" charset="0"/>
                <a:ea typeface="Open Sans" charset="0"/>
                <a:cs typeface="Arial" panose="020B0604020202020204" pitchFamily="34" charset="0"/>
              </a:defRPr>
            </a:lvl1pPr>
            <a:lvl2pPr marL="742950" indent="-285750">
              <a:buClr>
                <a:srgbClr val="01ADDB"/>
              </a:buClr>
              <a:buFont typeface="Wingdings" pitchFamily="2" charset="2"/>
              <a:buChar char="§"/>
              <a:defRPr sz="2000" b="0" i="0" baseline="0">
                <a:solidFill>
                  <a:srgbClr val="002639"/>
                </a:solidFill>
                <a:latin typeface="Arial" panose="020B0604020202020204" pitchFamily="34" charset="0"/>
                <a:ea typeface="Open Sans" charset="0"/>
                <a:cs typeface="Arial" panose="020B0604020202020204" pitchFamily="34" charset="0"/>
              </a:defRPr>
            </a:lvl2pPr>
            <a:lvl3pPr marL="1143000" indent="-228600">
              <a:buClr>
                <a:srgbClr val="01ADDB"/>
              </a:buClr>
              <a:buSzPct val="100000"/>
              <a:buFont typeface="Wingdings" pitchFamily="2" charset="2"/>
              <a:buChar char="§"/>
              <a:defRPr sz="1800" b="0" i="0" baseline="0">
                <a:solidFill>
                  <a:srgbClr val="002639"/>
                </a:solidFill>
                <a:latin typeface="Arial" panose="020B0604020202020204" pitchFamily="34" charset="0"/>
                <a:ea typeface="Open Sans" charset="0"/>
                <a:cs typeface="Arial" panose="020B0604020202020204" pitchFamily="34" charset="0"/>
              </a:defRPr>
            </a:lvl3pPr>
            <a:lvl4pPr marL="1600200" indent="-228600">
              <a:buClr>
                <a:srgbClr val="01ADDB"/>
              </a:buClr>
              <a:buFont typeface="Wingdings" pitchFamily="2" charset="2"/>
              <a:buChar char="§"/>
              <a:defRPr sz="1600" b="0" i="0" baseline="0">
                <a:solidFill>
                  <a:srgbClr val="002639"/>
                </a:solidFill>
                <a:latin typeface="Arial" panose="020B0604020202020204" pitchFamily="34" charset="0"/>
                <a:ea typeface="Open Sans" charset="0"/>
                <a:cs typeface="Arial" panose="020B0604020202020204" pitchFamily="34" charset="0"/>
              </a:defRPr>
            </a:lvl4pPr>
            <a:lvl5pPr marL="2057400" indent="-228600">
              <a:buClr>
                <a:srgbClr val="01ADDB"/>
              </a:buClr>
              <a:buFont typeface="Wingdings" pitchFamily="2" charset="2"/>
              <a:buChar char="§"/>
              <a:defRPr sz="1400" b="0" i="0" baseline="0">
                <a:solidFill>
                  <a:srgbClr val="002639"/>
                </a:solidFill>
                <a:latin typeface="Arial" panose="020B0604020202020204" pitchFamily="34" charset="0"/>
                <a:ea typeface="Open Sans" charset="0"/>
                <a:cs typeface="Arial" panose="020B0604020202020204" pitchFamily="34" charset="0"/>
              </a:defRPr>
            </a:lvl5pPr>
          </a:lstStyle>
          <a:p>
            <a:pPr lvl="0"/>
            <a:r>
              <a:rPr lang="en-US"/>
              <a:t>Content here (Arial Regular, 24 </a:t>
            </a:r>
            <a:r>
              <a:rPr lang="en-US" err="1"/>
              <a:t>pt</a:t>
            </a:r>
            <a:r>
              <a:rPr lang="en-US"/>
              <a:t>)</a:t>
            </a:r>
          </a:p>
          <a:p>
            <a:pPr lvl="1"/>
            <a:r>
              <a:rPr lang="en-US"/>
              <a:t>Second level (Arial Regular, 20 </a:t>
            </a:r>
            <a:r>
              <a:rPr lang="en-US" err="1"/>
              <a:t>pt</a:t>
            </a:r>
            <a:r>
              <a:rPr lang="en-US"/>
              <a:t>)</a:t>
            </a:r>
          </a:p>
          <a:p>
            <a:pPr lvl="2"/>
            <a:r>
              <a:rPr lang="en-US"/>
              <a:t>Third level (Arial Regular, 18 </a:t>
            </a:r>
            <a:r>
              <a:rPr lang="en-US" err="1"/>
              <a:t>pt</a:t>
            </a:r>
            <a:r>
              <a:rPr lang="en-US"/>
              <a:t>)</a:t>
            </a:r>
          </a:p>
          <a:p>
            <a:pPr lvl="3"/>
            <a:r>
              <a:rPr lang="en-US"/>
              <a:t>Fourth level (Arial Regular, 16 </a:t>
            </a:r>
            <a:r>
              <a:rPr lang="en-US" err="1"/>
              <a:t>pt</a:t>
            </a:r>
            <a:r>
              <a:rPr lang="en-US"/>
              <a:t>)</a:t>
            </a:r>
          </a:p>
          <a:p>
            <a:pPr lvl="4"/>
            <a:r>
              <a:rPr lang="en-US"/>
              <a:t>Fifth level (Arial Regular, 14 </a:t>
            </a:r>
            <a:r>
              <a:rPr lang="en-US" err="1"/>
              <a:t>pt</a:t>
            </a:r>
            <a:r>
              <a:rPr lang="en-US"/>
              <a:t>)</a:t>
            </a:r>
          </a:p>
        </p:txBody>
      </p:sp>
    </p:spTree>
    <p:extLst>
      <p:ext uri="{BB962C8B-B14F-4D97-AF65-F5344CB8AC3E}">
        <p14:creationId xmlns:p14="http://schemas.microsoft.com/office/powerpoint/2010/main" val="2441706902"/>
      </p:ext>
    </p:extLst>
  </p:cSld>
  <p:clrMapOvr>
    <a:masterClrMapping/>
  </p:clrMapOvr>
  <p:transition spd="slow">
    <p:wipe/>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01- Custom Sub-header (Aggie Blue)">
    <p:spTree>
      <p:nvGrpSpPr>
        <p:cNvPr id="1" name=""/>
        <p:cNvGrpSpPr/>
        <p:nvPr/>
      </p:nvGrpSpPr>
      <p:grpSpPr>
        <a:xfrm>
          <a:off x="0" y="0"/>
          <a:ext cx="0" cy="0"/>
          <a:chOff x="0" y="0"/>
          <a:chExt cx="0" cy="0"/>
        </a:xfrm>
      </p:grpSpPr>
      <p:sp>
        <p:nvSpPr>
          <p:cNvPr id="13" name="Text Placeholder 9">
            <a:extLst>
              <a:ext uri="{FF2B5EF4-FFF2-40B4-BE49-F238E27FC236}">
                <a16:creationId xmlns:a16="http://schemas.microsoft.com/office/drawing/2014/main" id="{4BECC702-4DF1-CE42-AE82-33FB82C676E5}"/>
              </a:ext>
            </a:extLst>
          </p:cNvPr>
          <p:cNvSpPr>
            <a:spLocks noGrp="1"/>
          </p:cNvSpPr>
          <p:nvPr>
            <p:ph type="body" sz="quarter" idx="11" hasCustomPrompt="1"/>
          </p:nvPr>
        </p:nvSpPr>
        <p:spPr>
          <a:xfrm>
            <a:off x="447923" y="2156225"/>
            <a:ext cx="8197114" cy="2604663"/>
          </a:xfrm>
          <a:prstGeom prst="rect">
            <a:avLst/>
          </a:prstGeom>
        </p:spPr>
        <p:txBody>
          <a:bodyPr/>
          <a:lstStyle>
            <a:lvl1pPr marL="342900" indent="-342900">
              <a:buClr>
                <a:srgbClr val="01ADDB"/>
              </a:buClr>
              <a:buFont typeface="Wingdings" pitchFamily="2" charset="2"/>
              <a:buChar char="§"/>
              <a:defRPr sz="2400" b="0" i="0" baseline="0">
                <a:solidFill>
                  <a:srgbClr val="002639"/>
                </a:solidFill>
                <a:latin typeface="Arial" panose="020B0604020202020204" pitchFamily="34" charset="0"/>
                <a:ea typeface="Open Sans" charset="0"/>
                <a:cs typeface="Arial" panose="020B0604020202020204" pitchFamily="34" charset="0"/>
              </a:defRPr>
            </a:lvl1pPr>
            <a:lvl2pPr marL="742950" indent="-285750">
              <a:buClr>
                <a:srgbClr val="01ADDB"/>
              </a:buClr>
              <a:buFont typeface="Wingdings" pitchFamily="2" charset="2"/>
              <a:buChar char="§"/>
              <a:defRPr sz="2000" b="0" i="0" baseline="0">
                <a:solidFill>
                  <a:srgbClr val="002639"/>
                </a:solidFill>
                <a:latin typeface="Arial" panose="020B0604020202020204" pitchFamily="34" charset="0"/>
                <a:ea typeface="Open Sans" charset="0"/>
                <a:cs typeface="Arial" panose="020B0604020202020204" pitchFamily="34" charset="0"/>
              </a:defRPr>
            </a:lvl2pPr>
            <a:lvl3pPr marL="1143000" indent="-228600">
              <a:buClr>
                <a:srgbClr val="01ADDB"/>
              </a:buClr>
              <a:buSzPct val="100000"/>
              <a:buFont typeface="Wingdings" pitchFamily="2" charset="2"/>
              <a:buChar char="§"/>
              <a:defRPr sz="1800" b="0" i="0" baseline="0">
                <a:solidFill>
                  <a:srgbClr val="002639"/>
                </a:solidFill>
                <a:latin typeface="Arial" panose="020B0604020202020204" pitchFamily="34" charset="0"/>
                <a:ea typeface="Open Sans" charset="0"/>
                <a:cs typeface="Arial" panose="020B0604020202020204" pitchFamily="34" charset="0"/>
              </a:defRPr>
            </a:lvl3pPr>
            <a:lvl4pPr marL="1600200" indent="-228600">
              <a:buClr>
                <a:srgbClr val="01ADDB"/>
              </a:buClr>
              <a:buFont typeface="Wingdings" pitchFamily="2" charset="2"/>
              <a:buChar char="§"/>
              <a:defRPr sz="1600" b="0" i="0" baseline="0">
                <a:solidFill>
                  <a:srgbClr val="002639"/>
                </a:solidFill>
                <a:latin typeface="Arial" panose="020B0604020202020204" pitchFamily="34" charset="0"/>
                <a:ea typeface="Open Sans" charset="0"/>
                <a:cs typeface="Arial" panose="020B0604020202020204" pitchFamily="34" charset="0"/>
              </a:defRPr>
            </a:lvl4pPr>
            <a:lvl5pPr marL="2057400" indent="-228600">
              <a:buClr>
                <a:srgbClr val="01ADDB"/>
              </a:buClr>
              <a:buFont typeface="Wingdings" pitchFamily="2" charset="2"/>
              <a:buChar char="§"/>
              <a:defRPr sz="1400" b="0" i="0" baseline="0">
                <a:solidFill>
                  <a:srgbClr val="002639"/>
                </a:solidFill>
                <a:latin typeface="Arial" panose="020B0604020202020204" pitchFamily="34" charset="0"/>
                <a:ea typeface="Open Sans" charset="0"/>
                <a:cs typeface="Arial" panose="020B0604020202020204" pitchFamily="34" charset="0"/>
              </a:defRPr>
            </a:lvl5pPr>
          </a:lstStyle>
          <a:p>
            <a:pPr lvl="0"/>
            <a:r>
              <a:rPr lang="en-US"/>
              <a:t>Content here (Arial Regular, 24 </a:t>
            </a:r>
            <a:r>
              <a:rPr lang="en-US" err="1"/>
              <a:t>pt</a:t>
            </a:r>
            <a:r>
              <a:rPr lang="en-US"/>
              <a:t>)</a:t>
            </a:r>
          </a:p>
          <a:p>
            <a:pPr lvl="1"/>
            <a:r>
              <a:rPr lang="en-US"/>
              <a:t>Second level (Arial Regular, 20 </a:t>
            </a:r>
            <a:r>
              <a:rPr lang="en-US" err="1"/>
              <a:t>pt</a:t>
            </a:r>
            <a:r>
              <a:rPr lang="en-US"/>
              <a:t>)</a:t>
            </a:r>
          </a:p>
          <a:p>
            <a:pPr lvl="2"/>
            <a:r>
              <a:rPr lang="en-US"/>
              <a:t>Third level (Arial Regular, 18 </a:t>
            </a:r>
            <a:r>
              <a:rPr lang="en-US" err="1"/>
              <a:t>pt</a:t>
            </a:r>
            <a:r>
              <a:rPr lang="en-US"/>
              <a:t>)</a:t>
            </a:r>
          </a:p>
          <a:p>
            <a:pPr lvl="3"/>
            <a:r>
              <a:rPr lang="en-US"/>
              <a:t>Fourth level (Arial Regular, 16 </a:t>
            </a:r>
            <a:r>
              <a:rPr lang="en-US" err="1"/>
              <a:t>pt</a:t>
            </a:r>
            <a:r>
              <a:rPr lang="en-US"/>
              <a:t>)</a:t>
            </a:r>
          </a:p>
          <a:p>
            <a:pPr lvl="4"/>
            <a:r>
              <a:rPr lang="en-US"/>
              <a:t>Fifth level (Arial Regular, 14 </a:t>
            </a:r>
            <a:r>
              <a:rPr lang="en-US" err="1"/>
              <a:t>pt</a:t>
            </a:r>
            <a:r>
              <a:rPr lang="en-US"/>
              <a:t>)</a:t>
            </a:r>
          </a:p>
        </p:txBody>
      </p:sp>
      <p:sp>
        <p:nvSpPr>
          <p:cNvPr id="14" name="Text Placeholder 5">
            <a:extLst>
              <a:ext uri="{FF2B5EF4-FFF2-40B4-BE49-F238E27FC236}">
                <a16:creationId xmlns:a16="http://schemas.microsoft.com/office/drawing/2014/main" id="{570DA0AD-3736-3945-9A5E-3059EFCF62FA}"/>
              </a:ext>
            </a:extLst>
          </p:cNvPr>
          <p:cNvSpPr>
            <a:spLocks noGrp="1"/>
          </p:cNvSpPr>
          <p:nvPr>
            <p:ph type="body" sz="quarter" idx="12" hasCustomPrompt="1"/>
          </p:nvPr>
        </p:nvSpPr>
        <p:spPr>
          <a:xfrm>
            <a:off x="460375" y="1596389"/>
            <a:ext cx="8184662" cy="378125"/>
          </a:xfrm>
          <a:prstGeom prst="rect">
            <a:avLst/>
          </a:prstGeom>
        </p:spPr>
        <p:txBody>
          <a:bodyPr>
            <a:noAutofit/>
          </a:bodyPr>
          <a:lstStyle>
            <a:lvl1pPr marL="0" indent="0">
              <a:lnSpc>
                <a:spcPct val="90000"/>
              </a:lnSpc>
              <a:buNone/>
              <a:defRPr sz="2400" b="1" i="0" baseline="0">
                <a:solidFill>
                  <a:srgbClr val="002639"/>
                </a:solidFill>
                <a:latin typeface="Arial" panose="020B0604020202020204" pitchFamily="34" charset="0"/>
                <a:ea typeface="Arial" panose="020B0604020202020204" pitchFamily="34" charset="0"/>
                <a:cs typeface="Arial" panose="020B0604020202020204" pitchFamily="34" charset="0"/>
              </a:defRPr>
            </a:lvl1pPr>
            <a:lvl2pPr marL="457200" indent="0">
              <a:buNone/>
              <a:defRPr b="0" i="0">
                <a:solidFill>
                  <a:srgbClr val="E8D3A2"/>
                </a:solidFill>
                <a:latin typeface="Encode Sans Normal Black"/>
                <a:cs typeface="Encode Sans Normal Black"/>
              </a:defRPr>
            </a:lvl2pPr>
            <a:lvl3pPr marL="914400" indent="0">
              <a:buNone/>
              <a:defRPr b="0" i="0">
                <a:solidFill>
                  <a:srgbClr val="E8D3A2"/>
                </a:solidFill>
                <a:latin typeface="Encode Sans Normal Black"/>
                <a:cs typeface="Encode Sans Normal Black"/>
              </a:defRPr>
            </a:lvl3pPr>
            <a:lvl4pPr marL="1371600" indent="0">
              <a:buNone/>
              <a:defRPr b="0" i="0">
                <a:solidFill>
                  <a:srgbClr val="E8D3A2"/>
                </a:solidFill>
                <a:latin typeface="Encode Sans Normal Black"/>
                <a:cs typeface="Encode Sans Normal Black"/>
              </a:defRPr>
            </a:lvl4pPr>
            <a:lvl5pPr marL="1828800" indent="0">
              <a:buNone/>
              <a:defRPr b="0" i="0">
                <a:solidFill>
                  <a:srgbClr val="E8D3A2"/>
                </a:solidFill>
                <a:latin typeface="Encode Sans Normal Black"/>
                <a:cs typeface="Encode Sans Normal Black"/>
              </a:defRPr>
            </a:lvl5pPr>
          </a:lstStyle>
          <a:p>
            <a:pPr lvl="0"/>
            <a:r>
              <a:rPr lang="en-US"/>
              <a:t>Sub-header Here (Arial Bold, 24 </a:t>
            </a:r>
            <a:r>
              <a:rPr lang="en-US" err="1"/>
              <a:t>pt</a:t>
            </a:r>
            <a:r>
              <a:rPr lang="en-US"/>
              <a:t>)</a:t>
            </a:r>
          </a:p>
        </p:txBody>
      </p:sp>
      <p:sp>
        <p:nvSpPr>
          <p:cNvPr id="15" name="Title 1">
            <a:extLst>
              <a:ext uri="{FF2B5EF4-FFF2-40B4-BE49-F238E27FC236}">
                <a16:creationId xmlns:a16="http://schemas.microsoft.com/office/drawing/2014/main" id="{14539CB6-8103-CC49-B98B-72211BAB7589}"/>
              </a:ext>
            </a:extLst>
          </p:cNvPr>
          <p:cNvSpPr>
            <a:spLocks noGrp="1"/>
          </p:cNvSpPr>
          <p:nvPr>
            <p:ph type="title" hasCustomPrompt="1"/>
          </p:nvPr>
        </p:nvSpPr>
        <p:spPr>
          <a:xfrm>
            <a:off x="447923" y="432781"/>
            <a:ext cx="8197114" cy="993775"/>
          </a:xfrm>
          <a:prstGeom prst="rect">
            <a:avLst/>
          </a:prstGeom>
        </p:spPr>
        <p:txBody>
          <a:bodyPr anchor="ctr"/>
          <a:lstStyle>
            <a:lvl1pPr algn="l">
              <a:defRPr sz="3000" b="1" i="0">
                <a:solidFill>
                  <a:srgbClr val="002639"/>
                </a:solidFill>
                <a:latin typeface="Arial Black" panose="020B0604020202020204" pitchFamily="34" charset="0"/>
                <a:ea typeface="Arial Black" panose="020B0604020202020204" pitchFamily="34" charset="0"/>
                <a:cs typeface="Arial Black" panose="020B0604020202020204" pitchFamily="34" charset="0"/>
              </a:defRPr>
            </a:lvl1pPr>
          </a:lstStyle>
          <a:p>
            <a:pPr lvl="0"/>
            <a:r>
              <a:rPr lang="en-US"/>
              <a:t>Header Here</a:t>
            </a:r>
            <a:br>
              <a:rPr lang="en-US"/>
            </a:br>
            <a:r>
              <a:rPr lang="en-US"/>
              <a:t>(Arial Black, 30 </a:t>
            </a:r>
            <a:r>
              <a:rPr lang="en-US" err="1"/>
              <a:t>pt</a:t>
            </a:r>
            <a:r>
              <a:rPr lang="en-US"/>
              <a:t>)</a:t>
            </a:r>
          </a:p>
        </p:txBody>
      </p:sp>
    </p:spTree>
    <p:extLst>
      <p:ext uri="{BB962C8B-B14F-4D97-AF65-F5344CB8AC3E}">
        <p14:creationId xmlns:p14="http://schemas.microsoft.com/office/powerpoint/2010/main" val="3551360820"/>
      </p:ext>
    </p:extLst>
  </p:cSld>
  <p:clrMapOvr>
    <a:masterClrMapping/>
  </p:clrMapOvr>
  <p:transition spd="slow">
    <p:wipe/>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02 - Custom Sub-header (Electric Blue)">
    <p:spTree>
      <p:nvGrpSpPr>
        <p:cNvPr id="1" name=""/>
        <p:cNvGrpSpPr/>
        <p:nvPr/>
      </p:nvGrpSpPr>
      <p:grpSpPr>
        <a:xfrm>
          <a:off x="0" y="0"/>
          <a:ext cx="0" cy="0"/>
          <a:chOff x="0" y="0"/>
          <a:chExt cx="0" cy="0"/>
        </a:xfrm>
      </p:grpSpPr>
      <p:sp>
        <p:nvSpPr>
          <p:cNvPr id="13" name="Text Placeholder 9">
            <a:extLst>
              <a:ext uri="{FF2B5EF4-FFF2-40B4-BE49-F238E27FC236}">
                <a16:creationId xmlns:a16="http://schemas.microsoft.com/office/drawing/2014/main" id="{4BECC702-4DF1-CE42-AE82-33FB82C676E5}"/>
              </a:ext>
            </a:extLst>
          </p:cNvPr>
          <p:cNvSpPr>
            <a:spLocks noGrp="1"/>
          </p:cNvSpPr>
          <p:nvPr>
            <p:ph type="body" sz="quarter" idx="11" hasCustomPrompt="1"/>
          </p:nvPr>
        </p:nvSpPr>
        <p:spPr>
          <a:xfrm>
            <a:off x="447923" y="2156225"/>
            <a:ext cx="8197114" cy="2604663"/>
          </a:xfrm>
          <a:prstGeom prst="rect">
            <a:avLst/>
          </a:prstGeom>
        </p:spPr>
        <p:txBody>
          <a:bodyPr/>
          <a:lstStyle>
            <a:lvl1pPr marL="342900" indent="-342900">
              <a:buClr>
                <a:srgbClr val="01ADDB"/>
              </a:buClr>
              <a:buFont typeface="Wingdings" pitchFamily="2" charset="2"/>
              <a:buChar char="§"/>
              <a:defRPr sz="2400" b="0" i="0" baseline="0">
                <a:solidFill>
                  <a:srgbClr val="002639"/>
                </a:solidFill>
                <a:latin typeface="Arial" panose="020B0604020202020204" pitchFamily="34" charset="0"/>
                <a:ea typeface="Open Sans" charset="0"/>
                <a:cs typeface="Arial" panose="020B0604020202020204" pitchFamily="34" charset="0"/>
              </a:defRPr>
            </a:lvl1pPr>
            <a:lvl2pPr marL="742950" indent="-285750">
              <a:buClr>
                <a:srgbClr val="01ADDB"/>
              </a:buClr>
              <a:buFont typeface="Wingdings" pitchFamily="2" charset="2"/>
              <a:buChar char="§"/>
              <a:defRPr sz="2000" b="0" i="0" baseline="0">
                <a:solidFill>
                  <a:srgbClr val="002639"/>
                </a:solidFill>
                <a:latin typeface="Arial" panose="020B0604020202020204" pitchFamily="34" charset="0"/>
                <a:ea typeface="Open Sans" charset="0"/>
                <a:cs typeface="Arial" panose="020B0604020202020204" pitchFamily="34" charset="0"/>
              </a:defRPr>
            </a:lvl2pPr>
            <a:lvl3pPr marL="1143000" indent="-228600">
              <a:buClr>
                <a:srgbClr val="01ADDB"/>
              </a:buClr>
              <a:buSzPct val="100000"/>
              <a:buFont typeface="Wingdings" pitchFamily="2" charset="2"/>
              <a:buChar char="§"/>
              <a:defRPr sz="1800" b="0" i="0" baseline="0">
                <a:solidFill>
                  <a:srgbClr val="002639"/>
                </a:solidFill>
                <a:latin typeface="Arial" panose="020B0604020202020204" pitchFamily="34" charset="0"/>
                <a:ea typeface="Open Sans" charset="0"/>
                <a:cs typeface="Arial" panose="020B0604020202020204" pitchFamily="34" charset="0"/>
              </a:defRPr>
            </a:lvl3pPr>
            <a:lvl4pPr marL="1600200" indent="-228600">
              <a:buClr>
                <a:srgbClr val="01ADDB"/>
              </a:buClr>
              <a:buFont typeface="Wingdings" pitchFamily="2" charset="2"/>
              <a:buChar char="§"/>
              <a:defRPr sz="1600" b="0" i="0" baseline="0">
                <a:solidFill>
                  <a:srgbClr val="002639"/>
                </a:solidFill>
                <a:latin typeface="Arial" panose="020B0604020202020204" pitchFamily="34" charset="0"/>
                <a:ea typeface="Open Sans" charset="0"/>
                <a:cs typeface="Arial" panose="020B0604020202020204" pitchFamily="34" charset="0"/>
              </a:defRPr>
            </a:lvl4pPr>
            <a:lvl5pPr marL="2057400" indent="-228600">
              <a:buClr>
                <a:srgbClr val="01ADDB"/>
              </a:buClr>
              <a:buFont typeface="Wingdings" pitchFamily="2" charset="2"/>
              <a:buChar char="§"/>
              <a:defRPr sz="1400" b="0" i="0" baseline="0">
                <a:solidFill>
                  <a:srgbClr val="002639"/>
                </a:solidFill>
                <a:latin typeface="Arial" panose="020B0604020202020204" pitchFamily="34" charset="0"/>
                <a:ea typeface="Open Sans" charset="0"/>
                <a:cs typeface="Arial" panose="020B0604020202020204" pitchFamily="34" charset="0"/>
              </a:defRPr>
            </a:lvl5pPr>
          </a:lstStyle>
          <a:p>
            <a:pPr lvl="0"/>
            <a:r>
              <a:rPr lang="en-US"/>
              <a:t>Content here (Arial Regular, 24 </a:t>
            </a:r>
            <a:r>
              <a:rPr lang="en-US" err="1"/>
              <a:t>pt</a:t>
            </a:r>
            <a:r>
              <a:rPr lang="en-US"/>
              <a:t>)</a:t>
            </a:r>
          </a:p>
          <a:p>
            <a:pPr lvl="1"/>
            <a:r>
              <a:rPr lang="en-US"/>
              <a:t>Second level (Arial Regular, 20 </a:t>
            </a:r>
            <a:r>
              <a:rPr lang="en-US" err="1"/>
              <a:t>pt</a:t>
            </a:r>
            <a:r>
              <a:rPr lang="en-US"/>
              <a:t>)</a:t>
            </a:r>
          </a:p>
          <a:p>
            <a:pPr lvl="2"/>
            <a:r>
              <a:rPr lang="en-US"/>
              <a:t>Third level (Arial Regular, 18 </a:t>
            </a:r>
            <a:r>
              <a:rPr lang="en-US" err="1"/>
              <a:t>pt</a:t>
            </a:r>
            <a:r>
              <a:rPr lang="en-US"/>
              <a:t>)</a:t>
            </a:r>
          </a:p>
          <a:p>
            <a:pPr lvl="3"/>
            <a:r>
              <a:rPr lang="en-US"/>
              <a:t>Fourth level (Arial Regular, 16 </a:t>
            </a:r>
            <a:r>
              <a:rPr lang="en-US" err="1"/>
              <a:t>pt</a:t>
            </a:r>
            <a:r>
              <a:rPr lang="en-US"/>
              <a:t>)</a:t>
            </a:r>
          </a:p>
          <a:p>
            <a:pPr lvl="4"/>
            <a:r>
              <a:rPr lang="en-US"/>
              <a:t>Fifth level (Arial Regular, 14 </a:t>
            </a:r>
            <a:r>
              <a:rPr lang="en-US" err="1"/>
              <a:t>pt</a:t>
            </a:r>
            <a:r>
              <a:rPr lang="en-US"/>
              <a:t>)</a:t>
            </a:r>
          </a:p>
        </p:txBody>
      </p:sp>
      <p:sp>
        <p:nvSpPr>
          <p:cNvPr id="14" name="Text Placeholder 5">
            <a:extLst>
              <a:ext uri="{FF2B5EF4-FFF2-40B4-BE49-F238E27FC236}">
                <a16:creationId xmlns:a16="http://schemas.microsoft.com/office/drawing/2014/main" id="{570DA0AD-3736-3945-9A5E-3059EFCF62FA}"/>
              </a:ext>
            </a:extLst>
          </p:cNvPr>
          <p:cNvSpPr>
            <a:spLocks noGrp="1"/>
          </p:cNvSpPr>
          <p:nvPr>
            <p:ph type="body" sz="quarter" idx="12" hasCustomPrompt="1"/>
          </p:nvPr>
        </p:nvSpPr>
        <p:spPr>
          <a:xfrm>
            <a:off x="460375" y="1596389"/>
            <a:ext cx="8184662" cy="378125"/>
          </a:xfrm>
          <a:prstGeom prst="rect">
            <a:avLst/>
          </a:prstGeom>
        </p:spPr>
        <p:txBody>
          <a:bodyPr>
            <a:noAutofit/>
          </a:bodyPr>
          <a:lstStyle>
            <a:lvl1pPr marL="0" indent="0">
              <a:lnSpc>
                <a:spcPct val="90000"/>
              </a:lnSpc>
              <a:buNone/>
              <a:defRPr sz="2400" b="1" i="0" baseline="0">
                <a:solidFill>
                  <a:srgbClr val="002639"/>
                </a:solidFill>
                <a:latin typeface="Arial" panose="020B0604020202020204" pitchFamily="34" charset="0"/>
                <a:ea typeface="Arial" panose="020B0604020202020204" pitchFamily="34" charset="0"/>
                <a:cs typeface="Arial" panose="020B0604020202020204" pitchFamily="34" charset="0"/>
              </a:defRPr>
            </a:lvl1pPr>
            <a:lvl2pPr marL="457200" indent="0">
              <a:buNone/>
              <a:defRPr b="0" i="0">
                <a:solidFill>
                  <a:srgbClr val="E8D3A2"/>
                </a:solidFill>
                <a:latin typeface="Encode Sans Normal Black"/>
                <a:cs typeface="Encode Sans Normal Black"/>
              </a:defRPr>
            </a:lvl2pPr>
            <a:lvl3pPr marL="914400" indent="0">
              <a:buNone/>
              <a:defRPr b="0" i="0">
                <a:solidFill>
                  <a:srgbClr val="E8D3A2"/>
                </a:solidFill>
                <a:latin typeface="Encode Sans Normal Black"/>
                <a:cs typeface="Encode Sans Normal Black"/>
              </a:defRPr>
            </a:lvl3pPr>
            <a:lvl4pPr marL="1371600" indent="0">
              <a:buNone/>
              <a:defRPr b="0" i="0">
                <a:solidFill>
                  <a:srgbClr val="E8D3A2"/>
                </a:solidFill>
                <a:latin typeface="Encode Sans Normal Black"/>
                <a:cs typeface="Encode Sans Normal Black"/>
              </a:defRPr>
            </a:lvl4pPr>
            <a:lvl5pPr marL="1828800" indent="0">
              <a:buNone/>
              <a:defRPr b="0" i="0">
                <a:solidFill>
                  <a:srgbClr val="E8D3A2"/>
                </a:solidFill>
                <a:latin typeface="Encode Sans Normal Black"/>
                <a:cs typeface="Encode Sans Normal Black"/>
              </a:defRPr>
            </a:lvl5pPr>
          </a:lstStyle>
          <a:p>
            <a:pPr lvl="0"/>
            <a:r>
              <a:rPr lang="en-US"/>
              <a:t>Sub-header Here (Arial Bold, 24 </a:t>
            </a:r>
            <a:r>
              <a:rPr lang="en-US" err="1"/>
              <a:t>pt</a:t>
            </a:r>
            <a:r>
              <a:rPr lang="en-US"/>
              <a:t>)</a:t>
            </a:r>
          </a:p>
        </p:txBody>
      </p:sp>
      <p:sp>
        <p:nvSpPr>
          <p:cNvPr id="15" name="Title 1">
            <a:extLst>
              <a:ext uri="{FF2B5EF4-FFF2-40B4-BE49-F238E27FC236}">
                <a16:creationId xmlns:a16="http://schemas.microsoft.com/office/drawing/2014/main" id="{14539CB6-8103-CC49-B98B-72211BAB7589}"/>
              </a:ext>
            </a:extLst>
          </p:cNvPr>
          <p:cNvSpPr>
            <a:spLocks noGrp="1"/>
          </p:cNvSpPr>
          <p:nvPr>
            <p:ph type="title" hasCustomPrompt="1"/>
          </p:nvPr>
        </p:nvSpPr>
        <p:spPr>
          <a:xfrm>
            <a:off x="447923" y="432781"/>
            <a:ext cx="8197114" cy="993775"/>
          </a:xfrm>
          <a:prstGeom prst="rect">
            <a:avLst/>
          </a:prstGeom>
        </p:spPr>
        <p:txBody>
          <a:bodyPr anchor="ctr"/>
          <a:lstStyle>
            <a:lvl1pPr algn="l">
              <a:defRPr sz="3000" b="1" i="0">
                <a:solidFill>
                  <a:srgbClr val="01ADDB"/>
                </a:solidFill>
                <a:latin typeface="Arial Black" panose="020B0604020202020204" pitchFamily="34" charset="0"/>
                <a:ea typeface="Arial Black" panose="020B0604020202020204" pitchFamily="34" charset="0"/>
                <a:cs typeface="Arial Black" panose="020B0604020202020204" pitchFamily="34" charset="0"/>
              </a:defRPr>
            </a:lvl1pPr>
          </a:lstStyle>
          <a:p>
            <a:pPr lvl="0"/>
            <a:r>
              <a:rPr lang="en-US"/>
              <a:t>Header Here</a:t>
            </a:r>
            <a:br>
              <a:rPr lang="en-US"/>
            </a:br>
            <a:r>
              <a:rPr lang="en-US"/>
              <a:t>(Arial Black, 30 </a:t>
            </a:r>
            <a:r>
              <a:rPr lang="en-US" err="1"/>
              <a:t>pt</a:t>
            </a:r>
            <a:r>
              <a:rPr lang="en-US"/>
              <a:t>)</a:t>
            </a:r>
          </a:p>
        </p:txBody>
      </p:sp>
    </p:spTree>
    <p:extLst>
      <p:ext uri="{BB962C8B-B14F-4D97-AF65-F5344CB8AC3E}">
        <p14:creationId xmlns:p14="http://schemas.microsoft.com/office/powerpoint/2010/main" val="3062265283"/>
      </p:ext>
    </p:extLst>
  </p:cSld>
  <p:clrMapOvr>
    <a:masterClrMapping/>
  </p:clrMapOvr>
  <p:transition spd="slow">
    <p:wipe/>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01 - Chart Slide (Aggie Blue)">
    <p:spTree>
      <p:nvGrpSpPr>
        <p:cNvPr id="1" name=""/>
        <p:cNvGrpSpPr/>
        <p:nvPr/>
      </p:nvGrpSpPr>
      <p:grpSpPr>
        <a:xfrm>
          <a:off x="0" y="0"/>
          <a:ext cx="0" cy="0"/>
          <a:chOff x="0" y="0"/>
          <a:chExt cx="0" cy="0"/>
        </a:xfrm>
      </p:grpSpPr>
      <p:sp>
        <p:nvSpPr>
          <p:cNvPr id="5" name="Chart Placeholder 11">
            <a:extLst>
              <a:ext uri="{FF2B5EF4-FFF2-40B4-BE49-F238E27FC236}">
                <a16:creationId xmlns:a16="http://schemas.microsoft.com/office/drawing/2014/main" id="{6649C80A-64FA-1244-B824-70586DEF3177}"/>
              </a:ext>
            </a:extLst>
          </p:cNvPr>
          <p:cNvSpPr>
            <a:spLocks noGrp="1"/>
          </p:cNvSpPr>
          <p:nvPr>
            <p:ph type="chart" sz="quarter" idx="12" hasCustomPrompt="1"/>
          </p:nvPr>
        </p:nvSpPr>
        <p:spPr>
          <a:xfrm>
            <a:off x="457448" y="1589305"/>
            <a:ext cx="8184662" cy="3200957"/>
          </a:xfrm>
          <a:prstGeom prst="rect">
            <a:avLst/>
          </a:prstGeom>
        </p:spPr>
        <p:txBody>
          <a:bodyPr>
            <a:normAutofit/>
          </a:bodyPr>
          <a:lstStyle>
            <a:lvl1pPr marL="0" indent="0">
              <a:buNone/>
              <a:defRPr sz="2400" b="0" i="0" baseline="0">
                <a:solidFill>
                  <a:srgbClr val="FFFFFF"/>
                </a:solidFill>
                <a:latin typeface="Arial" panose="020B0604020202020204" pitchFamily="34" charset="0"/>
                <a:cs typeface="Arial" panose="020B0604020202020204" pitchFamily="34" charset="0"/>
              </a:defRPr>
            </a:lvl1pPr>
          </a:lstStyle>
          <a:p>
            <a:r>
              <a:rPr lang="en-US"/>
              <a:t>Graphics can go here – </a:t>
            </a:r>
            <a:br>
              <a:rPr lang="en-US"/>
            </a:br>
            <a:r>
              <a:rPr lang="en-US"/>
              <a:t>replace this box with your image or chart</a:t>
            </a:r>
          </a:p>
        </p:txBody>
      </p:sp>
      <p:sp>
        <p:nvSpPr>
          <p:cNvPr id="8" name="Title 1">
            <a:extLst>
              <a:ext uri="{FF2B5EF4-FFF2-40B4-BE49-F238E27FC236}">
                <a16:creationId xmlns:a16="http://schemas.microsoft.com/office/drawing/2014/main" id="{9265D3DA-A0D7-AE4C-9128-DD9ABA98C33E}"/>
              </a:ext>
            </a:extLst>
          </p:cNvPr>
          <p:cNvSpPr>
            <a:spLocks noGrp="1"/>
          </p:cNvSpPr>
          <p:nvPr>
            <p:ph type="title" hasCustomPrompt="1"/>
          </p:nvPr>
        </p:nvSpPr>
        <p:spPr>
          <a:xfrm>
            <a:off x="447923" y="353238"/>
            <a:ext cx="8197114" cy="993775"/>
          </a:xfrm>
          <a:prstGeom prst="rect">
            <a:avLst/>
          </a:prstGeom>
        </p:spPr>
        <p:txBody>
          <a:bodyPr anchor="ctr"/>
          <a:lstStyle>
            <a:lvl1pPr algn="l">
              <a:defRPr sz="3000" b="1" i="0">
                <a:solidFill>
                  <a:srgbClr val="002639"/>
                </a:solidFill>
                <a:latin typeface="Arial Black" panose="020B0604020202020204" pitchFamily="34" charset="0"/>
                <a:ea typeface="Arial Black" panose="020B0604020202020204" pitchFamily="34" charset="0"/>
                <a:cs typeface="Arial Black" panose="020B0604020202020204" pitchFamily="34" charset="0"/>
              </a:defRPr>
            </a:lvl1pPr>
          </a:lstStyle>
          <a:p>
            <a:pPr lvl="0"/>
            <a:r>
              <a:rPr lang="en-US"/>
              <a:t>Header Here</a:t>
            </a:r>
            <a:br>
              <a:rPr lang="en-US"/>
            </a:br>
            <a:r>
              <a:rPr lang="en-US"/>
              <a:t>(Arial Black, 30 </a:t>
            </a:r>
            <a:r>
              <a:rPr lang="en-US" err="1"/>
              <a:t>pt</a:t>
            </a:r>
            <a:r>
              <a:rPr lang="en-US"/>
              <a:t>)</a:t>
            </a:r>
          </a:p>
        </p:txBody>
      </p:sp>
    </p:spTree>
    <p:extLst>
      <p:ext uri="{BB962C8B-B14F-4D97-AF65-F5344CB8AC3E}">
        <p14:creationId xmlns:p14="http://schemas.microsoft.com/office/powerpoint/2010/main" val="2590116050"/>
      </p:ext>
    </p:extLst>
  </p:cSld>
  <p:clrMapOvr>
    <a:masterClrMapping/>
  </p:clrMapOvr>
  <p:transition spd="slow">
    <p:wipe/>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02 - Chart Slide (Electric Blue)">
    <p:spTree>
      <p:nvGrpSpPr>
        <p:cNvPr id="1" name=""/>
        <p:cNvGrpSpPr/>
        <p:nvPr/>
      </p:nvGrpSpPr>
      <p:grpSpPr>
        <a:xfrm>
          <a:off x="0" y="0"/>
          <a:ext cx="0" cy="0"/>
          <a:chOff x="0" y="0"/>
          <a:chExt cx="0" cy="0"/>
        </a:xfrm>
      </p:grpSpPr>
      <p:sp>
        <p:nvSpPr>
          <p:cNvPr id="5" name="Chart Placeholder 11">
            <a:extLst>
              <a:ext uri="{FF2B5EF4-FFF2-40B4-BE49-F238E27FC236}">
                <a16:creationId xmlns:a16="http://schemas.microsoft.com/office/drawing/2014/main" id="{6649C80A-64FA-1244-B824-70586DEF3177}"/>
              </a:ext>
            </a:extLst>
          </p:cNvPr>
          <p:cNvSpPr>
            <a:spLocks noGrp="1"/>
          </p:cNvSpPr>
          <p:nvPr>
            <p:ph type="chart" sz="quarter" idx="12" hasCustomPrompt="1"/>
          </p:nvPr>
        </p:nvSpPr>
        <p:spPr>
          <a:xfrm>
            <a:off x="457448" y="1589305"/>
            <a:ext cx="8184662" cy="3200957"/>
          </a:xfrm>
          <a:prstGeom prst="rect">
            <a:avLst/>
          </a:prstGeom>
        </p:spPr>
        <p:txBody>
          <a:bodyPr>
            <a:normAutofit/>
          </a:bodyPr>
          <a:lstStyle>
            <a:lvl1pPr marL="0" indent="0">
              <a:buNone/>
              <a:defRPr sz="2400" b="0" i="0" baseline="0">
                <a:solidFill>
                  <a:srgbClr val="FFFFFF"/>
                </a:solidFill>
                <a:latin typeface="Arial" panose="020B0604020202020204" pitchFamily="34" charset="0"/>
                <a:cs typeface="Arial" panose="020B0604020202020204" pitchFamily="34" charset="0"/>
              </a:defRPr>
            </a:lvl1pPr>
          </a:lstStyle>
          <a:p>
            <a:r>
              <a:rPr lang="en-US"/>
              <a:t>Graphics can go here – </a:t>
            </a:r>
            <a:br>
              <a:rPr lang="en-US"/>
            </a:br>
            <a:r>
              <a:rPr lang="en-US"/>
              <a:t>replace this box with your image or chart</a:t>
            </a:r>
          </a:p>
        </p:txBody>
      </p:sp>
      <p:sp>
        <p:nvSpPr>
          <p:cNvPr id="8" name="Title 1">
            <a:extLst>
              <a:ext uri="{FF2B5EF4-FFF2-40B4-BE49-F238E27FC236}">
                <a16:creationId xmlns:a16="http://schemas.microsoft.com/office/drawing/2014/main" id="{9265D3DA-A0D7-AE4C-9128-DD9ABA98C33E}"/>
              </a:ext>
            </a:extLst>
          </p:cNvPr>
          <p:cNvSpPr>
            <a:spLocks noGrp="1"/>
          </p:cNvSpPr>
          <p:nvPr>
            <p:ph type="title" hasCustomPrompt="1"/>
          </p:nvPr>
        </p:nvSpPr>
        <p:spPr>
          <a:xfrm>
            <a:off x="447923" y="353238"/>
            <a:ext cx="8197114" cy="993775"/>
          </a:xfrm>
          <a:prstGeom prst="rect">
            <a:avLst/>
          </a:prstGeom>
        </p:spPr>
        <p:txBody>
          <a:bodyPr anchor="ctr"/>
          <a:lstStyle>
            <a:lvl1pPr algn="l">
              <a:defRPr sz="3000" b="1" i="0">
                <a:solidFill>
                  <a:srgbClr val="01ADDB"/>
                </a:solidFill>
                <a:latin typeface="Arial Black" panose="020B0604020202020204" pitchFamily="34" charset="0"/>
                <a:ea typeface="Arial Black" panose="020B0604020202020204" pitchFamily="34" charset="0"/>
                <a:cs typeface="Arial Black" panose="020B0604020202020204" pitchFamily="34" charset="0"/>
              </a:defRPr>
            </a:lvl1pPr>
          </a:lstStyle>
          <a:p>
            <a:pPr lvl="0"/>
            <a:r>
              <a:rPr lang="en-US"/>
              <a:t>Header Here</a:t>
            </a:r>
            <a:br>
              <a:rPr lang="en-US"/>
            </a:br>
            <a:r>
              <a:rPr lang="en-US"/>
              <a:t>(Arial Black, 30 </a:t>
            </a:r>
            <a:r>
              <a:rPr lang="en-US" err="1"/>
              <a:t>pt</a:t>
            </a:r>
            <a:r>
              <a:rPr lang="en-US"/>
              <a:t>)</a:t>
            </a:r>
          </a:p>
        </p:txBody>
      </p:sp>
    </p:spTree>
    <p:extLst>
      <p:ext uri="{BB962C8B-B14F-4D97-AF65-F5344CB8AC3E}">
        <p14:creationId xmlns:p14="http://schemas.microsoft.com/office/powerpoint/2010/main" val="1949061975"/>
      </p:ext>
    </p:extLst>
  </p:cSld>
  <p:clrMapOvr>
    <a:masterClrMapping/>
  </p:clrMapOvr>
  <p:transition spd="slow">
    <p:wipe/>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01 - Two Chart Slide (Aggie Blue)">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C2640AAD-5B78-4A41-8750-DC51C2A7AC31}"/>
              </a:ext>
            </a:extLst>
          </p:cNvPr>
          <p:cNvSpPr>
            <a:spLocks noGrp="1"/>
          </p:cNvSpPr>
          <p:nvPr>
            <p:ph type="title" hasCustomPrompt="1"/>
          </p:nvPr>
        </p:nvSpPr>
        <p:spPr>
          <a:xfrm>
            <a:off x="447923" y="353238"/>
            <a:ext cx="8197114" cy="993775"/>
          </a:xfrm>
          <a:prstGeom prst="rect">
            <a:avLst/>
          </a:prstGeom>
        </p:spPr>
        <p:txBody>
          <a:bodyPr anchor="ctr"/>
          <a:lstStyle>
            <a:lvl1pPr algn="l">
              <a:defRPr sz="3000" b="1" i="0">
                <a:solidFill>
                  <a:srgbClr val="002639"/>
                </a:solidFill>
                <a:latin typeface="Arial Black" panose="020B0604020202020204" pitchFamily="34" charset="0"/>
                <a:ea typeface="Arial Black" panose="020B0604020202020204" pitchFamily="34" charset="0"/>
                <a:cs typeface="Arial Black" panose="020B0604020202020204" pitchFamily="34" charset="0"/>
              </a:defRPr>
            </a:lvl1pPr>
          </a:lstStyle>
          <a:p>
            <a:pPr lvl="0"/>
            <a:r>
              <a:rPr lang="en-US"/>
              <a:t>Header Here</a:t>
            </a:r>
            <a:br>
              <a:rPr lang="en-US"/>
            </a:br>
            <a:r>
              <a:rPr lang="en-US"/>
              <a:t>(Arial Black, 30 </a:t>
            </a:r>
            <a:r>
              <a:rPr lang="en-US" err="1"/>
              <a:t>pt</a:t>
            </a:r>
            <a:r>
              <a:rPr lang="en-US"/>
              <a:t>)</a:t>
            </a:r>
          </a:p>
        </p:txBody>
      </p:sp>
      <p:sp>
        <p:nvSpPr>
          <p:cNvPr id="10" name="Chart Placeholder 11">
            <a:extLst>
              <a:ext uri="{FF2B5EF4-FFF2-40B4-BE49-F238E27FC236}">
                <a16:creationId xmlns:a16="http://schemas.microsoft.com/office/drawing/2014/main" id="{75920390-2798-9B49-B225-907C585D2BCD}"/>
              </a:ext>
            </a:extLst>
          </p:cNvPr>
          <p:cNvSpPr>
            <a:spLocks noGrp="1"/>
          </p:cNvSpPr>
          <p:nvPr>
            <p:ph type="chart" sz="quarter" idx="12" hasCustomPrompt="1"/>
          </p:nvPr>
        </p:nvSpPr>
        <p:spPr>
          <a:xfrm>
            <a:off x="430290" y="1638677"/>
            <a:ext cx="3977726" cy="3051018"/>
          </a:xfrm>
          <a:prstGeom prst="rect">
            <a:avLst/>
          </a:prstGeom>
        </p:spPr>
        <p:txBody>
          <a:bodyPr>
            <a:normAutofit/>
          </a:bodyPr>
          <a:lstStyle>
            <a:lvl1pPr marL="0" indent="0">
              <a:buNone/>
              <a:defRPr sz="2400" b="0" i="0" baseline="0">
                <a:solidFill>
                  <a:srgbClr val="FFFFFF"/>
                </a:solidFill>
                <a:latin typeface="Arial" panose="020B0604020202020204" pitchFamily="34" charset="0"/>
                <a:cs typeface="Arial" panose="020B0604020202020204" pitchFamily="34" charset="0"/>
              </a:defRPr>
            </a:lvl1pPr>
          </a:lstStyle>
          <a:p>
            <a:r>
              <a:rPr lang="en-US"/>
              <a:t>Graphics can go here – </a:t>
            </a:r>
            <a:br>
              <a:rPr lang="en-US"/>
            </a:br>
            <a:r>
              <a:rPr lang="en-US"/>
              <a:t>replace this box with your image or chart</a:t>
            </a:r>
          </a:p>
        </p:txBody>
      </p:sp>
      <p:sp>
        <p:nvSpPr>
          <p:cNvPr id="11" name="Chart Placeholder 11">
            <a:extLst>
              <a:ext uri="{FF2B5EF4-FFF2-40B4-BE49-F238E27FC236}">
                <a16:creationId xmlns:a16="http://schemas.microsoft.com/office/drawing/2014/main" id="{C8FAFD27-17AF-AC4B-B3AF-ECDD6E19B9D1}"/>
              </a:ext>
            </a:extLst>
          </p:cNvPr>
          <p:cNvSpPr>
            <a:spLocks noGrp="1"/>
          </p:cNvSpPr>
          <p:nvPr>
            <p:ph type="chart" sz="quarter" idx="13" hasCustomPrompt="1"/>
          </p:nvPr>
        </p:nvSpPr>
        <p:spPr>
          <a:xfrm>
            <a:off x="4667312" y="1638677"/>
            <a:ext cx="3977726" cy="3051018"/>
          </a:xfrm>
          <a:prstGeom prst="rect">
            <a:avLst/>
          </a:prstGeom>
        </p:spPr>
        <p:txBody>
          <a:bodyPr>
            <a:normAutofit/>
          </a:bodyPr>
          <a:lstStyle>
            <a:lvl1pPr marL="0" indent="0">
              <a:buNone/>
              <a:defRPr sz="2400" b="0" i="0" baseline="0">
                <a:solidFill>
                  <a:srgbClr val="FFFFFF"/>
                </a:solidFill>
                <a:latin typeface="Arial" panose="020B0604020202020204" pitchFamily="34" charset="0"/>
                <a:cs typeface="Arial" panose="020B0604020202020204" pitchFamily="34" charset="0"/>
              </a:defRPr>
            </a:lvl1pPr>
          </a:lstStyle>
          <a:p>
            <a:r>
              <a:rPr lang="en-US"/>
              <a:t>Graphics can go here – </a:t>
            </a:r>
            <a:br>
              <a:rPr lang="en-US"/>
            </a:br>
            <a:r>
              <a:rPr lang="en-US"/>
              <a:t>replace this box with your image or chart</a:t>
            </a:r>
          </a:p>
        </p:txBody>
      </p:sp>
    </p:spTree>
    <p:extLst>
      <p:ext uri="{BB962C8B-B14F-4D97-AF65-F5344CB8AC3E}">
        <p14:creationId xmlns:p14="http://schemas.microsoft.com/office/powerpoint/2010/main" val="1181874931"/>
      </p:ext>
    </p:extLst>
  </p:cSld>
  <p:clrMapOvr>
    <a:masterClrMapping/>
  </p:clrMapOvr>
  <p:transition spd="slow">
    <p:wipe/>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02 - Two Chart Slide (Electric Blue)">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C2640AAD-5B78-4A41-8750-DC51C2A7AC31}"/>
              </a:ext>
            </a:extLst>
          </p:cNvPr>
          <p:cNvSpPr>
            <a:spLocks noGrp="1"/>
          </p:cNvSpPr>
          <p:nvPr>
            <p:ph type="title" hasCustomPrompt="1"/>
          </p:nvPr>
        </p:nvSpPr>
        <p:spPr>
          <a:xfrm>
            <a:off x="447923" y="353238"/>
            <a:ext cx="8197114" cy="993775"/>
          </a:xfrm>
          <a:prstGeom prst="rect">
            <a:avLst/>
          </a:prstGeom>
        </p:spPr>
        <p:txBody>
          <a:bodyPr anchor="ctr"/>
          <a:lstStyle>
            <a:lvl1pPr algn="l">
              <a:defRPr sz="3000" b="1" i="0">
                <a:solidFill>
                  <a:srgbClr val="01ADDB"/>
                </a:solidFill>
                <a:latin typeface="Arial Black" panose="020B0604020202020204" pitchFamily="34" charset="0"/>
                <a:ea typeface="Arial Black" panose="020B0604020202020204" pitchFamily="34" charset="0"/>
                <a:cs typeface="Arial Black" panose="020B0604020202020204" pitchFamily="34" charset="0"/>
              </a:defRPr>
            </a:lvl1pPr>
          </a:lstStyle>
          <a:p>
            <a:pPr lvl="0"/>
            <a:r>
              <a:rPr lang="en-US"/>
              <a:t>Header Here</a:t>
            </a:r>
            <a:br>
              <a:rPr lang="en-US"/>
            </a:br>
            <a:r>
              <a:rPr lang="en-US"/>
              <a:t>(Arial Black, 30 </a:t>
            </a:r>
            <a:r>
              <a:rPr lang="en-US" err="1"/>
              <a:t>pt</a:t>
            </a:r>
            <a:r>
              <a:rPr lang="en-US"/>
              <a:t>)</a:t>
            </a:r>
          </a:p>
        </p:txBody>
      </p:sp>
      <p:sp>
        <p:nvSpPr>
          <p:cNvPr id="4" name="Chart Placeholder 11">
            <a:extLst>
              <a:ext uri="{FF2B5EF4-FFF2-40B4-BE49-F238E27FC236}">
                <a16:creationId xmlns:a16="http://schemas.microsoft.com/office/drawing/2014/main" id="{F916E91A-37D5-E345-A3CA-10C6BF6CF9BB}"/>
              </a:ext>
            </a:extLst>
          </p:cNvPr>
          <p:cNvSpPr>
            <a:spLocks noGrp="1"/>
          </p:cNvSpPr>
          <p:nvPr>
            <p:ph type="chart" sz="quarter" idx="12" hasCustomPrompt="1"/>
          </p:nvPr>
        </p:nvSpPr>
        <p:spPr>
          <a:xfrm>
            <a:off x="430290" y="1638677"/>
            <a:ext cx="3977726" cy="3051018"/>
          </a:xfrm>
          <a:prstGeom prst="rect">
            <a:avLst/>
          </a:prstGeom>
        </p:spPr>
        <p:txBody>
          <a:bodyPr>
            <a:normAutofit/>
          </a:bodyPr>
          <a:lstStyle>
            <a:lvl1pPr marL="0" indent="0">
              <a:buNone/>
              <a:defRPr sz="2400" b="0" i="0" baseline="0">
                <a:solidFill>
                  <a:srgbClr val="FFFFFF"/>
                </a:solidFill>
                <a:latin typeface="Arial" panose="020B0604020202020204" pitchFamily="34" charset="0"/>
                <a:cs typeface="Arial" panose="020B0604020202020204" pitchFamily="34" charset="0"/>
              </a:defRPr>
            </a:lvl1pPr>
          </a:lstStyle>
          <a:p>
            <a:r>
              <a:rPr lang="en-US"/>
              <a:t>Graphics can go here – </a:t>
            </a:r>
            <a:br>
              <a:rPr lang="en-US"/>
            </a:br>
            <a:r>
              <a:rPr lang="en-US"/>
              <a:t>replace this box with your image or chart</a:t>
            </a:r>
          </a:p>
        </p:txBody>
      </p:sp>
      <p:sp>
        <p:nvSpPr>
          <p:cNvPr id="5" name="Chart Placeholder 11">
            <a:extLst>
              <a:ext uri="{FF2B5EF4-FFF2-40B4-BE49-F238E27FC236}">
                <a16:creationId xmlns:a16="http://schemas.microsoft.com/office/drawing/2014/main" id="{F6E0D1F7-C70F-3143-BFF3-DE94EC7743E6}"/>
              </a:ext>
            </a:extLst>
          </p:cNvPr>
          <p:cNvSpPr>
            <a:spLocks noGrp="1"/>
          </p:cNvSpPr>
          <p:nvPr>
            <p:ph type="chart" sz="quarter" idx="13" hasCustomPrompt="1"/>
          </p:nvPr>
        </p:nvSpPr>
        <p:spPr>
          <a:xfrm>
            <a:off x="4667312" y="1638677"/>
            <a:ext cx="3977726" cy="3051018"/>
          </a:xfrm>
          <a:prstGeom prst="rect">
            <a:avLst/>
          </a:prstGeom>
        </p:spPr>
        <p:txBody>
          <a:bodyPr>
            <a:normAutofit/>
          </a:bodyPr>
          <a:lstStyle>
            <a:lvl1pPr marL="0" indent="0">
              <a:buNone/>
              <a:defRPr sz="2400" b="0" i="0" baseline="0">
                <a:solidFill>
                  <a:srgbClr val="FFFFFF"/>
                </a:solidFill>
                <a:latin typeface="Arial" panose="020B0604020202020204" pitchFamily="34" charset="0"/>
                <a:cs typeface="Arial" panose="020B0604020202020204" pitchFamily="34" charset="0"/>
              </a:defRPr>
            </a:lvl1pPr>
          </a:lstStyle>
          <a:p>
            <a:r>
              <a:rPr lang="en-US"/>
              <a:t>Graphics can go here – </a:t>
            </a:r>
            <a:br>
              <a:rPr lang="en-US"/>
            </a:br>
            <a:r>
              <a:rPr lang="en-US"/>
              <a:t>replace this box with your image or chart</a:t>
            </a:r>
          </a:p>
        </p:txBody>
      </p:sp>
    </p:spTree>
    <p:extLst>
      <p:ext uri="{BB962C8B-B14F-4D97-AF65-F5344CB8AC3E}">
        <p14:creationId xmlns:p14="http://schemas.microsoft.com/office/powerpoint/2010/main" val="3363053609"/>
      </p:ext>
    </p:extLst>
  </p:cSld>
  <p:clrMapOvr>
    <a:masterClrMapping/>
  </p:clrMapOvr>
  <p:transition spd="slow">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02 - U State Custom Slide (Electric Blu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F0A01D8E-2B68-3344-A46B-51272EB861E6}"/>
              </a:ext>
            </a:extLst>
          </p:cNvPr>
          <p:cNvSpPr>
            <a:spLocks noGrp="1"/>
          </p:cNvSpPr>
          <p:nvPr>
            <p:ph type="title" hasCustomPrompt="1"/>
          </p:nvPr>
        </p:nvSpPr>
        <p:spPr>
          <a:xfrm>
            <a:off x="447923" y="360208"/>
            <a:ext cx="8197114" cy="993775"/>
          </a:xfrm>
          <a:prstGeom prst="rect">
            <a:avLst/>
          </a:prstGeom>
        </p:spPr>
        <p:txBody>
          <a:bodyPr anchor="ctr"/>
          <a:lstStyle>
            <a:lvl1pPr algn="l">
              <a:defRPr sz="3000" b="1" i="0">
                <a:solidFill>
                  <a:srgbClr val="01ADDB"/>
                </a:solidFill>
                <a:latin typeface="Arial Black" panose="020B0604020202020204" pitchFamily="34" charset="0"/>
                <a:ea typeface="Arial Black" panose="020B0604020202020204" pitchFamily="34" charset="0"/>
                <a:cs typeface="Arial Black" panose="020B0604020202020204" pitchFamily="34" charset="0"/>
              </a:defRPr>
            </a:lvl1pPr>
          </a:lstStyle>
          <a:p>
            <a:pPr lvl="0"/>
            <a:r>
              <a:rPr lang="en-US"/>
              <a:t>Header Here</a:t>
            </a:r>
            <a:br>
              <a:rPr lang="en-US"/>
            </a:br>
            <a:r>
              <a:rPr lang="en-US"/>
              <a:t>(Arial Black, 30 </a:t>
            </a:r>
            <a:r>
              <a:rPr lang="en-US" err="1"/>
              <a:t>pt</a:t>
            </a:r>
            <a:r>
              <a:rPr lang="en-US"/>
              <a:t>)</a:t>
            </a:r>
          </a:p>
        </p:txBody>
      </p:sp>
      <p:pic>
        <p:nvPicPr>
          <p:cNvPr id="8" name="Picture 7">
            <a:extLst>
              <a:ext uri="{FF2B5EF4-FFF2-40B4-BE49-F238E27FC236}">
                <a16:creationId xmlns:a16="http://schemas.microsoft.com/office/drawing/2014/main" id="{A0E347BB-5614-F340-9C28-EE90DD6ADC59}"/>
              </a:ext>
            </a:extLst>
          </p:cNvPr>
          <p:cNvPicPr>
            <a:picLocks noChangeAspect="1"/>
          </p:cNvPicPr>
          <p:nvPr userDrawn="1"/>
        </p:nvPicPr>
        <p:blipFill>
          <a:blip r:embed="rId2"/>
          <a:stretch>
            <a:fillRect/>
          </a:stretch>
        </p:blipFill>
        <p:spPr>
          <a:xfrm>
            <a:off x="7695585" y="3832770"/>
            <a:ext cx="1008856" cy="781050"/>
          </a:xfrm>
          <a:prstGeom prst="rect">
            <a:avLst/>
          </a:prstGeom>
        </p:spPr>
      </p:pic>
      <p:sp>
        <p:nvSpPr>
          <p:cNvPr id="6" name="Text Placeholder 9">
            <a:extLst>
              <a:ext uri="{FF2B5EF4-FFF2-40B4-BE49-F238E27FC236}">
                <a16:creationId xmlns:a16="http://schemas.microsoft.com/office/drawing/2014/main" id="{8FE0BDE2-CC87-7949-B16D-CCA7AD55C409}"/>
              </a:ext>
            </a:extLst>
          </p:cNvPr>
          <p:cNvSpPr>
            <a:spLocks noGrp="1"/>
          </p:cNvSpPr>
          <p:nvPr>
            <p:ph type="body" sz="quarter" idx="11" hasCustomPrompt="1"/>
          </p:nvPr>
        </p:nvSpPr>
        <p:spPr>
          <a:xfrm>
            <a:off x="447923" y="1533850"/>
            <a:ext cx="8197114" cy="3249442"/>
          </a:xfrm>
          <a:prstGeom prst="rect">
            <a:avLst/>
          </a:prstGeom>
        </p:spPr>
        <p:txBody>
          <a:bodyPr/>
          <a:lstStyle>
            <a:lvl1pPr marL="342900" indent="-342900">
              <a:buClr>
                <a:srgbClr val="01ADDB"/>
              </a:buClr>
              <a:buFont typeface="Wingdings" pitchFamily="2" charset="2"/>
              <a:buChar char="§"/>
              <a:defRPr sz="2400" b="0" i="0" baseline="0">
                <a:solidFill>
                  <a:schemeClr val="tx2"/>
                </a:solidFill>
                <a:latin typeface="Arial" panose="020B0604020202020204" pitchFamily="34" charset="0"/>
                <a:ea typeface="Open Sans" charset="0"/>
                <a:cs typeface="Arial" panose="020B0604020202020204" pitchFamily="34" charset="0"/>
              </a:defRPr>
            </a:lvl1pPr>
            <a:lvl2pPr marL="742950" indent="-285750">
              <a:buClr>
                <a:srgbClr val="01ADDB"/>
              </a:buClr>
              <a:buFont typeface="Wingdings" pitchFamily="2" charset="2"/>
              <a:buChar char="§"/>
              <a:defRPr sz="2000" b="0" i="0" baseline="0">
                <a:solidFill>
                  <a:schemeClr val="tx2"/>
                </a:solidFill>
                <a:latin typeface="Arial" panose="020B0604020202020204" pitchFamily="34" charset="0"/>
                <a:ea typeface="Open Sans" charset="0"/>
                <a:cs typeface="Arial" panose="020B0604020202020204" pitchFamily="34" charset="0"/>
              </a:defRPr>
            </a:lvl2pPr>
            <a:lvl3pPr marL="1143000" indent="-228600">
              <a:buClr>
                <a:srgbClr val="01ADDB"/>
              </a:buClr>
              <a:buSzPct val="100000"/>
              <a:buFont typeface="Wingdings" pitchFamily="2" charset="2"/>
              <a:buChar char="§"/>
              <a:defRPr sz="1800" b="0" i="0" baseline="0">
                <a:solidFill>
                  <a:schemeClr val="tx2"/>
                </a:solidFill>
                <a:latin typeface="Arial" panose="020B0604020202020204" pitchFamily="34" charset="0"/>
                <a:ea typeface="Open Sans" charset="0"/>
                <a:cs typeface="Arial" panose="020B0604020202020204" pitchFamily="34" charset="0"/>
              </a:defRPr>
            </a:lvl3pPr>
            <a:lvl4pPr marL="1600200" indent="-228600">
              <a:buClr>
                <a:srgbClr val="01ADDB"/>
              </a:buClr>
              <a:buFont typeface="Wingdings" pitchFamily="2" charset="2"/>
              <a:buChar char="§"/>
              <a:defRPr sz="1600" b="0" i="0" baseline="0">
                <a:solidFill>
                  <a:schemeClr val="tx2"/>
                </a:solidFill>
                <a:latin typeface="Arial" panose="020B0604020202020204" pitchFamily="34" charset="0"/>
                <a:ea typeface="Open Sans" charset="0"/>
                <a:cs typeface="Arial" panose="020B0604020202020204" pitchFamily="34" charset="0"/>
              </a:defRPr>
            </a:lvl4pPr>
            <a:lvl5pPr marL="2057400" indent="-228600">
              <a:buClr>
                <a:srgbClr val="01ADDB"/>
              </a:buClr>
              <a:buFont typeface="Wingdings" pitchFamily="2" charset="2"/>
              <a:buChar char="§"/>
              <a:defRPr sz="1400" b="0" i="0" baseline="0">
                <a:solidFill>
                  <a:schemeClr val="tx2"/>
                </a:solidFill>
                <a:latin typeface="Arial" panose="020B0604020202020204" pitchFamily="34" charset="0"/>
                <a:ea typeface="Open Sans" charset="0"/>
                <a:cs typeface="Arial" panose="020B0604020202020204" pitchFamily="34" charset="0"/>
              </a:defRPr>
            </a:lvl5pPr>
          </a:lstStyle>
          <a:p>
            <a:pPr lvl="0"/>
            <a:r>
              <a:rPr lang="en-US"/>
              <a:t>Content here (Arial Regular, 24 </a:t>
            </a:r>
            <a:r>
              <a:rPr lang="en-US" err="1"/>
              <a:t>pt</a:t>
            </a:r>
            <a:r>
              <a:rPr lang="en-US"/>
              <a:t>)</a:t>
            </a:r>
          </a:p>
          <a:p>
            <a:pPr lvl="1"/>
            <a:r>
              <a:rPr lang="en-US"/>
              <a:t>Second level (Arial Regular, 20 </a:t>
            </a:r>
            <a:r>
              <a:rPr lang="en-US" err="1"/>
              <a:t>pt</a:t>
            </a:r>
            <a:r>
              <a:rPr lang="en-US"/>
              <a:t>)</a:t>
            </a:r>
          </a:p>
          <a:p>
            <a:pPr lvl="2"/>
            <a:r>
              <a:rPr lang="en-US"/>
              <a:t>Third level (Arial Regular, 18 </a:t>
            </a:r>
            <a:r>
              <a:rPr lang="en-US" err="1"/>
              <a:t>pt</a:t>
            </a:r>
            <a:r>
              <a:rPr lang="en-US"/>
              <a:t>)</a:t>
            </a:r>
          </a:p>
          <a:p>
            <a:pPr lvl="3"/>
            <a:r>
              <a:rPr lang="en-US"/>
              <a:t>Fourth level (Arial Regular, 16 </a:t>
            </a:r>
            <a:r>
              <a:rPr lang="en-US" err="1"/>
              <a:t>pt</a:t>
            </a:r>
            <a:r>
              <a:rPr lang="en-US"/>
              <a:t>)</a:t>
            </a:r>
          </a:p>
          <a:p>
            <a:pPr lvl="4"/>
            <a:r>
              <a:rPr lang="en-US"/>
              <a:t>Fifth level (Arial Regular, 14 </a:t>
            </a:r>
            <a:r>
              <a:rPr lang="en-US" err="1"/>
              <a:t>pt</a:t>
            </a:r>
            <a:r>
              <a:rPr lang="en-US"/>
              <a:t>)</a:t>
            </a:r>
          </a:p>
        </p:txBody>
      </p:sp>
    </p:spTree>
    <p:extLst>
      <p:ext uri="{BB962C8B-B14F-4D97-AF65-F5344CB8AC3E}">
        <p14:creationId xmlns:p14="http://schemas.microsoft.com/office/powerpoint/2010/main" val="26053143"/>
      </p:ext>
    </p:extLst>
  </p:cSld>
  <p:clrMapOvr>
    <a:masterClrMapping/>
  </p:clrMapOvr>
  <p:transition spd="slow">
    <p:wipe/>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01 - Image Right (Aggie Blue)">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B3BDB5C6-66AC-114D-9831-83F0E52BD9B9}"/>
              </a:ext>
            </a:extLst>
          </p:cNvPr>
          <p:cNvSpPr>
            <a:spLocks noGrp="1"/>
          </p:cNvSpPr>
          <p:nvPr>
            <p:ph type="pic" sz="quarter" idx="10"/>
          </p:nvPr>
        </p:nvSpPr>
        <p:spPr>
          <a:xfrm>
            <a:off x="5921375" y="0"/>
            <a:ext cx="3222625" cy="5143500"/>
          </a:xfrm>
          <a:prstGeom prst="rect">
            <a:avLst/>
          </a:prstGeom>
        </p:spPr>
        <p:txBody>
          <a:bodyPr/>
          <a:lstStyle>
            <a:lvl1pPr>
              <a:defRPr>
                <a:solidFill>
                  <a:schemeClr val="bg1"/>
                </a:solidFill>
                <a:latin typeface="Arial" panose="020B0604020202020204" pitchFamily="34" charset="0"/>
                <a:cs typeface="Arial" panose="020B0604020202020204" pitchFamily="34" charset="0"/>
              </a:defRPr>
            </a:lvl1pPr>
          </a:lstStyle>
          <a:p>
            <a:endParaRPr lang="en-US"/>
          </a:p>
          <a:p>
            <a:endParaRPr lang="en-US"/>
          </a:p>
        </p:txBody>
      </p:sp>
      <p:sp>
        <p:nvSpPr>
          <p:cNvPr id="8" name="Title 1">
            <a:extLst>
              <a:ext uri="{FF2B5EF4-FFF2-40B4-BE49-F238E27FC236}">
                <a16:creationId xmlns:a16="http://schemas.microsoft.com/office/drawing/2014/main" id="{0A7C7D41-11DB-B54C-AE7E-D4C438E812E5}"/>
              </a:ext>
            </a:extLst>
          </p:cNvPr>
          <p:cNvSpPr>
            <a:spLocks noGrp="1"/>
          </p:cNvSpPr>
          <p:nvPr>
            <p:ph type="title" hasCustomPrompt="1"/>
          </p:nvPr>
        </p:nvSpPr>
        <p:spPr>
          <a:xfrm>
            <a:off x="284960" y="595029"/>
            <a:ext cx="5183331" cy="993775"/>
          </a:xfrm>
          <a:prstGeom prst="rect">
            <a:avLst/>
          </a:prstGeom>
        </p:spPr>
        <p:txBody>
          <a:bodyPr anchor="ctr"/>
          <a:lstStyle>
            <a:lvl1pPr algn="l">
              <a:defRPr sz="3000" b="1" i="0">
                <a:solidFill>
                  <a:srgbClr val="002639"/>
                </a:solidFill>
                <a:latin typeface="Arial Black" panose="020B0604020202020204" pitchFamily="34" charset="0"/>
                <a:ea typeface="Arial Black" panose="020B0604020202020204" pitchFamily="34" charset="0"/>
                <a:cs typeface="Arial Black" panose="020B0604020202020204" pitchFamily="34" charset="0"/>
              </a:defRPr>
            </a:lvl1pPr>
          </a:lstStyle>
          <a:p>
            <a:pPr lvl="0"/>
            <a:r>
              <a:rPr lang="en-US"/>
              <a:t>Header Here </a:t>
            </a:r>
            <a:br>
              <a:rPr lang="en-US"/>
            </a:br>
            <a:r>
              <a:rPr lang="en-US"/>
              <a:t>(Arial Black, 30 </a:t>
            </a:r>
            <a:r>
              <a:rPr lang="en-US" err="1"/>
              <a:t>pt</a:t>
            </a:r>
            <a:r>
              <a:rPr lang="en-US"/>
              <a:t>)</a:t>
            </a:r>
          </a:p>
        </p:txBody>
      </p:sp>
      <p:sp>
        <p:nvSpPr>
          <p:cNvPr id="9" name="Text Placeholder 9">
            <a:extLst>
              <a:ext uri="{FF2B5EF4-FFF2-40B4-BE49-F238E27FC236}">
                <a16:creationId xmlns:a16="http://schemas.microsoft.com/office/drawing/2014/main" id="{0349E132-4E3A-F649-B679-23EA9AA706DE}"/>
              </a:ext>
            </a:extLst>
          </p:cNvPr>
          <p:cNvSpPr>
            <a:spLocks noGrp="1"/>
          </p:cNvSpPr>
          <p:nvPr>
            <p:ph type="body" sz="quarter" idx="11" hasCustomPrompt="1"/>
          </p:nvPr>
        </p:nvSpPr>
        <p:spPr>
          <a:xfrm>
            <a:off x="284961" y="1819562"/>
            <a:ext cx="5183332" cy="2728909"/>
          </a:xfrm>
          <a:prstGeom prst="rect">
            <a:avLst/>
          </a:prstGeom>
        </p:spPr>
        <p:txBody>
          <a:bodyPr/>
          <a:lstStyle>
            <a:lvl1pPr marL="342900" indent="-342900">
              <a:buClr>
                <a:srgbClr val="01ADDB"/>
              </a:buClr>
              <a:buFont typeface="Wingdings" pitchFamily="2" charset="2"/>
              <a:buChar char="§"/>
              <a:defRPr sz="2400" b="0" i="0" baseline="0">
                <a:solidFill>
                  <a:srgbClr val="002639"/>
                </a:solidFill>
                <a:latin typeface="Arial" panose="020B0604020202020204" pitchFamily="34" charset="0"/>
                <a:ea typeface="Open Sans" charset="0"/>
                <a:cs typeface="Arial" panose="020B0604020202020204" pitchFamily="34" charset="0"/>
              </a:defRPr>
            </a:lvl1pPr>
            <a:lvl2pPr marL="742950" indent="-285750">
              <a:buClr>
                <a:srgbClr val="01ADDB"/>
              </a:buClr>
              <a:buFont typeface="Wingdings" pitchFamily="2" charset="2"/>
              <a:buChar char="§"/>
              <a:defRPr sz="2000" b="0" i="0" baseline="0">
                <a:solidFill>
                  <a:srgbClr val="002639"/>
                </a:solidFill>
                <a:latin typeface="Arial" panose="020B0604020202020204" pitchFamily="34" charset="0"/>
                <a:ea typeface="Open Sans" charset="0"/>
                <a:cs typeface="Arial" panose="020B0604020202020204" pitchFamily="34" charset="0"/>
              </a:defRPr>
            </a:lvl2pPr>
            <a:lvl3pPr marL="1143000" indent="-228600">
              <a:buClr>
                <a:srgbClr val="01ADDB"/>
              </a:buClr>
              <a:buSzPct val="100000"/>
              <a:buFont typeface="Wingdings" pitchFamily="2" charset="2"/>
              <a:buChar char="§"/>
              <a:defRPr sz="1800" b="0" i="0" baseline="0">
                <a:solidFill>
                  <a:srgbClr val="002639"/>
                </a:solidFill>
                <a:latin typeface="Arial" panose="020B0604020202020204" pitchFamily="34" charset="0"/>
                <a:ea typeface="Open Sans" charset="0"/>
                <a:cs typeface="Arial" panose="020B0604020202020204" pitchFamily="34" charset="0"/>
              </a:defRPr>
            </a:lvl3pPr>
            <a:lvl4pPr marL="1600200" indent="-228600">
              <a:buClr>
                <a:srgbClr val="01ADDB"/>
              </a:buClr>
              <a:buFont typeface="Wingdings" pitchFamily="2" charset="2"/>
              <a:buChar char="§"/>
              <a:defRPr sz="1600" b="0" i="0" baseline="0">
                <a:solidFill>
                  <a:srgbClr val="002639"/>
                </a:solidFill>
                <a:latin typeface="Arial" panose="020B0604020202020204" pitchFamily="34" charset="0"/>
                <a:ea typeface="Open Sans" charset="0"/>
                <a:cs typeface="Arial" panose="020B0604020202020204" pitchFamily="34" charset="0"/>
              </a:defRPr>
            </a:lvl4pPr>
            <a:lvl5pPr marL="2057400" indent="-228600">
              <a:buClr>
                <a:srgbClr val="01ADDB"/>
              </a:buClr>
              <a:buFont typeface="Wingdings" pitchFamily="2" charset="2"/>
              <a:buChar char="§"/>
              <a:defRPr sz="1400" b="0" i="0" baseline="0">
                <a:solidFill>
                  <a:srgbClr val="002639"/>
                </a:solidFill>
                <a:latin typeface="Arial" panose="020B0604020202020204" pitchFamily="34" charset="0"/>
                <a:ea typeface="Open Sans" charset="0"/>
                <a:cs typeface="Arial" panose="020B0604020202020204" pitchFamily="34" charset="0"/>
              </a:defRPr>
            </a:lvl5pPr>
          </a:lstStyle>
          <a:p>
            <a:pPr lvl="0"/>
            <a:r>
              <a:rPr lang="en-US"/>
              <a:t>Content here (Arial Regular, 24 </a:t>
            </a:r>
            <a:r>
              <a:rPr lang="en-US" err="1"/>
              <a:t>pt</a:t>
            </a:r>
            <a:r>
              <a:rPr lang="en-US"/>
              <a:t>)</a:t>
            </a:r>
          </a:p>
          <a:p>
            <a:pPr lvl="1"/>
            <a:r>
              <a:rPr lang="en-US"/>
              <a:t>Second level (Arial Regular, 20 </a:t>
            </a:r>
            <a:r>
              <a:rPr lang="en-US" err="1"/>
              <a:t>pt</a:t>
            </a:r>
            <a:r>
              <a:rPr lang="en-US"/>
              <a:t>)</a:t>
            </a:r>
          </a:p>
          <a:p>
            <a:pPr lvl="2"/>
            <a:r>
              <a:rPr lang="en-US"/>
              <a:t>Third level (Arial Regular, 18 </a:t>
            </a:r>
            <a:r>
              <a:rPr lang="en-US" err="1"/>
              <a:t>pt</a:t>
            </a:r>
            <a:r>
              <a:rPr lang="en-US"/>
              <a:t>)</a:t>
            </a:r>
          </a:p>
          <a:p>
            <a:pPr lvl="3"/>
            <a:r>
              <a:rPr lang="en-US"/>
              <a:t>Fourth level (Arial Regular, 16 </a:t>
            </a:r>
            <a:r>
              <a:rPr lang="en-US" err="1"/>
              <a:t>pt</a:t>
            </a:r>
            <a:r>
              <a:rPr lang="en-US"/>
              <a:t>)</a:t>
            </a:r>
          </a:p>
          <a:p>
            <a:pPr lvl="4"/>
            <a:r>
              <a:rPr lang="en-US"/>
              <a:t>Fifth level (Arial Regular, 14 </a:t>
            </a:r>
            <a:r>
              <a:rPr lang="en-US" err="1"/>
              <a:t>pt</a:t>
            </a:r>
            <a:r>
              <a:rPr lang="en-US"/>
              <a:t>)</a:t>
            </a:r>
          </a:p>
        </p:txBody>
      </p:sp>
    </p:spTree>
    <p:extLst>
      <p:ext uri="{BB962C8B-B14F-4D97-AF65-F5344CB8AC3E}">
        <p14:creationId xmlns:p14="http://schemas.microsoft.com/office/powerpoint/2010/main" val="2303496478"/>
      </p:ext>
    </p:extLst>
  </p:cSld>
  <p:clrMapOvr>
    <a:masterClrMapping/>
  </p:clrMapOvr>
  <p:transition spd="slow">
    <p:wipe/>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02 - Image Left (Aggie Blue)">
    <p:spTree>
      <p:nvGrpSpPr>
        <p:cNvPr id="1" name=""/>
        <p:cNvGrpSpPr/>
        <p:nvPr/>
      </p:nvGrpSpPr>
      <p:grpSpPr>
        <a:xfrm>
          <a:off x="0" y="0"/>
          <a:ext cx="0" cy="0"/>
          <a:chOff x="0" y="0"/>
          <a:chExt cx="0" cy="0"/>
        </a:xfrm>
      </p:grpSpPr>
      <p:sp>
        <p:nvSpPr>
          <p:cNvPr id="6" name="Picture Placeholder 6">
            <a:extLst>
              <a:ext uri="{FF2B5EF4-FFF2-40B4-BE49-F238E27FC236}">
                <a16:creationId xmlns:a16="http://schemas.microsoft.com/office/drawing/2014/main" id="{85F52C4C-E6AA-2E4D-ADE2-3DE7273EA235}"/>
              </a:ext>
            </a:extLst>
          </p:cNvPr>
          <p:cNvSpPr>
            <a:spLocks noGrp="1"/>
          </p:cNvSpPr>
          <p:nvPr>
            <p:ph type="pic" sz="quarter" idx="10"/>
          </p:nvPr>
        </p:nvSpPr>
        <p:spPr>
          <a:xfrm>
            <a:off x="0" y="0"/>
            <a:ext cx="3222625" cy="5143500"/>
          </a:xfrm>
          <a:prstGeom prst="rect">
            <a:avLst/>
          </a:prstGeom>
        </p:spPr>
        <p:txBody>
          <a:bodyPr/>
          <a:lstStyle>
            <a:lvl1pPr>
              <a:defRPr>
                <a:solidFill>
                  <a:schemeClr val="bg1"/>
                </a:solidFill>
                <a:latin typeface="Arial" panose="020B0604020202020204" pitchFamily="34" charset="0"/>
                <a:cs typeface="Arial" panose="020B0604020202020204" pitchFamily="34" charset="0"/>
              </a:defRPr>
            </a:lvl1pPr>
          </a:lstStyle>
          <a:p>
            <a:endParaRPr lang="en-US"/>
          </a:p>
          <a:p>
            <a:endParaRPr lang="en-US"/>
          </a:p>
        </p:txBody>
      </p:sp>
      <p:sp>
        <p:nvSpPr>
          <p:cNvPr id="7" name="Title 1">
            <a:extLst>
              <a:ext uri="{FF2B5EF4-FFF2-40B4-BE49-F238E27FC236}">
                <a16:creationId xmlns:a16="http://schemas.microsoft.com/office/drawing/2014/main" id="{B67E1E1F-2F18-BB4B-BF4D-A697458B083C}"/>
              </a:ext>
            </a:extLst>
          </p:cNvPr>
          <p:cNvSpPr>
            <a:spLocks noGrp="1"/>
          </p:cNvSpPr>
          <p:nvPr>
            <p:ph type="title" hasCustomPrompt="1"/>
          </p:nvPr>
        </p:nvSpPr>
        <p:spPr>
          <a:xfrm>
            <a:off x="3489886" y="658403"/>
            <a:ext cx="5355350" cy="993775"/>
          </a:xfrm>
          <a:prstGeom prst="rect">
            <a:avLst/>
          </a:prstGeom>
        </p:spPr>
        <p:txBody>
          <a:bodyPr anchor="ctr"/>
          <a:lstStyle>
            <a:lvl1pPr algn="l">
              <a:defRPr sz="3000" b="1" i="0">
                <a:solidFill>
                  <a:srgbClr val="002639"/>
                </a:solidFill>
                <a:latin typeface="Arial Black" panose="020B0604020202020204" pitchFamily="34" charset="0"/>
                <a:ea typeface="Arial Black" panose="020B0604020202020204" pitchFamily="34" charset="0"/>
                <a:cs typeface="Arial Black" panose="020B0604020202020204" pitchFamily="34" charset="0"/>
              </a:defRPr>
            </a:lvl1pPr>
          </a:lstStyle>
          <a:p>
            <a:pPr lvl="0"/>
            <a:r>
              <a:rPr lang="en-US"/>
              <a:t>Header Here </a:t>
            </a:r>
            <a:br>
              <a:rPr lang="en-US"/>
            </a:br>
            <a:r>
              <a:rPr lang="en-US"/>
              <a:t>(Arial Black, 30 </a:t>
            </a:r>
            <a:r>
              <a:rPr lang="en-US" err="1"/>
              <a:t>pt</a:t>
            </a:r>
            <a:r>
              <a:rPr lang="en-US"/>
              <a:t>)</a:t>
            </a:r>
          </a:p>
        </p:txBody>
      </p:sp>
      <p:sp>
        <p:nvSpPr>
          <p:cNvPr id="8" name="Text Placeholder 9">
            <a:extLst>
              <a:ext uri="{FF2B5EF4-FFF2-40B4-BE49-F238E27FC236}">
                <a16:creationId xmlns:a16="http://schemas.microsoft.com/office/drawing/2014/main" id="{EED12AAC-33A9-D644-844B-2B7E97652A7D}"/>
              </a:ext>
            </a:extLst>
          </p:cNvPr>
          <p:cNvSpPr>
            <a:spLocks noGrp="1"/>
          </p:cNvSpPr>
          <p:nvPr>
            <p:ph type="body" sz="quarter" idx="11" hasCustomPrompt="1"/>
          </p:nvPr>
        </p:nvSpPr>
        <p:spPr>
          <a:xfrm>
            <a:off x="3489886" y="1882936"/>
            <a:ext cx="5355349" cy="2703932"/>
          </a:xfrm>
          <a:prstGeom prst="rect">
            <a:avLst/>
          </a:prstGeom>
        </p:spPr>
        <p:txBody>
          <a:bodyPr/>
          <a:lstStyle>
            <a:lvl1pPr marL="342900" indent="-342900">
              <a:buClr>
                <a:srgbClr val="01ADDB"/>
              </a:buClr>
              <a:buFont typeface="Wingdings" pitchFamily="2" charset="2"/>
              <a:buChar char="§"/>
              <a:defRPr sz="2400" b="0" i="0" baseline="0">
                <a:solidFill>
                  <a:srgbClr val="002639"/>
                </a:solidFill>
                <a:latin typeface="Arial" panose="020B0604020202020204" pitchFamily="34" charset="0"/>
                <a:ea typeface="Open Sans" charset="0"/>
                <a:cs typeface="Arial" panose="020B0604020202020204" pitchFamily="34" charset="0"/>
              </a:defRPr>
            </a:lvl1pPr>
            <a:lvl2pPr marL="742950" indent="-285750">
              <a:buClr>
                <a:srgbClr val="01ADDB"/>
              </a:buClr>
              <a:buFont typeface="Wingdings" pitchFamily="2" charset="2"/>
              <a:buChar char="§"/>
              <a:defRPr sz="2000" b="0" i="0" baseline="0">
                <a:solidFill>
                  <a:srgbClr val="002639"/>
                </a:solidFill>
                <a:latin typeface="Arial" panose="020B0604020202020204" pitchFamily="34" charset="0"/>
                <a:ea typeface="Open Sans" charset="0"/>
                <a:cs typeface="Arial" panose="020B0604020202020204" pitchFamily="34" charset="0"/>
              </a:defRPr>
            </a:lvl2pPr>
            <a:lvl3pPr marL="1143000" indent="-228600">
              <a:buClr>
                <a:srgbClr val="01ADDB"/>
              </a:buClr>
              <a:buSzPct val="100000"/>
              <a:buFont typeface="Wingdings" pitchFamily="2" charset="2"/>
              <a:buChar char="§"/>
              <a:defRPr sz="1800" b="0" i="0" baseline="0">
                <a:solidFill>
                  <a:srgbClr val="002639"/>
                </a:solidFill>
                <a:latin typeface="Arial" panose="020B0604020202020204" pitchFamily="34" charset="0"/>
                <a:ea typeface="Open Sans" charset="0"/>
                <a:cs typeface="Arial" panose="020B0604020202020204" pitchFamily="34" charset="0"/>
              </a:defRPr>
            </a:lvl3pPr>
            <a:lvl4pPr marL="1600200" indent="-228600">
              <a:buClr>
                <a:srgbClr val="01ADDB"/>
              </a:buClr>
              <a:buFont typeface="Wingdings" pitchFamily="2" charset="2"/>
              <a:buChar char="§"/>
              <a:defRPr sz="1600" b="0" i="0" baseline="0">
                <a:solidFill>
                  <a:srgbClr val="002639"/>
                </a:solidFill>
                <a:latin typeface="Arial" panose="020B0604020202020204" pitchFamily="34" charset="0"/>
                <a:ea typeface="Open Sans" charset="0"/>
                <a:cs typeface="Arial" panose="020B0604020202020204" pitchFamily="34" charset="0"/>
              </a:defRPr>
            </a:lvl4pPr>
            <a:lvl5pPr marL="2057400" indent="-228600">
              <a:buClr>
                <a:srgbClr val="01ADDB"/>
              </a:buClr>
              <a:buFont typeface="Wingdings" pitchFamily="2" charset="2"/>
              <a:buChar char="§"/>
              <a:defRPr sz="1400" b="0" i="0" baseline="0">
                <a:solidFill>
                  <a:srgbClr val="002639"/>
                </a:solidFill>
                <a:latin typeface="Arial" panose="020B0604020202020204" pitchFamily="34" charset="0"/>
                <a:ea typeface="Open Sans" charset="0"/>
                <a:cs typeface="Arial" panose="020B0604020202020204" pitchFamily="34" charset="0"/>
              </a:defRPr>
            </a:lvl5pPr>
          </a:lstStyle>
          <a:p>
            <a:pPr lvl="0"/>
            <a:r>
              <a:rPr lang="en-US"/>
              <a:t>Content here (Arial Regular, 24 </a:t>
            </a:r>
            <a:r>
              <a:rPr lang="en-US" err="1"/>
              <a:t>pt</a:t>
            </a:r>
            <a:r>
              <a:rPr lang="en-US"/>
              <a:t>)</a:t>
            </a:r>
          </a:p>
          <a:p>
            <a:pPr lvl="1"/>
            <a:r>
              <a:rPr lang="en-US"/>
              <a:t>Second level (Arial Regular, 20 </a:t>
            </a:r>
            <a:r>
              <a:rPr lang="en-US" err="1"/>
              <a:t>pt</a:t>
            </a:r>
            <a:r>
              <a:rPr lang="en-US"/>
              <a:t>)</a:t>
            </a:r>
          </a:p>
          <a:p>
            <a:pPr lvl="2"/>
            <a:r>
              <a:rPr lang="en-US"/>
              <a:t>Third level (Arial Regular, 18 </a:t>
            </a:r>
            <a:r>
              <a:rPr lang="en-US" err="1"/>
              <a:t>pt</a:t>
            </a:r>
            <a:r>
              <a:rPr lang="en-US"/>
              <a:t>)</a:t>
            </a:r>
          </a:p>
          <a:p>
            <a:pPr lvl="3"/>
            <a:r>
              <a:rPr lang="en-US"/>
              <a:t>Fourth level (Arial Regular, 16 </a:t>
            </a:r>
            <a:r>
              <a:rPr lang="en-US" err="1"/>
              <a:t>pt</a:t>
            </a:r>
            <a:r>
              <a:rPr lang="en-US"/>
              <a:t>)</a:t>
            </a:r>
          </a:p>
          <a:p>
            <a:pPr lvl="4"/>
            <a:r>
              <a:rPr lang="en-US"/>
              <a:t>Fifth level (Arial Regular, 14 </a:t>
            </a:r>
            <a:r>
              <a:rPr lang="en-US" err="1"/>
              <a:t>pt</a:t>
            </a:r>
            <a:r>
              <a:rPr lang="en-US"/>
              <a:t>)</a:t>
            </a:r>
          </a:p>
        </p:txBody>
      </p:sp>
    </p:spTree>
    <p:extLst>
      <p:ext uri="{BB962C8B-B14F-4D97-AF65-F5344CB8AC3E}">
        <p14:creationId xmlns:p14="http://schemas.microsoft.com/office/powerpoint/2010/main" val="2115211214"/>
      </p:ext>
    </p:extLst>
  </p:cSld>
  <p:clrMapOvr>
    <a:masterClrMapping/>
  </p:clrMapOvr>
  <p:transition spd="slow">
    <p:wipe/>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01 - Image Right (Electric Blue)">
    <p:spTree>
      <p:nvGrpSpPr>
        <p:cNvPr id="1" name=""/>
        <p:cNvGrpSpPr/>
        <p:nvPr/>
      </p:nvGrpSpPr>
      <p:grpSpPr>
        <a:xfrm>
          <a:off x="0" y="0"/>
          <a:ext cx="0" cy="0"/>
          <a:chOff x="0" y="0"/>
          <a:chExt cx="0" cy="0"/>
        </a:xfrm>
      </p:grpSpPr>
      <p:sp>
        <p:nvSpPr>
          <p:cNvPr id="6" name="Picture Placeholder 6">
            <a:extLst>
              <a:ext uri="{FF2B5EF4-FFF2-40B4-BE49-F238E27FC236}">
                <a16:creationId xmlns:a16="http://schemas.microsoft.com/office/drawing/2014/main" id="{8903CE7F-DC19-0647-99F5-5AF4EF648909}"/>
              </a:ext>
            </a:extLst>
          </p:cNvPr>
          <p:cNvSpPr>
            <a:spLocks noGrp="1"/>
          </p:cNvSpPr>
          <p:nvPr>
            <p:ph type="pic" sz="quarter" idx="10"/>
          </p:nvPr>
        </p:nvSpPr>
        <p:spPr>
          <a:xfrm>
            <a:off x="5921375" y="0"/>
            <a:ext cx="3222625" cy="5143500"/>
          </a:xfrm>
          <a:prstGeom prst="rect">
            <a:avLst/>
          </a:prstGeom>
        </p:spPr>
        <p:txBody>
          <a:bodyPr/>
          <a:lstStyle>
            <a:lvl1pPr>
              <a:defRPr>
                <a:solidFill>
                  <a:schemeClr val="bg1"/>
                </a:solidFill>
                <a:latin typeface="Arial" panose="020B0604020202020204" pitchFamily="34" charset="0"/>
                <a:cs typeface="Arial" panose="020B0604020202020204" pitchFamily="34" charset="0"/>
              </a:defRPr>
            </a:lvl1pPr>
          </a:lstStyle>
          <a:p>
            <a:endParaRPr lang="en-US"/>
          </a:p>
          <a:p>
            <a:endParaRPr lang="en-US"/>
          </a:p>
        </p:txBody>
      </p:sp>
      <p:sp>
        <p:nvSpPr>
          <p:cNvPr id="7" name="Title 1">
            <a:extLst>
              <a:ext uri="{FF2B5EF4-FFF2-40B4-BE49-F238E27FC236}">
                <a16:creationId xmlns:a16="http://schemas.microsoft.com/office/drawing/2014/main" id="{7C7C7FFC-1233-6F49-9968-B6E3E2C5CD67}"/>
              </a:ext>
            </a:extLst>
          </p:cNvPr>
          <p:cNvSpPr>
            <a:spLocks noGrp="1"/>
          </p:cNvSpPr>
          <p:nvPr>
            <p:ph type="title" hasCustomPrompt="1"/>
          </p:nvPr>
        </p:nvSpPr>
        <p:spPr>
          <a:xfrm>
            <a:off x="284960" y="595029"/>
            <a:ext cx="5183331" cy="993775"/>
          </a:xfrm>
          <a:prstGeom prst="rect">
            <a:avLst/>
          </a:prstGeom>
        </p:spPr>
        <p:txBody>
          <a:bodyPr anchor="ctr"/>
          <a:lstStyle>
            <a:lvl1pPr algn="l">
              <a:defRPr sz="3000" b="1" i="0">
                <a:solidFill>
                  <a:srgbClr val="01ADDB"/>
                </a:solidFill>
                <a:latin typeface="Arial Black" panose="020B0604020202020204" pitchFamily="34" charset="0"/>
                <a:ea typeface="Arial Black" panose="020B0604020202020204" pitchFamily="34" charset="0"/>
                <a:cs typeface="Arial Black" panose="020B0604020202020204" pitchFamily="34" charset="0"/>
              </a:defRPr>
            </a:lvl1pPr>
          </a:lstStyle>
          <a:p>
            <a:pPr lvl="0"/>
            <a:r>
              <a:rPr lang="en-US"/>
              <a:t>Header Here </a:t>
            </a:r>
            <a:br>
              <a:rPr lang="en-US"/>
            </a:br>
            <a:r>
              <a:rPr lang="en-US"/>
              <a:t>(Arial Black, 30 </a:t>
            </a:r>
            <a:r>
              <a:rPr lang="en-US" err="1"/>
              <a:t>pt</a:t>
            </a:r>
            <a:r>
              <a:rPr lang="en-US"/>
              <a:t>)</a:t>
            </a:r>
          </a:p>
        </p:txBody>
      </p:sp>
      <p:sp>
        <p:nvSpPr>
          <p:cNvPr id="8" name="Text Placeholder 9">
            <a:extLst>
              <a:ext uri="{FF2B5EF4-FFF2-40B4-BE49-F238E27FC236}">
                <a16:creationId xmlns:a16="http://schemas.microsoft.com/office/drawing/2014/main" id="{05B8DC5C-4A1A-DF42-9511-2EF3F09D4636}"/>
              </a:ext>
            </a:extLst>
          </p:cNvPr>
          <p:cNvSpPr>
            <a:spLocks noGrp="1"/>
          </p:cNvSpPr>
          <p:nvPr>
            <p:ph type="body" sz="quarter" idx="11" hasCustomPrompt="1"/>
          </p:nvPr>
        </p:nvSpPr>
        <p:spPr>
          <a:xfrm>
            <a:off x="284961" y="1819562"/>
            <a:ext cx="5183332" cy="2728909"/>
          </a:xfrm>
          <a:prstGeom prst="rect">
            <a:avLst/>
          </a:prstGeom>
        </p:spPr>
        <p:txBody>
          <a:bodyPr/>
          <a:lstStyle>
            <a:lvl1pPr marL="342900" indent="-342900">
              <a:buClr>
                <a:srgbClr val="01ADDB"/>
              </a:buClr>
              <a:buFont typeface="Wingdings" pitchFamily="2" charset="2"/>
              <a:buChar char="§"/>
              <a:defRPr sz="2400" b="0" i="0" baseline="0">
                <a:solidFill>
                  <a:srgbClr val="002639"/>
                </a:solidFill>
                <a:latin typeface="Arial" panose="020B0604020202020204" pitchFamily="34" charset="0"/>
                <a:ea typeface="Open Sans" charset="0"/>
                <a:cs typeface="Arial" panose="020B0604020202020204" pitchFamily="34" charset="0"/>
              </a:defRPr>
            </a:lvl1pPr>
            <a:lvl2pPr marL="742950" indent="-285750">
              <a:buClr>
                <a:srgbClr val="01ADDB"/>
              </a:buClr>
              <a:buFont typeface="Wingdings" pitchFamily="2" charset="2"/>
              <a:buChar char="§"/>
              <a:defRPr sz="2000" b="0" i="0" baseline="0">
                <a:solidFill>
                  <a:srgbClr val="002639"/>
                </a:solidFill>
                <a:latin typeface="Arial" panose="020B0604020202020204" pitchFamily="34" charset="0"/>
                <a:ea typeface="Open Sans" charset="0"/>
                <a:cs typeface="Arial" panose="020B0604020202020204" pitchFamily="34" charset="0"/>
              </a:defRPr>
            </a:lvl2pPr>
            <a:lvl3pPr marL="1143000" indent="-228600">
              <a:buClr>
                <a:srgbClr val="01ADDB"/>
              </a:buClr>
              <a:buSzPct val="100000"/>
              <a:buFont typeface="Wingdings" pitchFamily="2" charset="2"/>
              <a:buChar char="§"/>
              <a:defRPr sz="1800" b="0" i="0" baseline="0">
                <a:solidFill>
                  <a:srgbClr val="002639"/>
                </a:solidFill>
                <a:latin typeface="Arial" panose="020B0604020202020204" pitchFamily="34" charset="0"/>
                <a:ea typeface="Open Sans" charset="0"/>
                <a:cs typeface="Arial" panose="020B0604020202020204" pitchFamily="34" charset="0"/>
              </a:defRPr>
            </a:lvl3pPr>
            <a:lvl4pPr marL="1600200" indent="-228600">
              <a:buClr>
                <a:srgbClr val="01ADDB"/>
              </a:buClr>
              <a:buFont typeface="Wingdings" pitchFamily="2" charset="2"/>
              <a:buChar char="§"/>
              <a:defRPr sz="1600" b="0" i="0" baseline="0">
                <a:solidFill>
                  <a:srgbClr val="002639"/>
                </a:solidFill>
                <a:latin typeface="Arial" panose="020B0604020202020204" pitchFamily="34" charset="0"/>
                <a:ea typeface="Open Sans" charset="0"/>
                <a:cs typeface="Arial" panose="020B0604020202020204" pitchFamily="34" charset="0"/>
              </a:defRPr>
            </a:lvl4pPr>
            <a:lvl5pPr marL="2057400" indent="-228600">
              <a:buClr>
                <a:srgbClr val="01ADDB"/>
              </a:buClr>
              <a:buFont typeface="Wingdings" pitchFamily="2" charset="2"/>
              <a:buChar char="§"/>
              <a:defRPr sz="1400" b="0" i="0" baseline="0">
                <a:solidFill>
                  <a:srgbClr val="002639"/>
                </a:solidFill>
                <a:latin typeface="Arial" panose="020B0604020202020204" pitchFamily="34" charset="0"/>
                <a:ea typeface="Open Sans" charset="0"/>
                <a:cs typeface="Arial" panose="020B0604020202020204" pitchFamily="34" charset="0"/>
              </a:defRPr>
            </a:lvl5pPr>
          </a:lstStyle>
          <a:p>
            <a:pPr lvl="0"/>
            <a:r>
              <a:rPr lang="en-US"/>
              <a:t>Content here (Arial Regular, 24 </a:t>
            </a:r>
            <a:r>
              <a:rPr lang="en-US" err="1"/>
              <a:t>pt</a:t>
            </a:r>
            <a:r>
              <a:rPr lang="en-US"/>
              <a:t>)</a:t>
            </a:r>
          </a:p>
          <a:p>
            <a:pPr lvl="1"/>
            <a:r>
              <a:rPr lang="en-US"/>
              <a:t>Second level (Arial Regular, 20 </a:t>
            </a:r>
            <a:r>
              <a:rPr lang="en-US" err="1"/>
              <a:t>pt</a:t>
            </a:r>
            <a:r>
              <a:rPr lang="en-US"/>
              <a:t>)</a:t>
            </a:r>
          </a:p>
          <a:p>
            <a:pPr lvl="2"/>
            <a:r>
              <a:rPr lang="en-US"/>
              <a:t>Third level (Arial Regular, 18 </a:t>
            </a:r>
            <a:r>
              <a:rPr lang="en-US" err="1"/>
              <a:t>pt</a:t>
            </a:r>
            <a:r>
              <a:rPr lang="en-US"/>
              <a:t>)</a:t>
            </a:r>
          </a:p>
          <a:p>
            <a:pPr lvl="3"/>
            <a:r>
              <a:rPr lang="en-US"/>
              <a:t>Fourth level (Arial Regular, 16 </a:t>
            </a:r>
            <a:r>
              <a:rPr lang="en-US" err="1"/>
              <a:t>pt</a:t>
            </a:r>
            <a:r>
              <a:rPr lang="en-US"/>
              <a:t>)</a:t>
            </a:r>
          </a:p>
          <a:p>
            <a:pPr lvl="4"/>
            <a:r>
              <a:rPr lang="en-US"/>
              <a:t>Fifth level (Arial Regular, 14 </a:t>
            </a:r>
            <a:r>
              <a:rPr lang="en-US" err="1"/>
              <a:t>pt</a:t>
            </a:r>
            <a:r>
              <a:rPr lang="en-US"/>
              <a:t>)</a:t>
            </a:r>
          </a:p>
        </p:txBody>
      </p:sp>
    </p:spTree>
    <p:extLst>
      <p:ext uri="{BB962C8B-B14F-4D97-AF65-F5344CB8AC3E}">
        <p14:creationId xmlns:p14="http://schemas.microsoft.com/office/powerpoint/2010/main" val="1526637616"/>
      </p:ext>
    </p:extLst>
  </p:cSld>
  <p:clrMapOvr>
    <a:masterClrMapping/>
  </p:clrMapOvr>
  <p:transition spd="slow">
    <p:wipe/>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02 - Image Left (Electric Blue)">
    <p:spTree>
      <p:nvGrpSpPr>
        <p:cNvPr id="1" name=""/>
        <p:cNvGrpSpPr/>
        <p:nvPr/>
      </p:nvGrpSpPr>
      <p:grpSpPr>
        <a:xfrm>
          <a:off x="0" y="0"/>
          <a:ext cx="0" cy="0"/>
          <a:chOff x="0" y="0"/>
          <a:chExt cx="0" cy="0"/>
        </a:xfrm>
      </p:grpSpPr>
      <p:sp>
        <p:nvSpPr>
          <p:cNvPr id="6" name="Picture Placeholder 6">
            <a:extLst>
              <a:ext uri="{FF2B5EF4-FFF2-40B4-BE49-F238E27FC236}">
                <a16:creationId xmlns:a16="http://schemas.microsoft.com/office/drawing/2014/main" id="{ADF5F5CF-39C3-3647-BFB8-2EFE7CFF6F4F}"/>
              </a:ext>
            </a:extLst>
          </p:cNvPr>
          <p:cNvSpPr>
            <a:spLocks noGrp="1"/>
          </p:cNvSpPr>
          <p:nvPr>
            <p:ph type="pic" sz="quarter" idx="10"/>
          </p:nvPr>
        </p:nvSpPr>
        <p:spPr>
          <a:xfrm>
            <a:off x="0" y="0"/>
            <a:ext cx="3222625" cy="5143500"/>
          </a:xfrm>
          <a:prstGeom prst="rect">
            <a:avLst/>
          </a:prstGeom>
        </p:spPr>
        <p:txBody>
          <a:bodyPr/>
          <a:lstStyle>
            <a:lvl1pPr>
              <a:defRPr>
                <a:solidFill>
                  <a:schemeClr val="bg1"/>
                </a:solidFill>
                <a:latin typeface="Arial" panose="020B0604020202020204" pitchFamily="34" charset="0"/>
                <a:cs typeface="Arial" panose="020B0604020202020204" pitchFamily="34" charset="0"/>
              </a:defRPr>
            </a:lvl1pPr>
          </a:lstStyle>
          <a:p>
            <a:endParaRPr lang="en-US"/>
          </a:p>
          <a:p>
            <a:endParaRPr lang="en-US"/>
          </a:p>
        </p:txBody>
      </p:sp>
      <p:sp>
        <p:nvSpPr>
          <p:cNvPr id="7" name="Title 1">
            <a:extLst>
              <a:ext uri="{FF2B5EF4-FFF2-40B4-BE49-F238E27FC236}">
                <a16:creationId xmlns:a16="http://schemas.microsoft.com/office/drawing/2014/main" id="{3FBC620A-A08D-6844-B5F8-8A23A4C6B79A}"/>
              </a:ext>
            </a:extLst>
          </p:cNvPr>
          <p:cNvSpPr>
            <a:spLocks noGrp="1"/>
          </p:cNvSpPr>
          <p:nvPr>
            <p:ph type="title" hasCustomPrompt="1"/>
          </p:nvPr>
        </p:nvSpPr>
        <p:spPr>
          <a:xfrm>
            <a:off x="3489886" y="658403"/>
            <a:ext cx="5355350" cy="993775"/>
          </a:xfrm>
          <a:prstGeom prst="rect">
            <a:avLst/>
          </a:prstGeom>
        </p:spPr>
        <p:txBody>
          <a:bodyPr anchor="ctr"/>
          <a:lstStyle>
            <a:lvl1pPr algn="l">
              <a:defRPr sz="3000" b="1" i="0">
                <a:solidFill>
                  <a:srgbClr val="01ADDB"/>
                </a:solidFill>
                <a:latin typeface="Arial Black" panose="020B0604020202020204" pitchFamily="34" charset="0"/>
                <a:ea typeface="Arial Black" panose="020B0604020202020204" pitchFamily="34" charset="0"/>
                <a:cs typeface="Arial Black" panose="020B0604020202020204" pitchFamily="34" charset="0"/>
              </a:defRPr>
            </a:lvl1pPr>
          </a:lstStyle>
          <a:p>
            <a:pPr lvl="0"/>
            <a:r>
              <a:rPr lang="en-US"/>
              <a:t>Header Here </a:t>
            </a:r>
            <a:br>
              <a:rPr lang="en-US"/>
            </a:br>
            <a:r>
              <a:rPr lang="en-US"/>
              <a:t>(Arial Black, 30 </a:t>
            </a:r>
            <a:r>
              <a:rPr lang="en-US" err="1"/>
              <a:t>pt</a:t>
            </a:r>
            <a:r>
              <a:rPr lang="en-US"/>
              <a:t>)</a:t>
            </a:r>
          </a:p>
        </p:txBody>
      </p:sp>
      <p:sp>
        <p:nvSpPr>
          <p:cNvPr id="8" name="Text Placeholder 9">
            <a:extLst>
              <a:ext uri="{FF2B5EF4-FFF2-40B4-BE49-F238E27FC236}">
                <a16:creationId xmlns:a16="http://schemas.microsoft.com/office/drawing/2014/main" id="{6A2C710C-B332-B04E-B528-630878B84875}"/>
              </a:ext>
            </a:extLst>
          </p:cNvPr>
          <p:cNvSpPr>
            <a:spLocks noGrp="1"/>
          </p:cNvSpPr>
          <p:nvPr>
            <p:ph type="body" sz="quarter" idx="11" hasCustomPrompt="1"/>
          </p:nvPr>
        </p:nvSpPr>
        <p:spPr>
          <a:xfrm>
            <a:off x="3489886" y="1882936"/>
            <a:ext cx="5355349" cy="2711366"/>
          </a:xfrm>
          <a:prstGeom prst="rect">
            <a:avLst/>
          </a:prstGeom>
        </p:spPr>
        <p:txBody>
          <a:bodyPr/>
          <a:lstStyle>
            <a:lvl1pPr marL="342900" indent="-342900">
              <a:buClr>
                <a:srgbClr val="01ADDB"/>
              </a:buClr>
              <a:buFont typeface="Wingdings" pitchFamily="2" charset="2"/>
              <a:buChar char="§"/>
              <a:defRPr sz="2400" b="0" i="0" baseline="0">
                <a:solidFill>
                  <a:srgbClr val="002639"/>
                </a:solidFill>
                <a:latin typeface="Arial" panose="020B0604020202020204" pitchFamily="34" charset="0"/>
                <a:ea typeface="Open Sans" charset="0"/>
                <a:cs typeface="Arial" panose="020B0604020202020204" pitchFamily="34" charset="0"/>
              </a:defRPr>
            </a:lvl1pPr>
            <a:lvl2pPr marL="742950" indent="-285750">
              <a:buClr>
                <a:srgbClr val="01ADDB"/>
              </a:buClr>
              <a:buFont typeface="Wingdings" pitchFamily="2" charset="2"/>
              <a:buChar char="§"/>
              <a:defRPr sz="2000" b="0" i="0" baseline="0">
                <a:solidFill>
                  <a:srgbClr val="002639"/>
                </a:solidFill>
                <a:latin typeface="Arial" panose="020B0604020202020204" pitchFamily="34" charset="0"/>
                <a:ea typeface="Open Sans" charset="0"/>
                <a:cs typeface="Arial" panose="020B0604020202020204" pitchFamily="34" charset="0"/>
              </a:defRPr>
            </a:lvl2pPr>
            <a:lvl3pPr marL="1143000" indent="-228600">
              <a:buClr>
                <a:srgbClr val="01ADDB"/>
              </a:buClr>
              <a:buSzPct val="100000"/>
              <a:buFont typeface="Wingdings" pitchFamily="2" charset="2"/>
              <a:buChar char="§"/>
              <a:defRPr sz="1800" b="0" i="0" baseline="0">
                <a:solidFill>
                  <a:srgbClr val="002639"/>
                </a:solidFill>
                <a:latin typeface="Arial" panose="020B0604020202020204" pitchFamily="34" charset="0"/>
                <a:ea typeface="Open Sans" charset="0"/>
                <a:cs typeface="Arial" panose="020B0604020202020204" pitchFamily="34" charset="0"/>
              </a:defRPr>
            </a:lvl3pPr>
            <a:lvl4pPr marL="1600200" indent="-228600">
              <a:buClr>
                <a:srgbClr val="01ADDB"/>
              </a:buClr>
              <a:buFont typeface="Wingdings" pitchFamily="2" charset="2"/>
              <a:buChar char="§"/>
              <a:defRPr sz="1600" b="0" i="0" baseline="0">
                <a:solidFill>
                  <a:srgbClr val="002639"/>
                </a:solidFill>
                <a:latin typeface="Arial" panose="020B0604020202020204" pitchFamily="34" charset="0"/>
                <a:ea typeface="Open Sans" charset="0"/>
                <a:cs typeface="Arial" panose="020B0604020202020204" pitchFamily="34" charset="0"/>
              </a:defRPr>
            </a:lvl4pPr>
            <a:lvl5pPr marL="2057400" indent="-228600">
              <a:buClr>
                <a:srgbClr val="01ADDB"/>
              </a:buClr>
              <a:buFont typeface="Wingdings" pitchFamily="2" charset="2"/>
              <a:buChar char="§"/>
              <a:defRPr sz="1400" b="0" i="0" baseline="0">
                <a:solidFill>
                  <a:srgbClr val="002639"/>
                </a:solidFill>
                <a:latin typeface="Arial" panose="020B0604020202020204" pitchFamily="34" charset="0"/>
                <a:ea typeface="Open Sans" charset="0"/>
                <a:cs typeface="Arial" panose="020B0604020202020204" pitchFamily="34" charset="0"/>
              </a:defRPr>
            </a:lvl5pPr>
          </a:lstStyle>
          <a:p>
            <a:pPr lvl="0"/>
            <a:r>
              <a:rPr lang="en-US"/>
              <a:t>Content here (Arial Regular, 24 </a:t>
            </a:r>
            <a:r>
              <a:rPr lang="en-US" err="1"/>
              <a:t>pt</a:t>
            </a:r>
            <a:r>
              <a:rPr lang="en-US"/>
              <a:t>)</a:t>
            </a:r>
          </a:p>
          <a:p>
            <a:pPr lvl="1"/>
            <a:r>
              <a:rPr lang="en-US"/>
              <a:t>Second level (Arial Regular, 20 </a:t>
            </a:r>
            <a:r>
              <a:rPr lang="en-US" err="1"/>
              <a:t>pt</a:t>
            </a:r>
            <a:r>
              <a:rPr lang="en-US"/>
              <a:t>)</a:t>
            </a:r>
          </a:p>
          <a:p>
            <a:pPr lvl="2"/>
            <a:r>
              <a:rPr lang="en-US"/>
              <a:t>Third level (Arial Regular, 18 </a:t>
            </a:r>
            <a:r>
              <a:rPr lang="en-US" err="1"/>
              <a:t>pt</a:t>
            </a:r>
            <a:r>
              <a:rPr lang="en-US"/>
              <a:t>)</a:t>
            </a:r>
          </a:p>
          <a:p>
            <a:pPr lvl="3"/>
            <a:r>
              <a:rPr lang="en-US"/>
              <a:t>Fourth level (Arial Regular, 16 </a:t>
            </a:r>
            <a:r>
              <a:rPr lang="en-US" err="1"/>
              <a:t>pt</a:t>
            </a:r>
            <a:r>
              <a:rPr lang="en-US"/>
              <a:t>)</a:t>
            </a:r>
          </a:p>
          <a:p>
            <a:pPr lvl="4"/>
            <a:r>
              <a:rPr lang="en-US"/>
              <a:t>Fifth level (Arial Regular, 14 </a:t>
            </a:r>
            <a:r>
              <a:rPr lang="en-US" err="1"/>
              <a:t>pt</a:t>
            </a:r>
            <a:r>
              <a:rPr lang="en-US"/>
              <a:t>)</a:t>
            </a:r>
          </a:p>
        </p:txBody>
      </p:sp>
    </p:spTree>
    <p:extLst>
      <p:ext uri="{BB962C8B-B14F-4D97-AF65-F5344CB8AC3E}">
        <p14:creationId xmlns:p14="http://schemas.microsoft.com/office/powerpoint/2010/main" val="352719128"/>
      </p:ext>
    </p:extLst>
  </p:cSld>
  <p:clrMapOvr>
    <a:masterClrMapping/>
  </p:clrMapOvr>
  <p:transition spd="slow">
    <p:wipe/>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01 - Trio Images (Aggie Blue)">
    <p:spTree>
      <p:nvGrpSpPr>
        <p:cNvPr id="1" name=""/>
        <p:cNvGrpSpPr/>
        <p:nvPr/>
      </p:nvGrpSpPr>
      <p:grpSpPr>
        <a:xfrm>
          <a:off x="0" y="0"/>
          <a:ext cx="0" cy="0"/>
          <a:chOff x="0" y="0"/>
          <a:chExt cx="0" cy="0"/>
        </a:xfrm>
      </p:grpSpPr>
      <p:sp>
        <p:nvSpPr>
          <p:cNvPr id="6" name="Picture Placeholder 6">
            <a:extLst>
              <a:ext uri="{FF2B5EF4-FFF2-40B4-BE49-F238E27FC236}">
                <a16:creationId xmlns:a16="http://schemas.microsoft.com/office/drawing/2014/main" id="{EA4D591F-23ED-3B49-9774-BFB383F9C6B1}"/>
              </a:ext>
            </a:extLst>
          </p:cNvPr>
          <p:cNvSpPr>
            <a:spLocks noGrp="1"/>
          </p:cNvSpPr>
          <p:nvPr>
            <p:ph type="pic" sz="quarter" idx="10"/>
          </p:nvPr>
        </p:nvSpPr>
        <p:spPr>
          <a:xfrm>
            <a:off x="389296" y="1606272"/>
            <a:ext cx="2598345" cy="3080028"/>
          </a:xfrm>
          <a:prstGeom prst="rect">
            <a:avLst/>
          </a:prstGeom>
        </p:spPr>
        <p:txBody>
          <a:bodyPr/>
          <a:lstStyle>
            <a:lvl1pPr>
              <a:defRPr>
                <a:solidFill>
                  <a:schemeClr val="bg1"/>
                </a:solidFill>
                <a:latin typeface="Arial" panose="020B0604020202020204" pitchFamily="34" charset="0"/>
                <a:cs typeface="Arial" panose="020B0604020202020204" pitchFamily="34" charset="0"/>
              </a:defRPr>
            </a:lvl1pPr>
          </a:lstStyle>
          <a:p>
            <a:endParaRPr lang="en-US"/>
          </a:p>
          <a:p>
            <a:endParaRPr lang="en-US"/>
          </a:p>
        </p:txBody>
      </p:sp>
      <p:sp>
        <p:nvSpPr>
          <p:cNvPr id="9" name="Picture Placeholder 6">
            <a:extLst>
              <a:ext uri="{FF2B5EF4-FFF2-40B4-BE49-F238E27FC236}">
                <a16:creationId xmlns:a16="http://schemas.microsoft.com/office/drawing/2014/main" id="{7E165123-8E63-E248-BB1B-C10C343054E4}"/>
              </a:ext>
            </a:extLst>
          </p:cNvPr>
          <p:cNvSpPr>
            <a:spLocks noGrp="1"/>
          </p:cNvSpPr>
          <p:nvPr>
            <p:ph type="pic" sz="quarter" idx="11"/>
          </p:nvPr>
        </p:nvSpPr>
        <p:spPr>
          <a:xfrm>
            <a:off x="3295455" y="1606272"/>
            <a:ext cx="2598345" cy="3080028"/>
          </a:xfrm>
          <a:prstGeom prst="rect">
            <a:avLst/>
          </a:prstGeom>
        </p:spPr>
        <p:txBody>
          <a:bodyPr/>
          <a:lstStyle>
            <a:lvl1pPr>
              <a:defRPr>
                <a:solidFill>
                  <a:schemeClr val="bg1"/>
                </a:solidFill>
                <a:latin typeface="Arial" panose="020B0604020202020204" pitchFamily="34" charset="0"/>
                <a:cs typeface="Arial" panose="020B0604020202020204" pitchFamily="34" charset="0"/>
              </a:defRPr>
            </a:lvl1pPr>
          </a:lstStyle>
          <a:p>
            <a:endParaRPr lang="en-US"/>
          </a:p>
          <a:p>
            <a:endParaRPr lang="en-US"/>
          </a:p>
        </p:txBody>
      </p:sp>
      <p:sp>
        <p:nvSpPr>
          <p:cNvPr id="10" name="Picture Placeholder 6">
            <a:extLst>
              <a:ext uri="{FF2B5EF4-FFF2-40B4-BE49-F238E27FC236}">
                <a16:creationId xmlns:a16="http://schemas.microsoft.com/office/drawing/2014/main" id="{2D4E9031-3C41-0C43-B5C7-0D35EB7544EE}"/>
              </a:ext>
            </a:extLst>
          </p:cNvPr>
          <p:cNvSpPr>
            <a:spLocks noGrp="1"/>
          </p:cNvSpPr>
          <p:nvPr>
            <p:ph type="pic" sz="quarter" idx="12"/>
          </p:nvPr>
        </p:nvSpPr>
        <p:spPr>
          <a:xfrm>
            <a:off x="6192561" y="1606272"/>
            <a:ext cx="2598345" cy="3080028"/>
          </a:xfrm>
          <a:prstGeom prst="rect">
            <a:avLst/>
          </a:prstGeom>
        </p:spPr>
        <p:txBody>
          <a:bodyPr/>
          <a:lstStyle>
            <a:lvl1pPr>
              <a:defRPr>
                <a:solidFill>
                  <a:schemeClr val="bg1"/>
                </a:solidFill>
                <a:latin typeface="Arial" panose="020B0604020202020204" pitchFamily="34" charset="0"/>
                <a:cs typeface="Arial" panose="020B0604020202020204" pitchFamily="34" charset="0"/>
              </a:defRPr>
            </a:lvl1pPr>
          </a:lstStyle>
          <a:p>
            <a:endParaRPr lang="en-US"/>
          </a:p>
          <a:p>
            <a:endParaRPr lang="en-US"/>
          </a:p>
        </p:txBody>
      </p:sp>
      <p:sp>
        <p:nvSpPr>
          <p:cNvPr id="11" name="Title 1">
            <a:extLst>
              <a:ext uri="{FF2B5EF4-FFF2-40B4-BE49-F238E27FC236}">
                <a16:creationId xmlns:a16="http://schemas.microsoft.com/office/drawing/2014/main" id="{7E74AFC7-AA1B-DB4F-8226-4EE0580119A7}"/>
              </a:ext>
            </a:extLst>
          </p:cNvPr>
          <p:cNvSpPr>
            <a:spLocks noGrp="1"/>
          </p:cNvSpPr>
          <p:nvPr>
            <p:ph type="title" hasCustomPrompt="1"/>
          </p:nvPr>
        </p:nvSpPr>
        <p:spPr>
          <a:xfrm>
            <a:off x="384551" y="321164"/>
            <a:ext cx="8406364" cy="993775"/>
          </a:xfrm>
          <a:prstGeom prst="rect">
            <a:avLst/>
          </a:prstGeom>
        </p:spPr>
        <p:txBody>
          <a:bodyPr anchor="ctr"/>
          <a:lstStyle>
            <a:lvl1pPr algn="l">
              <a:defRPr sz="3000" b="1" i="0">
                <a:solidFill>
                  <a:srgbClr val="002639"/>
                </a:solidFill>
                <a:latin typeface="Arial Black" panose="020B0604020202020204" pitchFamily="34" charset="0"/>
                <a:ea typeface="Arial Black" panose="020B0604020202020204" pitchFamily="34" charset="0"/>
                <a:cs typeface="Arial Black" panose="020B0604020202020204" pitchFamily="34" charset="0"/>
              </a:defRPr>
            </a:lvl1pPr>
          </a:lstStyle>
          <a:p>
            <a:pPr lvl="0"/>
            <a:r>
              <a:rPr lang="en-US"/>
              <a:t>Header Here</a:t>
            </a:r>
            <a:br>
              <a:rPr lang="en-US"/>
            </a:br>
            <a:r>
              <a:rPr lang="en-US"/>
              <a:t>(Arial Black, 30 </a:t>
            </a:r>
            <a:r>
              <a:rPr lang="en-US" err="1"/>
              <a:t>pt</a:t>
            </a:r>
            <a:r>
              <a:rPr lang="en-US"/>
              <a:t>)</a:t>
            </a:r>
          </a:p>
        </p:txBody>
      </p:sp>
    </p:spTree>
    <p:extLst>
      <p:ext uri="{BB962C8B-B14F-4D97-AF65-F5344CB8AC3E}">
        <p14:creationId xmlns:p14="http://schemas.microsoft.com/office/powerpoint/2010/main" val="4127652528"/>
      </p:ext>
    </p:extLst>
  </p:cSld>
  <p:clrMapOvr>
    <a:masterClrMapping/>
  </p:clrMapOvr>
  <p:transition spd="slow">
    <p:wipe/>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02 - Trio Images (Electric Blue)">
    <p:spTree>
      <p:nvGrpSpPr>
        <p:cNvPr id="1" name=""/>
        <p:cNvGrpSpPr/>
        <p:nvPr/>
      </p:nvGrpSpPr>
      <p:grpSpPr>
        <a:xfrm>
          <a:off x="0" y="0"/>
          <a:ext cx="0" cy="0"/>
          <a:chOff x="0" y="0"/>
          <a:chExt cx="0" cy="0"/>
        </a:xfrm>
      </p:grpSpPr>
      <p:sp>
        <p:nvSpPr>
          <p:cNvPr id="17" name="Picture Placeholder 6">
            <a:extLst>
              <a:ext uri="{FF2B5EF4-FFF2-40B4-BE49-F238E27FC236}">
                <a16:creationId xmlns:a16="http://schemas.microsoft.com/office/drawing/2014/main" id="{644DF46C-DD48-344D-BB24-EE78CC5A4CE5}"/>
              </a:ext>
            </a:extLst>
          </p:cNvPr>
          <p:cNvSpPr>
            <a:spLocks noGrp="1"/>
          </p:cNvSpPr>
          <p:nvPr>
            <p:ph type="pic" sz="quarter" idx="10"/>
          </p:nvPr>
        </p:nvSpPr>
        <p:spPr>
          <a:xfrm>
            <a:off x="389296" y="1606272"/>
            <a:ext cx="2598345" cy="3080028"/>
          </a:xfrm>
          <a:prstGeom prst="rect">
            <a:avLst/>
          </a:prstGeom>
        </p:spPr>
        <p:txBody>
          <a:bodyPr/>
          <a:lstStyle>
            <a:lvl1pPr>
              <a:defRPr>
                <a:solidFill>
                  <a:schemeClr val="bg1"/>
                </a:solidFill>
                <a:latin typeface="Arial" panose="020B0604020202020204" pitchFamily="34" charset="0"/>
                <a:cs typeface="Arial" panose="020B0604020202020204" pitchFamily="34" charset="0"/>
              </a:defRPr>
            </a:lvl1pPr>
          </a:lstStyle>
          <a:p>
            <a:endParaRPr lang="en-US"/>
          </a:p>
          <a:p>
            <a:endParaRPr lang="en-US"/>
          </a:p>
        </p:txBody>
      </p:sp>
      <p:sp>
        <p:nvSpPr>
          <p:cNvPr id="18" name="Picture Placeholder 6">
            <a:extLst>
              <a:ext uri="{FF2B5EF4-FFF2-40B4-BE49-F238E27FC236}">
                <a16:creationId xmlns:a16="http://schemas.microsoft.com/office/drawing/2014/main" id="{BE53176C-EC2D-C24F-B521-919FC9822E37}"/>
              </a:ext>
            </a:extLst>
          </p:cNvPr>
          <p:cNvSpPr>
            <a:spLocks noGrp="1"/>
          </p:cNvSpPr>
          <p:nvPr>
            <p:ph type="pic" sz="quarter" idx="11"/>
          </p:nvPr>
        </p:nvSpPr>
        <p:spPr>
          <a:xfrm>
            <a:off x="3295455" y="1606272"/>
            <a:ext cx="2598345" cy="3080028"/>
          </a:xfrm>
          <a:prstGeom prst="rect">
            <a:avLst/>
          </a:prstGeom>
        </p:spPr>
        <p:txBody>
          <a:bodyPr/>
          <a:lstStyle>
            <a:lvl1pPr>
              <a:defRPr>
                <a:solidFill>
                  <a:schemeClr val="bg1"/>
                </a:solidFill>
                <a:latin typeface="Arial" panose="020B0604020202020204" pitchFamily="34" charset="0"/>
                <a:cs typeface="Arial" panose="020B0604020202020204" pitchFamily="34" charset="0"/>
              </a:defRPr>
            </a:lvl1pPr>
          </a:lstStyle>
          <a:p>
            <a:endParaRPr lang="en-US"/>
          </a:p>
          <a:p>
            <a:endParaRPr lang="en-US"/>
          </a:p>
        </p:txBody>
      </p:sp>
      <p:sp>
        <p:nvSpPr>
          <p:cNvPr id="19" name="Picture Placeholder 6">
            <a:extLst>
              <a:ext uri="{FF2B5EF4-FFF2-40B4-BE49-F238E27FC236}">
                <a16:creationId xmlns:a16="http://schemas.microsoft.com/office/drawing/2014/main" id="{8568E466-7E85-664D-A7C3-DA3B3834C480}"/>
              </a:ext>
            </a:extLst>
          </p:cNvPr>
          <p:cNvSpPr>
            <a:spLocks noGrp="1"/>
          </p:cNvSpPr>
          <p:nvPr>
            <p:ph type="pic" sz="quarter" idx="12"/>
          </p:nvPr>
        </p:nvSpPr>
        <p:spPr>
          <a:xfrm>
            <a:off x="6192561" y="1606272"/>
            <a:ext cx="2598345" cy="3080028"/>
          </a:xfrm>
          <a:prstGeom prst="rect">
            <a:avLst/>
          </a:prstGeom>
        </p:spPr>
        <p:txBody>
          <a:bodyPr/>
          <a:lstStyle>
            <a:lvl1pPr>
              <a:defRPr>
                <a:solidFill>
                  <a:schemeClr val="bg1"/>
                </a:solidFill>
                <a:latin typeface="Arial" panose="020B0604020202020204" pitchFamily="34" charset="0"/>
                <a:cs typeface="Arial" panose="020B0604020202020204" pitchFamily="34" charset="0"/>
              </a:defRPr>
            </a:lvl1pPr>
          </a:lstStyle>
          <a:p>
            <a:endParaRPr lang="en-US"/>
          </a:p>
          <a:p>
            <a:endParaRPr lang="en-US"/>
          </a:p>
        </p:txBody>
      </p:sp>
      <p:sp>
        <p:nvSpPr>
          <p:cNvPr id="20" name="Title 1">
            <a:extLst>
              <a:ext uri="{FF2B5EF4-FFF2-40B4-BE49-F238E27FC236}">
                <a16:creationId xmlns:a16="http://schemas.microsoft.com/office/drawing/2014/main" id="{301EF0EF-F0FB-8348-988C-09D2637DAFDA}"/>
              </a:ext>
            </a:extLst>
          </p:cNvPr>
          <p:cNvSpPr>
            <a:spLocks noGrp="1"/>
          </p:cNvSpPr>
          <p:nvPr>
            <p:ph type="title" hasCustomPrompt="1"/>
          </p:nvPr>
        </p:nvSpPr>
        <p:spPr>
          <a:xfrm>
            <a:off x="384551" y="321164"/>
            <a:ext cx="8406364" cy="993775"/>
          </a:xfrm>
          <a:prstGeom prst="rect">
            <a:avLst/>
          </a:prstGeom>
        </p:spPr>
        <p:txBody>
          <a:bodyPr anchor="ctr"/>
          <a:lstStyle>
            <a:lvl1pPr algn="l">
              <a:defRPr sz="3000" b="1" i="0">
                <a:solidFill>
                  <a:srgbClr val="01ADDB"/>
                </a:solidFill>
                <a:latin typeface="Arial Black" panose="020B0604020202020204" pitchFamily="34" charset="0"/>
                <a:ea typeface="Arial Black" panose="020B0604020202020204" pitchFamily="34" charset="0"/>
                <a:cs typeface="Arial Black" panose="020B0604020202020204" pitchFamily="34" charset="0"/>
              </a:defRPr>
            </a:lvl1pPr>
          </a:lstStyle>
          <a:p>
            <a:pPr lvl="0"/>
            <a:r>
              <a:rPr lang="en-US"/>
              <a:t>Header Here</a:t>
            </a:r>
            <a:br>
              <a:rPr lang="en-US"/>
            </a:br>
            <a:r>
              <a:rPr lang="en-US"/>
              <a:t>(Arial Black, 30 </a:t>
            </a:r>
            <a:r>
              <a:rPr lang="en-US" err="1"/>
              <a:t>pt</a:t>
            </a:r>
            <a:r>
              <a:rPr lang="en-US"/>
              <a:t>)</a:t>
            </a:r>
          </a:p>
        </p:txBody>
      </p:sp>
    </p:spTree>
    <p:extLst>
      <p:ext uri="{BB962C8B-B14F-4D97-AF65-F5344CB8AC3E}">
        <p14:creationId xmlns:p14="http://schemas.microsoft.com/office/powerpoint/2010/main" val="3434522719"/>
      </p:ext>
    </p:extLst>
  </p:cSld>
  <p:clrMapOvr>
    <a:masterClrMapping/>
  </p:clrMapOvr>
  <p:transition spd="slow">
    <p:wipe/>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01 - Full Bleed Image">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8CC0EBC8-C525-234E-B082-D0B7F79B12FC}"/>
              </a:ext>
            </a:extLst>
          </p:cNvPr>
          <p:cNvSpPr>
            <a:spLocks noGrp="1"/>
          </p:cNvSpPr>
          <p:nvPr>
            <p:ph type="pic" sz="quarter" idx="10"/>
          </p:nvPr>
        </p:nvSpPr>
        <p:spPr>
          <a:xfrm>
            <a:off x="0" y="0"/>
            <a:ext cx="9144000" cy="5143500"/>
          </a:xfrm>
          <a:prstGeom prst="rect">
            <a:avLst/>
          </a:prstGeom>
        </p:spPr>
        <p:txBody>
          <a:bodyPr/>
          <a:lstStyle>
            <a:lvl1pPr>
              <a:defRPr>
                <a:latin typeface="Arial" panose="020B0604020202020204" pitchFamily="34" charset="0"/>
                <a:cs typeface="Arial" panose="020B0604020202020204" pitchFamily="34" charset="0"/>
              </a:defRPr>
            </a:lvl1pPr>
          </a:lstStyle>
          <a:p>
            <a:endParaRPr lang="en-US"/>
          </a:p>
        </p:txBody>
      </p:sp>
    </p:spTree>
    <p:extLst>
      <p:ext uri="{BB962C8B-B14F-4D97-AF65-F5344CB8AC3E}">
        <p14:creationId xmlns:p14="http://schemas.microsoft.com/office/powerpoint/2010/main" val="343936567"/>
      </p:ext>
    </p:extLst>
  </p:cSld>
  <p:clrMapOvr>
    <a:masterClrMapping/>
  </p:clrMapOvr>
  <p:transition spd="slow">
    <p:wipe/>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02 - Two Full Images">
    <p:spTree>
      <p:nvGrpSpPr>
        <p:cNvPr id="1" name=""/>
        <p:cNvGrpSpPr/>
        <p:nvPr/>
      </p:nvGrpSpPr>
      <p:grpSpPr>
        <a:xfrm>
          <a:off x="0" y="0"/>
          <a:ext cx="0" cy="0"/>
          <a:chOff x="0" y="0"/>
          <a:chExt cx="0" cy="0"/>
        </a:xfrm>
      </p:grpSpPr>
      <p:sp>
        <p:nvSpPr>
          <p:cNvPr id="5" name="Picture Placeholder 3">
            <a:extLst>
              <a:ext uri="{FF2B5EF4-FFF2-40B4-BE49-F238E27FC236}">
                <a16:creationId xmlns:a16="http://schemas.microsoft.com/office/drawing/2014/main" id="{A0451B4E-D4FA-B748-BC10-532B6E40A7A2}"/>
              </a:ext>
            </a:extLst>
          </p:cNvPr>
          <p:cNvSpPr>
            <a:spLocks noGrp="1"/>
          </p:cNvSpPr>
          <p:nvPr>
            <p:ph type="pic" sz="quarter" idx="10"/>
          </p:nvPr>
        </p:nvSpPr>
        <p:spPr>
          <a:xfrm>
            <a:off x="0" y="0"/>
            <a:ext cx="4572000" cy="5143500"/>
          </a:xfrm>
          <a:prstGeom prst="rect">
            <a:avLst/>
          </a:prstGeom>
        </p:spPr>
        <p:txBody>
          <a:bodyPr/>
          <a:lstStyle>
            <a:lvl1pPr>
              <a:defRPr>
                <a:latin typeface="Arial" panose="020B0604020202020204" pitchFamily="34" charset="0"/>
                <a:cs typeface="Arial" panose="020B0604020202020204" pitchFamily="34" charset="0"/>
              </a:defRPr>
            </a:lvl1pPr>
          </a:lstStyle>
          <a:p>
            <a:endParaRPr lang="en-US"/>
          </a:p>
        </p:txBody>
      </p:sp>
      <p:sp>
        <p:nvSpPr>
          <p:cNvPr id="6" name="Picture Placeholder 3">
            <a:extLst>
              <a:ext uri="{FF2B5EF4-FFF2-40B4-BE49-F238E27FC236}">
                <a16:creationId xmlns:a16="http://schemas.microsoft.com/office/drawing/2014/main" id="{3C236DD8-32D3-6F4A-A559-C49C089D1B91}"/>
              </a:ext>
            </a:extLst>
          </p:cNvPr>
          <p:cNvSpPr>
            <a:spLocks noGrp="1"/>
          </p:cNvSpPr>
          <p:nvPr>
            <p:ph type="pic" sz="quarter" idx="11"/>
          </p:nvPr>
        </p:nvSpPr>
        <p:spPr>
          <a:xfrm>
            <a:off x="4572000" y="0"/>
            <a:ext cx="4572000" cy="5143500"/>
          </a:xfrm>
          <a:prstGeom prst="rect">
            <a:avLst/>
          </a:prstGeom>
        </p:spPr>
        <p:txBody>
          <a:bodyPr/>
          <a:lstStyle>
            <a:lvl1pPr>
              <a:defRPr>
                <a:latin typeface="Arial" panose="020B0604020202020204" pitchFamily="34" charset="0"/>
                <a:cs typeface="Arial" panose="020B0604020202020204" pitchFamily="34" charset="0"/>
              </a:defRPr>
            </a:lvl1pPr>
          </a:lstStyle>
          <a:p>
            <a:endParaRPr lang="en-US"/>
          </a:p>
        </p:txBody>
      </p:sp>
    </p:spTree>
    <p:extLst>
      <p:ext uri="{BB962C8B-B14F-4D97-AF65-F5344CB8AC3E}">
        <p14:creationId xmlns:p14="http://schemas.microsoft.com/office/powerpoint/2010/main" val="3415484051"/>
      </p:ext>
    </p:extLst>
  </p:cSld>
  <p:clrMapOvr>
    <a:masterClrMapping/>
  </p:clrMapOvr>
  <p:transition spd="slow">
    <p:wipe/>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01 - Ending Slide (U State Logo) (Aggie Blue)">
    <p:spTree>
      <p:nvGrpSpPr>
        <p:cNvPr id="1" name=""/>
        <p:cNvGrpSpPr/>
        <p:nvPr/>
      </p:nvGrpSpPr>
      <p:grpSpPr>
        <a:xfrm>
          <a:off x="0" y="0"/>
          <a:ext cx="0" cy="0"/>
          <a:chOff x="0" y="0"/>
          <a:chExt cx="0" cy="0"/>
        </a:xfrm>
      </p:grpSpPr>
      <p:pic>
        <p:nvPicPr>
          <p:cNvPr id="4" name="Picture 3" descr="Logo&#10;&#10;Description automatically generated">
            <a:extLst>
              <a:ext uri="{FF2B5EF4-FFF2-40B4-BE49-F238E27FC236}">
                <a16:creationId xmlns:a16="http://schemas.microsoft.com/office/drawing/2014/main" id="{500A48FC-F1B6-554A-953E-E7B04D42FF46}"/>
              </a:ext>
            </a:extLst>
          </p:cNvPr>
          <p:cNvPicPr>
            <a:picLocks noChangeAspect="1"/>
          </p:cNvPicPr>
          <p:nvPr userDrawn="1"/>
        </p:nvPicPr>
        <p:blipFill>
          <a:blip r:embed="rId2"/>
          <a:stretch>
            <a:fillRect/>
          </a:stretch>
        </p:blipFill>
        <p:spPr>
          <a:xfrm>
            <a:off x="564376" y="3935916"/>
            <a:ext cx="3526491" cy="561742"/>
          </a:xfrm>
          <a:prstGeom prst="rect">
            <a:avLst/>
          </a:prstGeom>
        </p:spPr>
      </p:pic>
      <p:sp>
        <p:nvSpPr>
          <p:cNvPr id="5" name="Title 2">
            <a:extLst>
              <a:ext uri="{FF2B5EF4-FFF2-40B4-BE49-F238E27FC236}">
                <a16:creationId xmlns:a16="http://schemas.microsoft.com/office/drawing/2014/main" id="{1F050959-E084-B64F-8C25-4FFF84D917F5}"/>
              </a:ext>
            </a:extLst>
          </p:cNvPr>
          <p:cNvSpPr>
            <a:spLocks noGrp="1"/>
          </p:cNvSpPr>
          <p:nvPr>
            <p:ph type="title" hasCustomPrompt="1"/>
          </p:nvPr>
        </p:nvSpPr>
        <p:spPr>
          <a:xfrm>
            <a:off x="460375" y="1047764"/>
            <a:ext cx="6972300" cy="1673664"/>
          </a:xfrm>
          <a:prstGeom prst="rect">
            <a:avLst/>
          </a:prstGeom>
        </p:spPr>
        <p:txBody>
          <a:bodyPr anchor="ctr"/>
          <a:lstStyle>
            <a:lvl1pPr algn="l">
              <a:defRPr sz="5000" b="1" i="0" baseline="0">
                <a:solidFill>
                  <a:schemeClr val="tx2"/>
                </a:solidFill>
                <a:latin typeface="Arial Black" panose="020B0604020202020204" pitchFamily="34" charset="0"/>
                <a:ea typeface="Arial Black" panose="020B0604020202020204" pitchFamily="34" charset="0"/>
                <a:cs typeface="Arial Black" panose="020B0604020202020204" pitchFamily="34" charset="0"/>
              </a:defRPr>
            </a:lvl1pPr>
          </a:lstStyle>
          <a:p>
            <a:r>
              <a:rPr lang="en-US"/>
              <a:t>Thank You Text </a:t>
            </a:r>
            <a:br>
              <a:rPr lang="en-US"/>
            </a:br>
            <a:r>
              <a:rPr lang="en-US"/>
              <a:t>50 </a:t>
            </a:r>
            <a:r>
              <a:rPr lang="en-US" err="1"/>
              <a:t>pt</a:t>
            </a:r>
            <a:endParaRPr lang="en-US"/>
          </a:p>
        </p:txBody>
      </p:sp>
    </p:spTree>
    <p:extLst>
      <p:ext uri="{BB962C8B-B14F-4D97-AF65-F5344CB8AC3E}">
        <p14:creationId xmlns:p14="http://schemas.microsoft.com/office/powerpoint/2010/main" val="2033327774"/>
      </p:ext>
    </p:extLst>
  </p:cSld>
  <p:clrMapOvr>
    <a:masterClrMapping/>
  </p:clrMapOvr>
  <p:transition spd="slow">
    <p:wipe/>
  </p:transition>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02 - Ending Slide (Wordmark + U State) (Aggie Blu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93D6288-D3A8-B14B-8B2E-58A6CE27765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72846" y="4348293"/>
            <a:ext cx="3051196" cy="297296"/>
          </a:xfrm>
          <a:prstGeom prst="rect">
            <a:avLst/>
          </a:prstGeom>
        </p:spPr>
      </p:pic>
      <p:pic>
        <p:nvPicPr>
          <p:cNvPr id="9" name="Picture 8" descr="Logo&#10;&#10;Description automatically generated">
            <a:extLst>
              <a:ext uri="{FF2B5EF4-FFF2-40B4-BE49-F238E27FC236}">
                <a16:creationId xmlns:a16="http://schemas.microsoft.com/office/drawing/2014/main" id="{79A5C52F-8191-C043-94AA-2BCD6F142064}"/>
              </a:ext>
            </a:extLst>
          </p:cNvPr>
          <p:cNvPicPr>
            <a:picLocks noChangeAspect="1"/>
          </p:cNvPicPr>
          <p:nvPr userDrawn="1"/>
        </p:nvPicPr>
        <p:blipFill>
          <a:blip r:embed="rId3"/>
          <a:stretch>
            <a:fillRect/>
          </a:stretch>
        </p:blipFill>
        <p:spPr>
          <a:xfrm>
            <a:off x="7657170" y="3828087"/>
            <a:ext cx="1051963" cy="810068"/>
          </a:xfrm>
          <a:prstGeom prst="rect">
            <a:avLst/>
          </a:prstGeom>
        </p:spPr>
      </p:pic>
      <p:sp>
        <p:nvSpPr>
          <p:cNvPr id="5" name="Title 2">
            <a:extLst>
              <a:ext uri="{FF2B5EF4-FFF2-40B4-BE49-F238E27FC236}">
                <a16:creationId xmlns:a16="http://schemas.microsoft.com/office/drawing/2014/main" id="{91F934F9-8E25-094E-AC0F-95266367DD34}"/>
              </a:ext>
            </a:extLst>
          </p:cNvPr>
          <p:cNvSpPr>
            <a:spLocks noGrp="1"/>
          </p:cNvSpPr>
          <p:nvPr>
            <p:ph type="title" hasCustomPrompt="1"/>
          </p:nvPr>
        </p:nvSpPr>
        <p:spPr>
          <a:xfrm>
            <a:off x="460375" y="1047764"/>
            <a:ext cx="6972300" cy="1673664"/>
          </a:xfrm>
          <a:prstGeom prst="rect">
            <a:avLst/>
          </a:prstGeom>
        </p:spPr>
        <p:txBody>
          <a:bodyPr anchor="ctr"/>
          <a:lstStyle>
            <a:lvl1pPr algn="l">
              <a:defRPr sz="5000" b="1" i="0" baseline="0">
                <a:solidFill>
                  <a:schemeClr val="tx2"/>
                </a:solidFill>
                <a:latin typeface="Arial Black" panose="020B0604020202020204" pitchFamily="34" charset="0"/>
                <a:ea typeface="Arial Black" panose="020B0604020202020204" pitchFamily="34" charset="0"/>
                <a:cs typeface="Arial Black" panose="020B0604020202020204" pitchFamily="34" charset="0"/>
              </a:defRPr>
            </a:lvl1pPr>
          </a:lstStyle>
          <a:p>
            <a:r>
              <a:rPr lang="en-US"/>
              <a:t>Thank You Text </a:t>
            </a:r>
            <a:br>
              <a:rPr lang="en-US"/>
            </a:br>
            <a:r>
              <a:rPr lang="en-US"/>
              <a:t>50 </a:t>
            </a:r>
            <a:r>
              <a:rPr lang="en-US" err="1"/>
              <a:t>pt</a:t>
            </a:r>
            <a:endParaRPr lang="en-US"/>
          </a:p>
        </p:txBody>
      </p:sp>
    </p:spTree>
    <p:extLst>
      <p:ext uri="{BB962C8B-B14F-4D97-AF65-F5344CB8AC3E}">
        <p14:creationId xmlns:p14="http://schemas.microsoft.com/office/powerpoint/2010/main" val="3516041744"/>
      </p:ext>
    </p:extLst>
  </p:cSld>
  <p:clrMapOvr>
    <a:masterClrMapping/>
  </p:clrMapOvr>
  <p:transition spd="slow">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01 - Custom Slide (White)">
    <p:spTree>
      <p:nvGrpSpPr>
        <p:cNvPr id="1" name=""/>
        <p:cNvGrpSpPr/>
        <p:nvPr/>
      </p:nvGrpSpPr>
      <p:grpSpPr>
        <a:xfrm>
          <a:off x="0" y="0"/>
          <a:ext cx="0" cy="0"/>
          <a:chOff x="0" y="0"/>
          <a:chExt cx="0" cy="0"/>
        </a:xfrm>
      </p:grpSpPr>
      <p:sp>
        <p:nvSpPr>
          <p:cNvPr id="6" name="Text Placeholder 9">
            <a:extLst>
              <a:ext uri="{FF2B5EF4-FFF2-40B4-BE49-F238E27FC236}">
                <a16:creationId xmlns:a16="http://schemas.microsoft.com/office/drawing/2014/main" id="{8FE0BDE2-CC87-7949-B16D-CCA7AD55C409}"/>
              </a:ext>
            </a:extLst>
          </p:cNvPr>
          <p:cNvSpPr>
            <a:spLocks noGrp="1"/>
          </p:cNvSpPr>
          <p:nvPr>
            <p:ph type="body" sz="quarter" idx="11" hasCustomPrompt="1"/>
          </p:nvPr>
        </p:nvSpPr>
        <p:spPr>
          <a:xfrm>
            <a:off x="447923" y="1533850"/>
            <a:ext cx="8197114" cy="3249442"/>
          </a:xfrm>
          <a:prstGeom prst="rect">
            <a:avLst/>
          </a:prstGeom>
        </p:spPr>
        <p:txBody>
          <a:bodyPr/>
          <a:lstStyle>
            <a:lvl1pPr marL="342900" indent="-342900">
              <a:buClr>
                <a:srgbClr val="01ADDB"/>
              </a:buClr>
              <a:buFont typeface="Wingdings" pitchFamily="2" charset="2"/>
              <a:buChar char="§"/>
              <a:defRPr sz="2400" b="0" i="0" baseline="0">
                <a:solidFill>
                  <a:schemeClr val="tx2"/>
                </a:solidFill>
                <a:latin typeface="Arial" panose="020B0604020202020204" pitchFamily="34" charset="0"/>
                <a:ea typeface="Open Sans" charset="0"/>
                <a:cs typeface="Arial" panose="020B0604020202020204" pitchFamily="34" charset="0"/>
              </a:defRPr>
            </a:lvl1pPr>
            <a:lvl2pPr marL="742950" indent="-285750">
              <a:buClr>
                <a:srgbClr val="01ADDB"/>
              </a:buClr>
              <a:buFont typeface="Wingdings" pitchFamily="2" charset="2"/>
              <a:buChar char="§"/>
              <a:defRPr sz="2000" b="0" i="0" baseline="0">
                <a:solidFill>
                  <a:schemeClr val="tx2"/>
                </a:solidFill>
                <a:latin typeface="Arial" panose="020B0604020202020204" pitchFamily="34" charset="0"/>
                <a:ea typeface="Open Sans" charset="0"/>
                <a:cs typeface="Arial" panose="020B0604020202020204" pitchFamily="34" charset="0"/>
              </a:defRPr>
            </a:lvl2pPr>
            <a:lvl3pPr marL="1143000" indent="-228600">
              <a:buClr>
                <a:srgbClr val="01ADDB"/>
              </a:buClr>
              <a:buSzPct val="100000"/>
              <a:buFont typeface="Wingdings" pitchFamily="2" charset="2"/>
              <a:buChar char="§"/>
              <a:defRPr sz="1800" b="0" i="0" baseline="0">
                <a:solidFill>
                  <a:schemeClr val="tx2"/>
                </a:solidFill>
                <a:latin typeface="Arial" panose="020B0604020202020204" pitchFamily="34" charset="0"/>
                <a:ea typeface="Open Sans" charset="0"/>
                <a:cs typeface="Arial" panose="020B0604020202020204" pitchFamily="34" charset="0"/>
              </a:defRPr>
            </a:lvl3pPr>
            <a:lvl4pPr marL="1600200" indent="-228600">
              <a:buClr>
                <a:srgbClr val="01ADDB"/>
              </a:buClr>
              <a:buFont typeface="Wingdings" pitchFamily="2" charset="2"/>
              <a:buChar char="§"/>
              <a:defRPr sz="1600" b="0" i="0" baseline="0">
                <a:solidFill>
                  <a:schemeClr val="tx2"/>
                </a:solidFill>
                <a:latin typeface="Arial" panose="020B0604020202020204" pitchFamily="34" charset="0"/>
                <a:ea typeface="Open Sans" charset="0"/>
                <a:cs typeface="Arial" panose="020B0604020202020204" pitchFamily="34" charset="0"/>
              </a:defRPr>
            </a:lvl4pPr>
            <a:lvl5pPr marL="2057400" indent="-228600">
              <a:buClr>
                <a:srgbClr val="01ADDB"/>
              </a:buClr>
              <a:buFont typeface="Wingdings" pitchFamily="2" charset="2"/>
              <a:buChar char="§"/>
              <a:defRPr sz="1400" b="0" i="0" baseline="0">
                <a:solidFill>
                  <a:schemeClr val="tx2"/>
                </a:solidFill>
                <a:latin typeface="Arial" panose="020B0604020202020204" pitchFamily="34" charset="0"/>
                <a:ea typeface="Open Sans" charset="0"/>
                <a:cs typeface="Arial" panose="020B0604020202020204" pitchFamily="34" charset="0"/>
              </a:defRPr>
            </a:lvl5pPr>
          </a:lstStyle>
          <a:p>
            <a:pPr lvl="0"/>
            <a:r>
              <a:rPr lang="en-US"/>
              <a:t>Content here (Arial Regular, 24 </a:t>
            </a:r>
            <a:r>
              <a:rPr lang="en-US" err="1"/>
              <a:t>pt</a:t>
            </a:r>
            <a:r>
              <a:rPr lang="en-US"/>
              <a:t>)</a:t>
            </a:r>
          </a:p>
          <a:p>
            <a:pPr lvl="1"/>
            <a:r>
              <a:rPr lang="en-US"/>
              <a:t>Second level (Arial Regular, 20 </a:t>
            </a:r>
            <a:r>
              <a:rPr lang="en-US" err="1"/>
              <a:t>pt</a:t>
            </a:r>
            <a:r>
              <a:rPr lang="en-US"/>
              <a:t>)</a:t>
            </a:r>
          </a:p>
          <a:p>
            <a:pPr lvl="2"/>
            <a:r>
              <a:rPr lang="en-US"/>
              <a:t>Third level (Arial Regular, 18 </a:t>
            </a:r>
            <a:r>
              <a:rPr lang="en-US" err="1"/>
              <a:t>pt</a:t>
            </a:r>
            <a:r>
              <a:rPr lang="en-US"/>
              <a:t>)</a:t>
            </a:r>
          </a:p>
          <a:p>
            <a:pPr lvl="3"/>
            <a:r>
              <a:rPr lang="en-US"/>
              <a:t>Fourth level (Arial Regular, 16 </a:t>
            </a:r>
            <a:r>
              <a:rPr lang="en-US" err="1"/>
              <a:t>pt</a:t>
            </a:r>
            <a:r>
              <a:rPr lang="en-US"/>
              <a:t>)</a:t>
            </a:r>
          </a:p>
          <a:p>
            <a:pPr lvl="4"/>
            <a:r>
              <a:rPr lang="en-US"/>
              <a:t>Fifth level (Arial Regular, 14 </a:t>
            </a:r>
            <a:r>
              <a:rPr lang="en-US" err="1"/>
              <a:t>pt</a:t>
            </a:r>
            <a:r>
              <a:rPr lang="en-US"/>
              <a:t>)</a:t>
            </a:r>
          </a:p>
        </p:txBody>
      </p:sp>
      <p:sp>
        <p:nvSpPr>
          <p:cNvPr id="7" name="Title 1">
            <a:extLst>
              <a:ext uri="{FF2B5EF4-FFF2-40B4-BE49-F238E27FC236}">
                <a16:creationId xmlns:a16="http://schemas.microsoft.com/office/drawing/2014/main" id="{F0A01D8E-2B68-3344-A46B-51272EB861E6}"/>
              </a:ext>
            </a:extLst>
          </p:cNvPr>
          <p:cNvSpPr>
            <a:spLocks noGrp="1"/>
          </p:cNvSpPr>
          <p:nvPr>
            <p:ph type="title" hasCustomPrompt="1"/>
          </p:nvPr>
        </p:nvSpPr>
        <p:spPr>
          <a:xfrm>
            <a:off x="447923" y="360208"/>
            <a:ext cx="8197114" cy="993775"/>
          </a:xfrm>
          <a:prstGeom prst="rect">
            <a:avLst/>
          </a:prstGeom>
        </p:spPr>
        <p:txBody>
          <a:bodyPr anchor="ctr"/>
          <a:lstStyle>
            <a:lvl1pPr algn="l">
              <a:defRPr sz="3000" b="1" i="0">
                <a:solidFill>
                  <a:schemeClr val="tx2"/>
                </a:solidFill>
                <a:latin typeface="Arial Black" panose="020B0604020202020204" pitchFamily="34" charset="0"/>
                <a:ea typeface="Arial Black" panose="020B0604020202020204" pitchFamily="34" charset="0"/>
                <a:cs typeface="Arial Black" panose="020B0604020202020204" pitchFamily="34" charset="0"/>
              </a:defRPr>
            </a:lvl1pPr>
          </a:lstStyle>
          <a:p>
            <a:pPr lvl="0"/>
            <a:r>
              <a:rPr lang="en-US"/>
              <a:t>Header Here</a:t>
            </a:r>
            <a:br>
              <a:rPr lang="en-US"/>
            </a:br>
            <a:r>
              <a:rPr lang="en-US"/>
              <a:t>(Arial Black, 30 </a:t>
            </a:r>
            <a:r>
              <a:rPr lang="en-US" err="1"/>
              <a:t>pt</a:t>
            </a:r>
            <a:r>
              <a:rPr lang="en-US"/>
              <a:t>)</a:t>
            </a:r>
          </a:p>
        </p:txBody>
      </p:sp>
    </p:spTree>
    <p:extLst>
      <p:ext uri="{BB962C8B-B14F-4D97-AF65-F5344CB8AC3E}">
        <p14:creationId xmlns:p14="http://schemas.microsoft.com/office/powerpoint/2010/main" val="621416976"/>
      </p:ext>
    </p:extLst>
  </p:cSld>
  <p:clrMapOvr>
    <a:masterClrMapping/>
  </p:clrMapOvr>
  <p:transition spd="slow">
    <p:wipe/>
  </p:transition>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01 - Ending Slide (U State Logo) (Electric Blue)">
    <p:spTree>
      <p:nvGrpSpPr>
        <p:cNvPr id="1" name=""/>
        <p:cNvGrpSpPr/>
        <p:nvPr/>
      </p:nvGrpSpPr>
      <p:grpSpPr>
        <a:xfrm>
          <a:off x="0" y="0"/>
          <a:ext cx="0" cy="0"/>
          <a:chOff x="0" y="0"/>
          <a:chExt cx="0" cy="0"/>
        </a:xfrm>
      </p:grpSpPr>
      <p:pic>
        <p:nvPicPr>
          <p:cNvPr id="4" name="Picture 3" descr="Logo&#10;&#10;Description automatically generated">
            <a:extLst>
              <a:ext uri="{FF2B5EF4-FFF2-40B4-BE49-F238E27FC236}">
                <a16:creationId xmlns:a16="http://schemas.microsoft.com/office/drawing/2014/main" id="{ED2A7EBF-AC12-6643-86DF-755B07098604}"/>
              </a:ext>
            </a:extLst>
          </p:cNvPr>
          <p:cNvPicPr>
            <a:picLocks noChangeAspect="1"/>
          </p:cNvPicPr>
          <p:nvPr userDrawn="1"/>
        </p:nvPicPr>
        <p:blipFill>
          <a:blip r:embed="rId2"/>
          <a:stretch>
            <a:fillRect/>
          </a:stretch>
        </p:blipFill>
        <p:spPr>
          <a:xfrm>
            <a:off x="564376" y="3935916"/>
            <a:ext cx="3526491" cy="561742"/>
          </a:xfrm>
          <a:prstGeom prst="rect">
            <a:avLst/>
          </a:prstGeom>
        </p:spPr>
      </p:pic>
      <p:sp>
        <p:nvSpPr>
          <p:cNvPr id="5" name="Title 2">
            <a:extLst>
              <a:ext uri="{FF2B5EF4-FFF2-40B4-BE49-F238E27FC236}">
                <a16:creationId xmlns:a16="http://schemas.microsoft.com/office/drawing/2014/main" id="{FD95DA8C-B214-1042-B7AC-155C5C6DEFAA}"/>
              </a:ext>
            </a:extLst>
          </p:cNvPr>
          <p:cNvSpPr>
            <a:spLocks noGrp="1"/>
          </p:cNvSpPr>
          <p:nvPr>
            <p:ph type="title" hasCustomPrompt="1"/>
          </p:nvPr>
        </p:nvSpPr>
        <p:spPr>
          <a:xfrm>
            <a:off x="460375" y="1047764"/>
            <a:ext cx="6972300" cy="1673664"/>
          </a:xfrm>
          <a:prstGeom prst="rect">
            <a:avLst/>
          </a:prstGeom>
        </p:spPr>
        <p:txBody>
          <a:bodyPr anchor="ctr"/>
          <a:lstStyle>
            <a:lvl1pPr algn="l">
              <a:defRPr sz="5000" b="1" i="0" baseline="0">
                <a:solidFill>
                  <a:srgbClr val="01ADDB"/>
                </a:solidFill>
                <a:latin typeface="Arial Black" panose="020B0604020202020204" pitchFamily="34" charset="0"/>
                <a:ea typeface="Arial Black" panose="020B0604020202020204" pitchFamily="34" charset="0"/>
                <a:cs typeface="Arial Black" panose="020B0604020202020204" pitchFamily="34" charset="0"/>
              </a:defRPr>
            </a:lvl1pPr>
          </a:lstStyle>
          <a:p>
            <a:r>
              <a:rPr lang="en-US"/>
              <a:t>Thank You Text </a:t>
            </a:r>
            <a:br>
              <a:rPr lang="en-US"/>
            </a:br>
            <a:r>
              <a:rPr lang="en-US"/>
              <a:t>50 </a:t>
            </a:r>
            <a:r>
              <a:rPr lang="en-US" err="1"/>
              <a:t>pt</a:t>
            </a:r>
            <a:endParaRPr lang="en-US"/>
          </a:p>
        </p:txBody>
      </p:sp>
    </p:spTree>
    <p:extLst>
      <p:ext uri="{BB962C8B-B14F-4D97-AF65-F5344CB8AC3E}">
        <p14:creationId xmlns:p14="http://schemas.microsoft.com/office/powerpoint/2010/main" val="2623443267"/>
      </p:ext>
    </p:extLst>
  </p:cSld>
  <p:clrMapOvr>
    <a:masterClrMapping/>
  </p:clrMapOvr>
  <p:transition spd="slow">
    <p:wipe/>
  </p:transition>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02 - Ending Slide (Wordmark + U State) (Electric Blu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0C45F96-F5F0-BF45-BA0F-CB9DB902ED5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72846" y="4348293"/>
            <a:ext cx="3051196" cy="297296"/>
          </a:xfrm>
          <a:prstGeom prst="rect">
            <a:avLst/>
          </a:prstGeom>
        </p:spPr>
      </p:pic>
      <p:pic>
        <p:nvPicPr>
          <p:cNvPr id="9" name="Picture 8" descr="Logo&#10;&#10;Description automatically generated">
            <a:extLst>
              <a:ext uri="{FF2B5EF4-FFF2-40B4-BE49-F238E27FC236}">
                <a16:creationId xmlns:a16="http://schemas.microsoft.com/office/drawing/2014/main" id="{53E8A154-CBEE-EB42-B1F1-E05E411A4F85}"/>
              </a:ext>
            </a:extLst>
          </p:cNvPr>
          <p:cNvPicPr>
            <a:picLocks noChangeAspect="1"/>
          </p:cNvPicPr>
          <p:nvPr userDrawn="1"/>
        </p:nvPicPr>
        <p:blipFill>
          <a:blip r:embed="rId3"/>
          <a:stretch>
            <a:fillRect/>
          </a:stretch>
        </p:blipFill>
        <p:spPr>
          <a:xfrm>
            <a:off x="7657170" y="3828087"/>
            <a:ext cx="1051963" cy="810068"/>
          </a:xfrm>
          <a:prstGeom prst="rect">
            <a:avLst/>
          </a:prstGeom>
        </p:spPr>
      </p:pic>
      <p:sp>
        <p:nvSpPr>
          <p:cNvPr id="5" name="Title 2">
            <a:extLst>
              <a:ext uri="{FF2B5EF4-FFF2-40B4-BE49-F238E27FC236}">
                <a16:creationId xmlns:a16="http://schemas.microsoft.com/office/drawing/2014/main" id="{2873DBF4-00BB-0144-AD21-C84AAEA497E2}"/>
              </a:ext>
            </a:extLst>
          </p:cNvPr>
          <p:cNvSpPr>
            <a:spLocks noGrp="1"/>
          </p:cNvSpPr>
          <p:nvPr>
            <p:ph type="title" hasCustomPrompt="1"/>
          </p:nvPr>
        </p:nvSpPr>
        <p:spPr>
          <a:xfrm>
            <a:off x="460375" y="1047764"/>
            <a:ext cx="6972300" cy="1673664"/>
          </a:xfrm>
          <a:prstGeom prst="rect">
            <a:avLst/>
          </a:prstGeom>
        </p:spPr>
        <p:txBody>
          <a:bodyPr anchor="ctr"/>
          <a:lstStyle>
            <a:lvl1pPr algn="l">
              <a:defRPr sz="5000" b="1" i="0" baseline="0">
                <a:solidFill>
                  <a:srgbClr val="01ADDB"/>
                </a:solidFill>
                <a:latin typeface="Arial Black" panose="020B0604020202020204" pitchFamily="34" charset="0"/>
                <a:ea typeface="Arial Black" panose="020B0604020202020204" pitchFamily="34" charset="0"/>
                <a:cs typeface="Arial Black" panose="020B0604020202020204" pitchFamily="34" charset="0"/>
              </a:defRPr>
            </a:lvl1pPr>
          </a:lstStyle>
          <a:p>
            <a:r>
              <a:rPr lang="en-US"/>
              <a:t>Thank You Text </a:t>
            </a:r>
            <a:br>
              <a:rPr lang="en-US"/>
            </a:br>
            <a:r>
              <a:rPr lang="en-US"/>
              <a:t>50 </a:t>
            </a:r>
            <a:r>
              <a:rPr lang="en-US" err="1"/>
              <a:t>pt</a:t>
            </a:r>
            <a:endParaRPr lang="en-US"/>
          </a:p>
        </p:txBody>
      </p:sp>
    </p:spTree>
    <p:extLst>
      <p:ext uri="{BB962C8B-B14F-4D97-AF65-F5344CB8AC3E}">
        <p14:creationId xmlns:p14="http://schemas.microsoft.com/office/powerpoint/2010/main" val="2662027065"/>
      </p:ext>
    </p:extLst>
  </p:cSld>
  <p:clrMapOvr>
    <a:masterClrMapping/>
  </p:clrMapOvr>
  <p:transition spd="slow">
    <p:wipe/>
  </p:transition>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043752284"/>
      </p:ext>
    </p:extLst>
  </p:cSld>
  <p:clrMapOvr>
    <a:masterClrMapping/>
  </p:clrMapOvr>
  <p:transition spd="slow">
    <p:wipe/>
  </p:transition>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01 - Title Slide (Aggie Blue)">
    <p:spTree>
      <p:nvGrpSpPr>
        <p:cNvPr id="1" name=""/>
        <p:cNvGrpSpPr/>
        <p:nvPr/>
      </p:nvGrpSpPr>
      <p:grpSpPr>
        <a:xfrm>
          <a:off x="0" y="0"/>
          <a:ext cx="0" cy="0"/>
          <a:chOff x="0" y="0"/>
          <a:chExt cx="0" cy="0"/>
        </a:xfrm>
      </p:grpSpPr>
      <p:sp>
        <p:nvSpPr>
          <p:cNvPr id="7" name="Title 2">
            <a:extLst>
              <a:ext uri="{FF2B5EF4-FFF2-40B4-BE49-F238E27FC236}">
                <a16:creationId xmlns:a16="http://schemas.microsoft.com/office/drawing/2014/main" id="{016A477F-88DA-7048-8778-E8BD7BC8F8B5}"/>
              </a:ext>
            </a:extLst>
          </p:cNvPr>
          <p:cNvSpPr>
            <a:spLocks noGrp="1"/>
          </p:cNvSpPr>
          <p:nvPr>
            <p:ph type="title" hasCustomPrompt="1"/>
          </p:nvPr>
        </p:nvSpPr>
        <p:spPr>
          <a:xfrm>
            <a:off x="460375" y="805496"/>
            <a:ext cx="6972300" cy="2641756"/>
          </a:xfrm>
          <a:prstGeom prst="rect">
            <a:avLst/>
          </a:prstGeom>
        </p:spPr>
        <p:txBody>
          <a:bodyPr anchor="ctr"/>
          <a:lstStyle>
            <a:lvl1pPr algn="l">
              <a:defRPr sz="5000" b="1" i="0" baseline="0">
                <a:solidFill>
                  <a:srgbClr val="002639"/>
                </a:solidFill>
                <a:latin typeface="Arial Black" panose="020B0604020202020204" pitchFamily="34" charset="0"/>
                <a:ea typeface="Arial Black" panose="020B0604020202020204" pitchFamily="34" charset="0"/>
                <a:cs typeface="Arial Black" panose="020B0604020202020204" pitchFamily="34" charset="0"/>
              </a:defRPr>
            </a:lvl1pPr>
          </a:lstStyle>
          <a:p>
            <a:r>
              <a:rPr lang="en-US"/>
              <a:t>Title Here</a:t>
            </a:r>
            <a:br>
              <a:rPr lang="en-US"/>
            </a:br>
            <a:r>
              <a:rPr lang="en-US"/>
              <a:t>Arial Black, </a:t>
            </a:r>
            <a:br>
              <a:rPr lang="en-US"/>
            </a:br>
            <a:r>
              <a:rPr lang="en-US"/>
              <a:t>50 </a:t>
            </a:r>
            <a:r>
              <a:rPr lang="en-US" err="1"/>
              <a:t>pt</a:t>
            </a:r>
            <a:endParaRPr lang="en-US"/>
          </a:p>
        </p:txBody>
      </p:sp>
      <p:pic>
        <p:nvPicPr>
          <p:cNvPr id="4" name="Picture 3" descr="Logo&#10;&#10;Description automatically generated">
            <a:extLst>
              <a:ext uri="{FF2B5EF4-FFF2-40B4-BE49-F238E27FC236}">
                <a16:creationId xmlns:a16="http://schemas.microsoft.com/office/drawing/2014/main" id="{1978DBA4-C835-A24B-A8ED-2B4A3C825B5A}"/>
              </a:ext>
            </a:extLst>
          </p:cNvPr>
          <p:cNvPicPr>
            <a:picLocks noChangeAspect="1"/>
          </p:cNvPicPr>
          <p:nvPr userDrawn="1"/>
        </p:nvPicPr>
        <p:blipFill>
          <a:blip r:embed="rId2"/>
          <a:stretch>
            <a:fillRect/>
          </a:stretch>
        </p:blipFill>
        <p:spPr>
          <a:xfrm>
            <a:off x="564376" y="3877860"/>
            <a:ext cx="3526491" cy="561742"/>
          </a:xfrm>
          <a:prstGeom prst="rect">
            <a:avLst/>
          </a:prstGeom>
        </p:spPr>
      </p:pic>
    </p:spTree>
    <p:extLst>
      <p:ext uri="{BB962C8B-B14F-4D97-AF65-F5344CB8AC3E}">
        <p14:creationId xmlns:p14="http://schemas.microsoft.com/office/powerpoint/2010/main" val="3145607431"/>
      </p:ext>
    </p:extLst>
  </p:cSld>
  <p:clrMapOvr>
    <a:masterClrMapping/>
  </p:clrMapOvr>
  <p:transition spd="slow">
    <p:wipe/>
  </p:transition>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02 - Title Slide (Electric Blue)">
    <p:spTree>
      <p:nvGrpSpPr>
        <p:cNvPr id="1" name=""/>
        <p:cNvGrpSpPr/>
        <p:nvPr/>
      </p:nvGrpSpPr>
      <p:grpSpPr>
        <a:xfrm>
          <a:off x="0" y="0"/>
          <a:ext cx="0" cy="0"/>
          <a:chOff x="0" y="0"/>
          <a:chExt cx="0" cy="0"/>
        </a:xfrm>
      </p:grpSpPr>
      <p:pic>
        <p:nvPicPr>
          <p:cNvPr id="4" name="Picture 3" descr="Logo&#10;&#10;Description automatically generated">
            <a:extLst>
              <a:ext uri="{FF2B5EF4-FFF2-40B4-BE49-F238E27FC236}">
                <a16:creationId xmlns:a16="http://schemas.microsoft.com/office/drawing/2014/main" id="{8B0C7E0D-4930-9B40-819F-BDD9D30447DC}"/>
              </a:ext>
            </a:extLst>
          </p:cNvPr>
          <p:cNvPicPr>
            <a:picLocks noChangeAspect="1"/>
          </p:cNvPicPr>
          <p:nvPr userDrawn="1"/>
        </p:nvPicPr>
        <p:blipFill>
          <a:blip r:embed="rId2"/>
          <a:stretch>
            <a:fillRect/>
          </a:stretch>
        </p:blipFill>
        <p:spPr>
          <a:xfrm>
            <a:off x="564376" y="3877860"/>
            <a:ext cx="3526491" cy="561742"/>
          </a:xfrm>
          <a:prstGeom prst="rect">
            <a:avLst/>
          </a:prstGeom>
        </p:spPr>
      </p:pic>
      <p:sp>
        <p:nvSpPr>
          <p:cNvPr id="5" name="Title 2">
            <a:extLst>
              <a:ext uri="{FF2B5EF4-FFF2-40B4-BE49-F238E27FC236}">
                <a16:creationId xmlns:a16="http://schemas.microsoft.com/office/drawing/2014/main" id="{4DA6D8DF-1AF5-E044-B490-2231E36EA74C}"/>
              </a:ext>
            </a:extLst>
          </p:cNvPr>
          <p:cNvSpPr>
            <a:spLocks noGrp="1"/>
          </p:cNvSpPr>
          <p:nvPr>
            <p:ph type="title" hasCustomPrompt="1"/>
          </p:nvPr>
        </p:nvSpPr>
        <p:spPr>
          <a:xfrm>
            <a:off x="460375" y="805496"/>
            <a:ext cx="6972300" cy="2641756"/>
          </a:xfrm>
          <a:prstGeom prst="rect">
            <a:avLst/>
          </a:prstGeom>
        </p:spPr>
        <p:txBody>
          <a:bodyPr anchor="ctr"/>
          <a:lstStyle>
            <a:lvl1pPr algn="l">
              <a:defRPr sz="5000" b="1" i="0" baseline="0">
                <a:solidFill>
                  <a:srgbClr val="01ADDB"/>
                </a:solidFill>
                <a:latin typeface="Arial Black" panose="020B0604020202020204" pitchFamily="34" charset="0"/>
                <a:ea typeface="Arial Black" panose="020B0604020202020204" pitchFamily="34" charset="0"/>
                <a:cs typeface="Arial Black" panose="020B0604020202020204" pitchFamily="34" charset="0"/>
              </a:defRPr>
            </a:lvl1pPr>
          </a:lstStyle>
          <a:p>
            <a:r>
              <a:rPr lang="en-US"/>
              <a:t>Title Here</a:t>
            </a:r>
            <a:br>
              <a:rPr lang="en-US"/>
            </a:br>
            <a:r>
              <a:rPr lang="en-US"/>
              <a:t>Arial Black, </a:t>
            </a:r>
            <a:br>
              <a:rPr lang="en-US"/>
            </a:br>
            <a:r>
              <a:rPr lang="en-US"/>
              <a:t>50 </a:t>
            </a:r>
            <a:r>
              <a:rPr lang="en-US" err="1"/>
              <a:t>pt</a:t>
            </a:r>
            <a:endParaRPr lang="en-US"/>
          </a:p>
        </p:txBody>
      </p:sp>
    </p:spTree>
    <p:extLst>
      <p:ext uri="{BB962C8B-B14F-4D97-AF65-F5344CB8AC3E}">
        <p14:creationId xmlns:p14="http://schemas.microsoft.com/office/powerpoint/2010/main" val="2816368544"/>
      </p:ext>
    </p:extLst>
  </p:cSld>
  <p:clrMapOvr>
    <a:masterClrMapping/>
  </p:clrMapOvr>
  <p:transition spd="slow">
    <p:wipe/>
  </p:transition>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03 - Title Slide (Aggie Blue)">
    <p:spTree>
      <p:nvGrpSpPr>
        <p:cNvPr id="1" name=""/>
        <p:cNvGrpSpPr/>
        <p:nvPr/>
      </p:nvGrpSpPr>
      <p:grpSpPr>
        <a:xfrm>
          <a:off x="0" y="0"/>
          <a:ext cx="0" cy="0"/>
          <a:chOff x="0" y="0"/>
          <a:chExt cx="0" cy="0"/>
        </a:xfrm>
      </p:grpSpPr>
      <p:pic>
        <p:nvPicPr>
          <p:cNvPr id="5" name="Picture 4" descr="A picture containing text, sign&#10;&#10;Description automatically generated">
            <a:extLst>
              <a:ext uri="{FF2B5EF4-FFF2-40B4-BE49-F238E27FC236}">
                <a16:creationId xmlns:a16="http://schemas.microsoft.com/office/drawing/2014/main" id="{136CCCCB-0CCF-1343-85B8-9408CD272E53}"/>
              </a:ext>
            </a:extLst>
          </p:cNvPr>
          <p:cNvPicPr>
            <a:picLocks noChangeAspect="1"/>
          </p:cNvPicPr>
          <p:nvPr userDrawn="1"/>
        </p:nvPicPr>
        <p:blipFill>
          <a:blip r:embed="rId2"/>
          <a:stretch>
            <a:fillRect/>
          </a:stretch>
        </p:blipFill>
        <p:spPr>
          <a:xfrm>
            <a:off x="554155" y="4174122"/>
            <a:ext cx="3088578" cy="297296"/>
          </a:xfrm>
          <a:prstGeom prst="rect">
            <a:avLst/>
          </a:prstGeom>
        </p:spPr>
      </p:pic>
      <p:pic>
        <p:nvPicPr>
          <p:cNvPr id="6" name="Picture 5" descr="Logo&#10;&#10;Description automatically generated">
            <a:extLst>
              <a:ext uri="{FF2B5EF4-FFF2-40B4-BE49-F238E27FC236}">
                <a16:creationId xmlns:a16="http://schemas.microsoft.com/office/drawing/2014/main" id="{22DF50E0-AC06-484A-ADFC-D6F2D012FFDC}"/>
              </a:ext>
            </a:extLst>
          </p:cNvPr>
          <p:cNvPicPr>
            <a:picLocks noChangeAspect="1"/>
          </p:cNvPicPr>
          <p:nvPr userDrawn="1"/>
        </p:nvPicPr>
        <p:blipFill>
          <a:blip r:embed="rId3"/>
          <a:stretch>
            <a:fillRect/>
          </a:stretch>
        </p:blipFill>
        <p:spPr>
          <a:xfrm>
            <a:off x="7657170" y="3653916"/>
            <a:ext cx="1051963" cy="810068"/>
          </a:xfrm>
          <a:prstGeom prst="rect">
            <a:avLst/>
          </a:prstGeom>
        </p:spPr>
      </p:pic>
      <p:sp>
        <p:nvSpPr>
          <p:cNvPr id="8" name="Title 2">
            <a:extLst>
              <a:ext uri="{FF2B5EF4-FFF2-40B4-BE49-F238E27FC236}">
                <a16:creationId xmlns:a16="http://schemas.microsoft.com/office/drawing/2014/main" id="{C4B69861-F6AE-9D45-8CA0-9ACF6CA859C9}"/>
              </a:ext>
            </a:extLst>
          </p:cNvPr>
          <p:cNvSpPr>
            <a:spLocks noGrp="1"/>
          </p:cNvSpPr>
          <p:nvPr>
            <p:ph type="title" hasCustomPrompt="1"/>
          </p:nvPr>
        </p:nvSpPr>
        <p:spPr>
          <a:xfrm>
            <a:off x="460375" y="805496"/>
            <a:ext cx="6972300" cy="2641756"/>
          </a:xfrm>
          <a:prstGeom prst="rect">
            <a:avLst/>
          </a:prstGeom>
        </p:spPr>
        <p:txBody>
          <a:bodyPr anchor="ctr"/>
          <a:lstStyle>
            <a:lvl1pPr algn="l">
              <a:defRPr sz="5000" b="1" i="0" baseline="0">
                <a:solidFill>
                  <a:srgbClr val="002639"/>
                </a:solidFill>
                <a:latin typeface="Arial Black" panose="020B0604020202020204" pitchFamily="34" charset="0"/>
                <a:ea typeface="Arial Black" panose="020B0604020202020204" pitchFamily="34" charset="0"/>
                <a:cs typeface="Arial Black" panose="020B0604020202020204" pitchFamily="34" charset="0"/>
              </a:defRPr>
            </a:lvl1pPr>
          </a:lstStyle>
          <a:p>
            <a:r>
              <a:rPr lang="en-US"/>
              <a:t>Title Here</a:t>
            </a:r>
            <a:br>
              <a:rPr lang="en-US"/>
            </a:br>
            <a:r>
              <a:rPr lang="en-US"/>
              <a:t>Arial Black, </a:t>
            </a:r>
            <a:br>
              <a:rPr lang="en-US"/>
            </a:br>
            <a:r>
              <a:rPr lang="en-US"/>
              <a:t>50 </a:t>
            </a:r>
            <a:r>
              <a:rPr lang="en-US" err="1"/>
              <a:t>pt</a:t>
            </a:r>
            <a:endParaRPr lang="en-US"/>
          </a:p>
        </p:txBody>
      </p:sp>
    </p:spTree>
    <p:extLst>
      <p:ext uri="{BB962C8B-B14F-4D97-AF65-F5344CB8AC3E}">
        <p14:creationId xmlns:p14="http://schemas.microsoft.com/office/powerpoint/2010/main" val="3996894803"/>
      </p:ext>
    </p:extLst>
  </p:cSld>
  <p:clrMapOvr>
    <a:masterClrMapping/>
  </p:clrMapOvr>
  <p:transition spd="slow">
    <p:wipe/>
  </p:transition>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04 - Title Slide (Electric Blue)">
    <p:spTree>
      <p:nvGrpSpPr>
        <p:cNvPr id="1" name=""/>
        <p:cNvGrpSpPr/>
        <p:nvPr/>
      </p:nvGrpSpPr>
      <p:grpSpPr>
        <a:xfrm>
          <a:off x="0" y="0"/>
          <a:ext cx="0" cy="0"/>
          <a:chOff x="0" y="0"/>
          <a:chExt cx="0" cy="0"/>
        </a:xfrm>
      </p:grpSpPr>
      <p:pic>
        <p:nvPicPr>
          <p:cNvPr id="5" name="Picture 4" descr="A picture containing text, sign&#10;&#10;Description automatically generated">
            <a:extLst>
              <a:ext uri="{FF2B5EF4-FFF2-40B4-BE49-F238E27FC236}">
                <a16:creationId xmlns:a16="http://schemas.microsoft.com/office/drawing/2014/main" id="{64B6ED08-8C20-1A45-95BB-C4FD9B5715AF}"/>
              </a:ext>
            </a:extLst>
          </p:cNvPr>
          <p:cNvPicPr>
            <a:picLocks noChangeAspect="1"/>
          </p:cNvPicPr>
          <p:nvPr userDrawn="1"/>
        </p:nvPicPr>
        <p:blipFill>
          <a:blip r:embed="rId2"/>
          <a:stretch>
            <a:fillRect/>
          </a:stretch>
        </p:blipFill>
        <p:spPr>
          <a:xfrm>
            <a:off x="554155" y="4174122"/>
            <a:ext cx="3088578" cy="297296"/>
          </a:xfrm>
          <a:prstGeom prst="rect">
            <a:avLst/>
          </a:prstGeom>
        </p:spPr>
      </p:pic>
      <p:pic>
        <p:nvPicPr>
          <p:cNvPr id="7" name="Picture 6" descr="Logo&#10;&#10;Description automatically generated">
            <a:extLst>
              <a:ext uri="{FF2B5EF4-FFF2-40B4-BE49-F238E27FC236}">
                <a16:creationId xmlns:a16="http://schemas.microsoft.com/office/drawing/2014/main" id="{3BE4255D-2665-C04B-85D8-0B848067A2E3}"/>
              </a:ext>
            </a:extLst>
          </p:cNvPr>
          <p:cNvPicPr>
            <a:picLocks noChangeAspect="1"/>
          </p:cNvPicPr>
          <p:nvPr userDrawn="1"/>
        </p:nvPicPr>
        <p:blipFill>
          <a:blip r:embed="rId3"/>
          <a:stretch>
            <a:fillRect/>
          </a:stretch>
        </p:blipFill>
        <p:spPr>
          <a:xfrm>
            <a:off x="7657170" y="3653916"/>
            <a:ext cx="1051963" cy="810068"/>
          </a:xfrm>
          <a:prstGeom prst="rect">
            <a:avLst/>
          </a:prstGeom>
        </p:spPr>
      </p:pic>
      <p:sp>
        <p:nvSpPr>
          <p:cNvPr id="8" name="Title 2">
            <a:extLst>
              <a:ext uri="{FF2B5EF4-FFF2-40B4-BE49-F238E27FC236}">
                <a16:creationId xmlns:a16="http://schemas.microsoft.com/office/drawing/2014/main" id="{2D7BCE0A-8A61-1A4C-886D-E2FBD215C138}"/>
              </a:ext>
            </a:extLst>
          </p:cNvPr>
          <p:cNvSpPr>
            <a:spLocks noGrp="1"/>
          </p:cNvSpPr>
          <p:nvPr>
            <p:ph type="title" hasCustomPrompt="1"/>
          </p:nvPr>
        </p:nvSpPr>
        <p:spPr>
          <a:xfrm>
            <a:off x="460375" y="805496"/>
            <a:ext cx="6972300" cy="2641756"/>
          </a:xfrm>
          <a:prstGeom prst="rect">
            <a:avLst/>
          </a:prstGeom>
        </p:spPr>
        <p:txBody>
          <a:bodyPr anchor="ctr"/>
          <a:lstStyle>
            <a:lvl1pPr algn="l">
              <a:defRPr sz="5000" b="1" i="0" baseline="0">
                <a:solidFill>
                  <a:srgbClr val="01ADDB"/>
                </a:solidFill>
                <a:latin typeface="Arial Black" panose="020B0604020202020204" pitchFamily="34" charset="0"/>
                <a:ea typeface="Arial Black" panose="020B0604020202020204" pitchFamily="34" charset="0"/>
                <a:cs typeface="Arial Black" panose="020B0604020202020204" pitchFamily="34" charset="0"/>
              </a:defRPr>
            </a:lvl1pPr>
          </a:lstStyle>
          <a:p>
            <a:r>
              <a:rPr lang="en-US"/>
              <a:t>Title Here</a:t>
            </a:r>
            <a:br>
              <a:rPr lang="en-US"/>
            </a:br>
            <a:r>
              <a:rPr lang="en-US"/>
              <a:t>Arial Black, </a:t>
            </a:r>
            <a:br>
              <a:rPr lang="en-US"/>
            </a:br>
            <a:r>
              <a:rPr lang="en-US"/>
              <a:t>50 </a:t>
            </a:r>
            <a:r>
              <a:rPr lang="en-US" err="1"/>
              <a:t>pt</a:t>
            </a:r>
            <a:endParaRPr lang="en-US"/>
          </a:p>
        </p:txBody>
      </p:sp>
    </p:spTree>
    <p:extLst>
      <p:ext uri="{BB962C8B-B14F-4D97-AF65-F5344CB8AC3E}">
        <p14:creationId xmlns:p14="http://schemas.microsoft.com/office/powerpoint/2010/main" val="2427739671"/>
      </p:ext>
    </p:extLst>
  </p:cSld>
  <p:clrMapOvr>
    <a:masterClrMapping/>
  </p:clrMapOvr>
  <p:transition spd="slow">
    <p:wipe/>
  </p:transition>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Section Cover">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85065DF6-681C-A646-A3A8-3FA4E1F727C1}"/>
              </a:ext>
            </a:extLst>
          </p:cNvPr>
          <p:cNvSpPr>
            <a:spLocks noGrp="1"/>
          </p:cNvSpPr>
          <p:nvPr>
            <p:ph type="title" hasCustomPrompt="1"/>
          </p:nvPr>
        </p:nvSpPr>
        <p:spPr>
          <a:xfrm>
            <a:off x="1405053" y="2237678"/>
            <a:ext cx="6057358" cy="616032"/>
          </a:xfrm>
          <a:prstGeom prst="rect">
            <a:avLst/>
          </a:prstGeom>
        </p:spPr>
        <p:txBody>
          <a:bodyPr anchor="ctr"/>
          <a:lstStyle>
            <a:lvl1pPr algn="ctr">
              <a:defRPr sz="3500" b="1" i="0" baseline="0">
                <a:solidFill>
                  <a:srgbClr val="002639"/>
                </a:solidFill>
                <a:latin typeface="Arial Black" panose="020B0604020202020204" pitchFamily="34" charset="0"/>
                <a:ea typeface="Arial Black" panose="020B0604020202020204" pitchFamily="34" charset="0"/>
                <a:cs typeface="Arial Black" panose="020B0604020202020204" pitchFamily="34" charset="0"/>
              </a:defRPr>
            </a:lvl1pPr>
          </a:lstStyle>
          <a:p>
            <a:r>
              <a:rPr lang="en-US"/>
              <a:t>Section Cover</a:t>
            </a:r>
          </a:p>
        </p:txBody>
      </p:sp>
    </p:spTree>
    <p:extLst>
      <p:ext uri="{BB962C8B-B14F-4D97-AF65-F5344CB8AC3E}">
        <p14:creationId xmlns:p14="http://schemas.microsoft.com/office/powerpoint/2010/main" val="300241482"/>
      </p:ext>
    </p:extLst>
  </p:cSld>
  <p:clrMapOvr>
    <a:masterClrMapping/>
  </p:clrMapOvr>
  <p:transition spd="slow">
    <p:wipe/>
  </p:transition>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01 - U State Custom Slide (Aggie Blue)">
    <p:spTree>
      <p:nvGrpSpPr>
        <p:cNvPr id="1" name=""/>
        <p:cNvGrpSpPr/>
        <p:nvPr/>
      </p:nvGrpSpPr>
      <p:grpSpPr>
        <a:xfrm>
          <a:off x="0" y="0"/>
          <a:ext cx="0" cy="0"/>
          <a:chOff x="0" y="0"/>
          <a:chExt cx="0" cy="0"/>
        </a:xfrm>
      </p:grpSpPr>
      <p:pic>
        <p:nvPicPr>
          <p:cNvPr id="5" name="Picture 4" descr="Logo&#10;&#10;Description automatically generated">
            <a:extLst>
              <a:ext uri="{FF2B5EF4-FFF2-40B4-BE49-F238E27FC236}">
                <a16:creationId xmlns:a16="http://schemas.microsoft.com/office/drawing/2014/main" id="{E7323EB2-20B7-474E-988E-E23698A5A8CB}"/>
              </a:ext>
            </a:extLst>
          </p:cNvPr>
          <p:cNvPicPr>
            <a:picLocks noChangeAspect="1"/>
          </p:cNvPicPr>
          <p:nvPr userDrawn="1"/>
        </p:nvPicPr>
        <p:blipFill>
          <a:blip r:embed="rId2"/>
          <a:stretch>
            <a:fillRect/>
          </a:stretch>
        </p:blipFill>
        <p:spPr>
          <a:xfrm>
            <a:off x="7671684" y="3624887"/>
            <a:ext cx="1051963" cy="810068"/>
          </a:xfrm>
          <a:prstGeom prst="rect">
            <a:avLst/>
          </a:prstGeom>
        </p:spPr>
      </p:pic>
      <p:sp>
        <p:nvSpPr>
          <p:cNvPr id="3" name="Text Placeholder 9">
            <a:extLst>
              <a:ext uri="{FF2B5EF4-FFF2-40B4-BE49-F238E27FC236}">
                <a16:creationId xmlns:a16="http://schemas.microsoft.com/office/drawing/2014/main" id="{04C642B9-7930-574E-8E66-61076E58A5B1}"/>
              </a:ext>
            </a:extLst>
          </p:cNvPr>
          <p:cNvSpPr>
            <a:spLocks noGrp="1"/>
          </p:cNvSpPr>
          <p:nvPr>
            <p:ph type="body" sz="quarter" idx="11" hasCustomPrompt="1"/>
          </p:nvPr>
        </p:nvSpPr>
        <p:spPr>
          <a:xfrm>
            <a:off x="447923" y="1794085"/>
            <a:ext cx="8197114" cy="2753680"/>
          </a:xfrm>
          <a:prstGeom prst="rect">
            <a:avLst/>
          </a:prstGeom>
        </p:spPr>
        <p:txBody>
          <a:bodyPr/>
          <a:lstStyle>
            <a:lvl1pPr marL="342900" indent="-342900">
              <a:buClr>
                <a:srgbClr val="01ADDB"/>
              </a:buClr>
              <a:buFont typeface="Wingdings" pitchFamily="2" charset="2"/>
              <a:buChar char="§"/>
              <a:defRPr sz="2400" b="0" i="0" baseline="0">
                <a:solidFill>
                  <a:srgbClr val="002639"/>
                </a:solidFill>
                <a:latin typeface="Arial" panose="020B0604020202020204" pitchFamily="34" charset="0"/>
                <a:ea typeface="Open Sans" charset="0"/>
                <a:cs typeface="Arial" panose="020B0604020202020204" pitchFamily="34" charset="0"/>
              </a:defRPr>
            </a:lvl1pPr>
            <a:lvl2pPr marL="742950" indent="-285750">
              <a:buClr>
                <a:srgbClr val="01ADDB"/>
              </a:buClr>
              <a:buFont typeface="Wingdings" pitchFamily="2" charset="2"/>
              <a:buChar char="§"/>
              <a:defRPr sz="2000" b="0" i="0" baseline="0">
                <a:solidFill>
                  <a:srgbClr val="002639"/>
                </a:solidFill>
                <a:latin typeface="Arial" panose="020B0604020202020204" pitchFamily="34" charset="0"/>
                <a:ea typeface="Open Sans" charset="0"/>
                <a:cs typeface="Arial" panose="020B0604020202020204" pitchFamily="34" charset="0"/>
              </a:defRPr>
            </a:lvl2pPr>
            <a:lvl3pPr marL="1143000" indent="-228600">
              <a:buClr>
                <a:srgbClr val="01ADDB"/>
              </a:buClr>
              <a:buSzPct val="100000"/>
              <a:buFont typeface="Wingdings" pitchFamily="2" charset="2"/>
              <a:buChar char="§"/>
              <a:defRPr sz="1800" b="0" i="0" baseline="0">
                <a:solidFill>
                  <a:srgbClr val="002639"/>
                </a:solidFill>
                <a:latin typeface="Arial" panose="020B0604020202020204" pitchFamily="34" charset="0"/>
                <a:ea typeface="Open Sans" charset="0"/>
                <a:cs typeface="Arial" panose="020B0604020202020204" pitchFamily="34" charset="0"/>
              </a:defRPr>
            </a:lvl3pPr>
            <a:lvl4pPr marL="1600200" indent="-228600">
              <a:buClr>
                <a:srgbClr val="01ADDB"/>
              </a:buClr>
              <a:buFont typeface="Wingdings" pitchFamily="2" charset="2"/>
              <a:buChar char="§"/>
              <a:defRPr sz="1600" b="0" i="0" baseline="0">
                <a:solidFill>
                  <a:srgbClr val="002639"/>
                </a:solidFill>
                <a:latin typeface="Arial" panose="020B0604020202020204" pitchFamily="34" charset="0"/>
                <a:ea typeface="Open Sans" charset="0"/>
                <a:cs typeface="Arial" panose="020B0604020202020204" pitchFamily="34" charset="0"/>
              </a:defRPr>
            </a:lvl4pPr>
            <a:lvl5pPr marL="2057400" indent="-228600">
              <a:buClr>
                <a:srgbClr val="01ADDB"/>
              </a:buClr>
              <a:buFont typeface="Wingdings" pitchFamily="2" charset="2"/>
              <a:buChar char="§"/>
              <a:defRPr sz="1400" b="0" i="0" baseline="0">
                <a:solidFill>
                  <a:srgbClr val="002639"/>
                </a:solidFill>
                <a:latin typeface="Arial" panose="020B0604020202020204" pitchFamily="34" charset="0"/>
                <a:ea typeface="Open Sans" charset="0"/>
                <a:cs typeface="Arial" panose="020B0604020202020204" pitchFamily="34" charset="0"/>
              </a:defRPr>
            </a:lvl5pPr>
          </a:lstStyle>
          <a:p>
            <a:pPr lvl="0"/>
            <a:r>
              <a:rPr lang="en-US"/>
              <a:t>Content here (Arial Regular, 24 </a:t>
            </a:r>
            <a:r>
              <a:rPr lang="en-US" err="1"/>
              <a:t>pt</a:t>
            </a:r>
            <a:r>
              <a:rPr lang="en-US"/>
              <a:t>)</a:t>
            </a:r>
          </a:p>
          <a:p>
            <a:pPr lvl="1"/>
            <a:r>
              <a:rPr lang="en-US"/>
              <a:t>Second level (Arial Regular, 20 </a:t>
            </a:r>
            <a:r>
              <a:rPr lang="en-US" err="1"/>
              <a:t>pt</a:t>
            </a:r>
            <a:r>
              <a:rPr lang="en-US"/>
              <a:t>)</a:t>
            </a:r>
          </a:p>
          <a:p>
            <a:pPr lvl="2"/>
            <a:r>
              <a:rPr lang="en-US"/>
              <a:t>Third level (Arial Regular, 18 </a:t>
            </a:r>
            <a:r>
              <a:rPr lang="en-US" err="1"/>
              <a:t>pt</a:t>
            </a:r>
            <a:r>
              <a:rPr lang="en-US"/>
              <a:t>)</a:t>
            </a:r>
          </a:p>
          <a:p>
            <a:pPr lvl="3"/>
            <a:r>
              <a:rPr lang="en-US"/>
              <a:t>Fourth level (Arial Regular, 16 </a:t>
            </a:r>
            <a:r>
              <a:rPr lang="en-US" err="1"/>
              <a:t>pt</a:t>
            </a:r>
            <a:r>
              <a:rPr lang="en-US"/>
              <a:t>)</a:t>
            </a:r>
          </a:p>
          <a:p>
            <a:pPr lvl="4"/>
            <a:r>
              <a:rPr lang="en-US"/>
              <a:t>Fifth level (Arial Regular, 14 </a:t>
            </a:r>
            <a:r>
              <a:rPr lang="en-US" err="1"/>
              <a:t>pt</a:t>
            </a:r>
            <a:r>
              <a:rPr lang="en-US"/>
              <a:t>)</a:t>
            </a:r>
          </a:p>
        </p:txBody>
      </p:sp>
      <p:sp>
        <p:nvSpPr>
          <p:cNvPr id="4" name="Title 1">
            <a:extLst>
              <a:ext uri="{FF2B5EF4-FFF2-40B4-BE49-F238E27FC236}">
                <a16:creationId xmlns:a16="http://schemas.microsoft.com/office/drawing/2014/main" id="{22A6F7F5-794E-A349-8CBB-1CF441B9B9BC}"/>
              </a:ext>
            </a:extLst>
          </p:cNvPr>
          <p:cNvSpPr>
            <a:spLocks noGrp="1"/>
          </p:cNvSpPr>
          <p:nvPr>
            <p:ph type="title" hasCustomPrompt="1"/>
          </p:nvPr>
        </p:nvSpPr>
        <p:spPr>
          <a:xfrm>
            <a:off x="447923" y="595735"/>
            <a:ext cx="8197114" cy="993775"/>
          </a:xfrm>
          <a:prstGeom prst="rect">
            <a:avLst/>
          </a:prstGeom>
        </p:spPr>
        <p:txBody>
          <a:bodyPr anchor="ctr"/>
          <a:lstStyle>
            <a:lvl1pPr algn="l">
              <a:defRPr sz="3000" b="1" i="0">
                <a:solidFill>
                  <a:srgbClr val="002639"/>
                </a:solidFill>
                <a:latin typeface="Arial Black" panose="020B0604020202020204" pitchFamily="34" charset="0"/>
                <a:ea typeface="Arial Black" panose="020B0604020202020204" pitchFamily="34" charset="0"/>
                <a:cs typeface="Arial Black" panose="020B0604020202020204" pitchFamily="34" charset="0"/>
              </a:defRPr>
            </a:lvl1pPr>
          </a:lstStyle>
          <a:p>
            <a:pPr lvl="0"/>
            <a:r>
              <a:rPr lang="en-US"/>
              <a:t>Header Here</a:t>
            </a:r>
            <a:br>
              <a:rPr lang="en-US"/>
            </a:br>
            <a:r>
              <a:rPr lang="en-US"/>
              <a:t>(Arial Black, 30 </a:t>
            </a:r>
            <a:r>
              <a:rPr lang="en-US" err="1"/>
              <a:t>pt</a:t>
            </a:r>
            <a:r>
              <a:rPr lang="en-US"/>
              <a:t>)</a:t>
            </a:r>
          </a:p>
        </p:txBody>
      </p:sp>
    </p:spTree>
    <p:extLst>
      <p:ext uri="{BB962C8B-B14F-4D97-AF65-F5344CB8AC3E}">
        <p14:creationId xmlns:p14="http://schemas.microsoft.com/office/powerpoint/2010/main" val="1540792113"/>
      </p:ext>
    </p:extLst>
  </p:cSld>
  <p:clrMapOvr>
    <a:masterClrMapping/>
  </p:clrMapOvr>
  <p:transition spd="slow">
    <p:wipe/>
  </p:transition>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01 - U State Custom Slide (Electric Blue)">
    <p:spTree>
      <p:nvGrpSpPr>
        <p:cNvPr id="1" name=""/>
        <p:cNvGrpSpPr/>
        <p:nvPr/>
      </p:nvGrpSpPr>
      <p:grpSpPr>
        <a:xfrm>
          <a:off x="0" y="0"/>
          <a:ext cx="0" cy="0"/>
          <a:chOff x="0" y="0"/>
          <a:chExt cx="0" cy="0"/>
        </a:xfrm>
      </p:grpSpPr>
      <p:pic>
        <p:nvPicPr>
          <p:cNvPr id="5" name="Picture 4" descr="Logo&#10;&#10;Description automatically generated">
            <a:extLst>
              <a:ext uri="{FF2B5EF4-FFF2-40B4-BE49-F238E27FC236}">
                <a16:creationId xmlns:a16="http://schemas.microsoft.com/office/drawing/2014/main" id="{BE047C86-6E9E-7140-81C0-8D0A24AC1C78}"/>
              </a:ext>
            </a:extLst>
          </p:cNvPr>
          <p:cNvPicPr>
            <a:picLocks noChangeAspect="1"/>
          </p:cNvPicPr>
          <p:nvPr userDrawn="1"/>
        </p:nvPicPr>
        <p:blipFill>
          <a:blip r:embed="rId2"/>
          <a:stretch>
            <a:fillRect/>
          </a:stretch>
        </p:blipFill>
        <p:spPr>
          <a:xfrm>
            <a:off x="7671684" y="3624887"/>
            <a:ext cx="1051963" cy="810068"/>
          </a:xfrm>
          <a:prstGeom prst="rect">
            <a:avLst/>
          </a:prstGeom>
        </p:spPr>
      </p:pic>
      <p:sp>
        <p:nvSpPr>
          <p:cNvPr id="3" name="Text Placeholder 9">
            <a:extLst>
              <a:ext uri="{FF2B5EF4-FFF2-40B4-BE49-F238E27FC236}">
                <a16:creationId xmlns:a16="http://schemas.microsoft.com/office/drawing/2014/main" id="{B8BBD4FC-E8BC-7A4B-ADC3-9B56C07CE22E}"/>
              </a:ext>
            </a:extLst>
          </p:cNvPr>
          <p:cNvSpPr>
            <a:spLocks noGrp="1"/>
          </p:cNvSpPr>
          <p:nvPr>
            <p:ph type="body" sz="quarter" idx="11" hasCustomPrompt="1"/>
          </p:nvPr>
        </p:nvSpPr>
        <p:spPr>
          <a:xfrm>
            <a:off x="447923" y="1794085"/>
            <a:ext cx="8197114" cy="2753680"/>
          </a:xfrm>
          <a:prstGeom prst="rect">
            <a:avLst/>
          </a:prstGeom>
        </p:spPr>
        <p:txBody>
          <a:bodyPr/>
          <a:lstStyle>
            <a:lvl1pPr marL="342900" indent="-342900">
              <a:buClr>
                <a:srgbClr val="01ADDB"/>
              </a:buClr>
              <a:buFont typeface="Wingdings" pitchFamily="2" charset="2"/>
              <a:buChar char="§"/>
              <a:defRPr sz="2400" b="0" i="0" baseline="0">
                <a:solidFill>
                  <a:srgbClr val="002639"/>
                </a:solidFill>
                <a:latin typeface="Arial" panose="020B0604020202020204" pitchFamily="34" charset="0"/>
                <a:ea typeface="Open Sans" charset="0"/>
                <a:cs typeface="Arial" panose="020B0604020202020204" pitchFamily="34" charset="0"/>
              </a:defRPr>
            </a:lvl1pPr>
            <a:lvl2pPr marL="742950" indent="-285750">
              <a:buClr>
                <a:srgbClr val="01ADDB"/>
              </a:buClr>
              <a:buFont typeface="Wingdings" pitchFamily="2" charset="2"/>
              <a:buChar char="§"/>
              <a:defRPr sz="2000" b="0" i="0" baseline="0">
                <a:solidFill>
                  <a:srgbClr val="002639"/>
                </a:solidFill>
                <a:latin typeface="Arial" panose="020B0604020202020204" pitchFamily="34" charset="0"/>
                <a:ea typeface="Open Sans" charset="0"/>
                <a:cs typeface="Arial" panose="020B0604020202020204" pitchFamily="34" charset="0"/>
              </a:defRPr>
            </a:lvl2pPr>
            <a:lvl3pPr marL="1143000" indent="-228600">
              <a:buClr>
                <a:srgbClr val="01ADDB"/>
              </a:buClr>
              <a:buSzPct val="100000"/>
              <a:buFont typeface="Wingdings" pitchFamily="2" charset="2"/>
              <a:buChar char="§"/>
              <a:defRPr sz="1800" b="0" i="0" baseline="0">
                <a:solidFill>
                  <a:srgbClr val="002639"/>
                </a:solidFill>
                <a:latin typeface="Arial" panose="020B0604020202020204" pitchFamily="34" charset="0"/>
                <a:ea typeface="Open Sans" charset="0"/>
                <a:cs typeface="Arial" panose="020B0604020202020204" pitchFamily="34" charset="0"/>
              </a:defRPr>
            </a:lvl3pPr>
            <a:lvl4pPr marL="1600200" indent="-228600">
              <a:buClr>
                <a:srgbClr val="01ADDB"/>
              </a:buClr>
              <a:buFont typeface="Wingdings" pitchFamily="2" charset="2"/>
              <a:buChar char="§"/>
              <a:defRPr sz="1600" b="0" i="0" baseline="0">
                <a:solidFill>
                  <a:srgbClr val="002639"/>
                </a:solidFill>
                <a:latin typeface="Arial" panose="020B0604020202020204" pitchFamily="34" charset="0"/>
                <a:ea typeface="Open Sans" charset="0"/>
                <a:cs typeface="Arial" panose="020B0604020202020204" pitchFamily="34" charset="0"/>
              </a:defRPr>
            </a:lvl4pPr>
            <a:lvl5pPr marL="2057400" indent="-228600">
              <a:buClr>
                <a:srgbClr val="01ADDB"/>
              </a:buClr>
              <a:buFont typeface="Wingdings" pitchFamily="2" charset="2"/>
              <a:buChar char="§"/>
              <a:defRPr sz="1400" b="0" i="0" baseline="0">
                <a:solidFill>
                  <a:srgbClr val="002639"/>
                </a:solidFill>
                <a:latin typeface="Arial" panose="020B0604020202020204" pitchFamily="34" charset="0"/>
                <a:ea typeface="Open Sans" charset="0"/>
                <a:cs typeface="Arial" panose="020B0604020202020204" pitchFamily="34" charset="0"/>
              </a:defRPr>
            </a:lvl5pPr>
          </a:lstStyle>
          <a:p>
            <a:pPr lvl="0"/>
            <a:r>
              <a:rPr lang="en-US"/>
              <a:t>Content here (Arial Regular, 24 </a:t>
            </a:r>
            <a:r>
              <a:rPr lang="en-US" err="1"/>
              <a:t>pt</a:t>
            </a:r>
            <a:r>
              <a:rPr lang="en-US"/>
              <a:t>)</a:t>
            </a:r>
          </a:p>
          <a:p>
            <a:pPr lvl="1"/>
            <a:r>
              <a:rPr lang="en-US"/>
              <a:t>Second level (Arial Regular, 20 </a:t>
            </a:r>
            <a:r>
              <a:rPr lang="en-US" err="1"/>
              <a:t>pt</a:t>
            </a:r>
            <a:r>
              <a:rPr lang="en-US"/>
              <a:t>)</a:t>
            </a:r>
          </a:p>
          <a:p>
            <a:pPr lvl="2"/>
            <a:r>
              <a:rPr lang="en-US"/>
              <a:t>Third level (Arial Regular, 18 </a:t>
            </a:r>
            <a:r>
              <a:rPr lang="en-US" err="1"/>
              <a:t>pt</a:t>
            </a:r>
            <a:r>
              <a:rPr lang="en-US"/>
              <a:t>)</a:t>
            </a:r>
          </a:p>
          <a:p>
            <a:pPr lvl="3"/>
            <a:r>
              <a:rPr lang="en-US"/>
              <a:t>Fourth level (Arial Regular, 16 </a:t>
            </a:r>
            <a:r>
              <a:rPr lang="en-US" err="1"/>
              <a:t>pt</a:t>
            </a:r>
            <a:r>
              <a:rPr lang="en-US"/>
              <a:t>)</a:t>
            </a:r>
          </a:p>
          <a:p>
            <a:pPr lvl="4"/>
            <a:r>
              <a:rPr lang="en-US"/>
              <a:t>Fifth level (Arial Regular, 14 </a:t>
            </a:r>
            <a:r>
              <a:rPr lang="en-US" err="1"/>
              <a:t>pt</a:t>
            </a:r>
            <a:r>
              <a:rPr lang="en-US"/>
              <a:t>)</a:t>
            </a:r>
          </a:p>
        </p:txBody>
      </p:sp>
      <p:sp>
        <p:nvSpPr>
          <p:cNvPr id="4" name="Title 1">
            <a:extLst>
              <a:ext uri="{FF2B5EF4-FFF2-40B4-BE49-F238E27FC236}">
                <a16:creationId xmlns:a16="http://schemas.microsoft.com/office/drawing/2014/main" id="{C5C23F4F-15F7-F548-844C-F83DC75F6371}"/>
              </a:ext>
            </a:extLst>
          </p:cNvPr>
          <p:cNvSpPr>
            <a:spLocks noGrp="1"/>
          </p:cNvSpPr>
          <p:nvPr>
            <p:ph type="title" hasCustomPrompt="1"/>
          </p:nvPr>
        </p:nvSpPr>
        <p:spPr>
          <a:xfrm>
            <a:off x="447923" y="595735"/>
            <a:ext cx="8197114" cy="993775"/>
          </a:xfrm>
          <a:prstGeom prst="rect">
            <a:avLst/>
          </a:prstGeom>
        </p:spPr>
        <p:txBody>
          <a:bodyPr anchor="ctr"/>
          <a:lstStyle>
            <a:lvl1pPr algn="l">
              <a:defRPr sz="3000" b="1" i="0">
                <a:solidFill>
                  <a:srgbClr val="01ADDB"/>
                </a:solidFill>
                <a:latin typeface="Arial Black" panose="020B0604020202020204" pitchFamily="34" charset="0"/>
                <a:ea typeface="Arial Black" panose="020B0604020202020204" pitchFamily="34" charset="0"/>
                <a:cs typeface="Arial Black" panose="020B0604020202020204" pitchFamily="34" charset="0"/>
              </a:defRPr>
            </a:lvl1pPr>
          </a:lstStyle>
          <a:p>
            <a:pPr lvl="0"/>
            <a:r>
              <a:rPr lang="en-US"/>
              <a:t>Header Here</a:t>
            </a:r>
            <a:br>
              <a:rPr lang="en-US"/>
            </a:br>
            <a:r>
              <a:rPr lang="en-US"/>
              <a:t>(Arial Black, 30 </a:t>
            </a:r>
            <a:r>
              <a:rPr lang="en-US" err="1"/>
              <a:t>pt</a:t>
            </a:r>
            <a:r>
              <a:rPr lang="en-US"/>
              <a:t>)</a:t>
            </a:r>
          </a:p>
        </p:txBody>
      </p:sp>
    </p:spTree>
    <p:extLst>
      <p:ext uri="{BB962C8B-B14F-4D97-AF65-F5344CB8AC3E}">
        <p14:creationId xmlns:p14="http://schemas.microsoft.com/office/powerpoint/2010/main" val="509538483"/>
      </p:ext>
    </p:extLst>
  </p:cSld>
  <p:clrMapOvr>
    <a:masterClrMapping/>
  </p:clrMapOvr>
  <p:transition spd="slow">
    <p:wipe/>
  </p:transition>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image" Target="../media/image1.jpe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9.xml"/><Relationship Id="rId13" Type="http://schemas.openxmlformats.org/officeDocument/2006/relationships/slideLayout" Target="../slideLayouts/slideLayout44.xml"/><Relationship Id="rId18" Type="http://schemas.openxmlformats.org/officeDocument/2006/relationships/slideLayout" Target="../slideLayouts/slideLayout49.xml"/><Relationship Id="rId26" Type="http://schemas.openxmlformats.org/officeDocument/2006/relationships/slideLayout" Target="../slideLayouts/slideLayout57.xml"/><Relationship Id="rId3" Type="http://schemas.openxmlformats.org/officeDocument/2006/relationships/slideLayout" Target="../slideLayouts/slideLayout34.xml"/><Relationship Id="rId21" Type="http://schemas.openxmlformats.org/officeDocument/2006/relationships/slideLayout" Target="../slideLayouts/slideLayout52.xml"/><Relationship Id="rId7" Type="http://schemas.openxmlformats.org/officeDocument/2006/relationships/slideLayout" Target="../slideLayouts/slideLayout38.xml"/><Relationship Id="rId12" Type="http://schemas.openxmlformats.org/officeDocument/2006/relationships/slideLayout" Target="../slideLayouts/slideLayout43.xml"/><Relationship Id="rId17" Type="http://schemas.openxmlformats.org/officeDocument/2006/relationships/slideLayout" Target="../slideLayouts/slideLayout48.xml"/><Relationship Id="rId25" Type="http://schemas.openxmlformats.org/officeDocument/2006/relationships/slideLayout" Target="../slideLayouts/slideLayout56.xml"/><Relationship Id="rId2" Type="http://schemas.openxmlformats.org/officeDocument/2006/relationships/slideLayout" Target="../slideLayouts/slideLayout33.xml"/><Relationship Id="rId16" Type="http://schemas.openxmlformats.org/officeDocument/2006/relationships/slideLayout" Target="../slideLayouts/slideLayout47.xml"/><Relationship Id="rId20" Type="http://schemas.openxmlformats.org/officeDocument/2006/relationships/slideLayout" Target="../slideLayouts/slideLayout51.xml"/><Relationship Id="rId29" Type="http://schemas.openxmlformats.org/officeDocument/2006/relationships/slideLayout" Target="../slideLayouts/slideLayout60.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24" Type="http://schemas.openxmlformats.org/officeDocument/2006/relationships/slideLayout" Target="../slideLayouts/slideLayout55.xml"/><Relationship Id="rId5" Type="http://schemas.openxmlformats.org/officeDocument/2006/relationships/slideLayout" Target="../slideLayouts/slideLayout36.xml"/><Relationship Id="rId15" Type="http://schemas.openxmlformats.org/officeDocument/2006/relationships/slideLayout" Target="../slideLayouts/slideLayout46.xml"/><Relationship Id="rId23" Type="http://schemas.openxmlformats.org/officeDocument/2006/relationships/slideLayout" Target="../slideLayouts/slideLayout54.xml"/><Relationship Id="rId28" Type="http://schemas.openxmlformats.org/officeDocument/2006/relationships/slideLayout" Target="../slideLayouts/slideLayout59.xml"/><Relationship Id="rId10" Type="http://schemas.openxmlformats.org/officeDocument/2006/relationships/slideLayout" Target="../slideLayouts/slideLayout41.xml"/><Relationship Id="rId19" Type="http://schemas.openxmlformats.org/officeDocument/2006/relationships/slideLayout" Target="../slideLayouts/slideLayout50.xml"/><Relationship Id="rId31" Type="http://schemas.openxmlformats.org/officeDocument/2006/relationships/theme" Target="../theme/theme2.xml"/><Relationship Id="rId4" Type="http://schemas.openxmlformats.org/officeDocument/2006/relationships/slideLayout" Target="../slideLayouts/slideLayout35.xml"/><Relationship Id="rId9" Type="http://schemas.openxmlformats.org/officeDocument/2006/relationships/slideLayout" Target="../slideLayouts/slideLayout40.xml"/><Relationship Id="rId14" Type="http://schemas.openxmlformats.org/officeDocument/2006/relationships/slideLayout" Target="../slideLayouts/slideLayout45.xml"/><Relationship Id="rId22" Type="http://schemas.openxmlformats.org/officeDocument/2006/relationships/slideLayout" Target="../slideLayouts/slideLayout53.xml"/><Relationship Id="rId27" Type="http://schemas.openxmlformats.org/officeDocument/2006/relationships/slideLayout" Target="../slideLayouts/slideLayout58.xml"/><Relationship Id="rId30" Type="http://schemas.openxmlformats.org/officeDocument/2006/relationships/slideLayout" Target="../slideLayouts/slideLayout6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69.xml"/><Relationship Id="rId13" Type="http://schemas.openxmlformats.org/officeDocument/2006/relationships/slideLayout" Target="../slideLayouts/slideLayout74.xml"/><Relationship Id="rId18" Type="http://schemas.openxmlformats.org/officeDocument/2006/relationships/slideLayout" Target="../slideLayouts/slideLayout79.xml"/><Relationship Id="rId26" Type="http://schemas.openxmlformats.org/officeDocument/2006/relationships/slideLayout" Target="../slideLayouts/slideLayout87.xml"/><Relationship Id="rId3" Type="http://schemas.openxmlformats.org/officeDocument/2006/relationships/slideLayout" Target="../slideLayouts/slideLayout64.xml"/><Relationship Id="rId21" Type="http://schemas.openxmlformats.org/officeDocument/2006/relationships/slideLayout" Target="../slideLayouts/slideLayout82.xml"/><Relationship Id="rId7" Type="http://schemas.openxmlformats.org/officeDocument/2006/relationships/slideLayout" Target="../slideLayouts/slideLayout68.xml"/><Relationship Id="rId12" Type="http://schemas.openxmlformats.org/officeDocument/2006/relationships/slideLayout" Target="../slideLayouts/slideLayout73.xml"/><Relationship Id="rId17" Type="http://schemas.openxmlformats.org/officeDocument/2006/relationships/slideLayout" Target="../slideLayouts/slideLayout78.xml"/><Relationship Id="rId25" Type="http://schemas.openxmlformats.org/officeDocument/2006/relationships/slideLayout" Target="../slideLayouts/slideLayout86.xml"/><Relationship Id="rId2" Type="http://schemas.openxmlformats.org/officeDocument/2006/relationships/slideLayout" Target="../slideLayouts/slideLayout63.xml"/><Relationship Id="rId16" Type="http://schemas.openxmlformats.org/officeDocument/2006/relationships/slideLayout" Target="../slideLayouts/slideLayout77.xml"/><Relationship Id="rId20" Type="http://schemas.openxmlformats.org/officeDocument/2006/relationships/slideLayout" Target="../slideLayouts/slideLayout81.xml"/><Relationship Id="rId29" Type="http://schemas.openxmlformats.org/officeDocument/2006/relationships/slideLayout" Target="../slideLayouts/slideLayout90.xml"/><Relationship Id="rId1" Type="http://schemas.openxmlformats.org/officeDocument/2006/relationships/slideLayout" Target="../slideLayouts/slideLayout62.xml"/><Relationship Id="rId6" Type="http://schemas.openxmlformats.org/officeDocument/2006/relationships/slideLayout" Target="../slideLayouts/slideLayout67.xml"/><Relationship Id="rId11" Type="http://schemas.openxmlformats.org/officeDocument/2006/relationships/slideLayout" Target="../slideLayouts/slideLayout72.xml"/><Relationship Id="rId24" Type="http://schemas.openxmlformats.org/officeDocument/2006/relationships/slideLayout" Target="../slideLayouts/slideLayout85.xml"/><Relationship Id="rId5" Type="http://schemas.openxmlformats.org/officeDocument/2006/relationships/slideLayout" Target="../slideLayouts/slideLayout66.xml"/><Relationship Id="rId15" Type="http://schemas.openxmlformats.org/officeDocument/2006/relationships/slideLayout" Target="../slideLayouts/slideLayout76.xml"/><Relationship Id="rId23" Type="http://schemas.openxmlformats.org/officeDocument/2006/relationships/slideLayout" Target="../slideLayouts/slideLayout84.xml"/><Relationship Id="rId28" Type="http://schemas.openxmlformats.org/officeDocument/2006/relationships/slideLayout" Target="../slideLayouts/slideLayout89.xml"/><Relationship Id="rId10" Type="http://schemas.openxmlformats.org/officeDocument/2006/relationships/slideLayout" Target="../slideLayouts/slideLayout71.xml"/><Relationship Id="rId19" Type="http://schemas.openxmlformats.org/officeDocument/2006/relationships/slideLayout" Target="../slideLayouts/slideLayout80.xml"/><Relationship Id="rId31" Type="http://schemas.openxmlformats.org/officeDocument/2006/relationships/theme" Target="../theme/theme3.xml"/><Relationship Id="rId4" Type="http://schemas.openxmlformats.org/officeDocument/2006/relationships/slideLayout" Target="../slideLayouts/slideLayout65.xml"/><Relationship Id="rId9" Type="http://schemas.openxmlformats.org/officeDocument/2006/relationships/slideLayout" Target="../slideLayouts/slideLayout70.xml"/><Relationship Id="rId14" Type="http://schemas.openxmlformats.org/officeDocument/2006/relationships/slideLayout" Target="../slideLayouts/slideLayout75.xml"/><Relationship Id="rId22" Type="http://schemas.openxmlformats.org/officeDocument/2006/relationships/slideLayout" Target="../slideLayouts/slideLayout83.xml"/><Relationship Id="rId27" Type="http://schemas.openxmlformats.org/officeDocument/2006/relationships/slideLayout" Target="../slideLayouts/slideLayout88.xml"/><Relationship Id="rId30" Type="http://schemas.openxmlformats.org/officeDocument/2006/relationships/slideLayout" Target="../slideLayouts/slideLayout9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99.xml"/><Relationship Id="rId13" Type="http://schemas.openxmlformats.org/officeDocument/2006/relationships/slideLayout" Target="../slideLayouts/slideLayout104.xml"/><Relationship Id="rId18" Type="http://schemas.openxmlformats.org/officeDocument/2006/relationships/slideLayout" Target="../slideLayouts/slideLayout109.xml"/><Relationship Id="rId26" Type="http://schemas.openxmlformats.org/officeDocument/2006/relationships/slideLayout" Target="../slideLayouts/slideLayout117.xml"/><Relationship Id="rId3" Type="http://schemas.openxmlformats.org/officeDocument/2006/relationships/slideLayout" Target="../slideLayouts/slideLayout94.xml"/><Relationship Id="rId21" Type="http://schemas.openxmlformats.org/officeDocument/2006/relationships/slideLayout" Target="../slideLayouts/slideLayout112.xml"/><Relationship Id="rId7" Type="http://schemas.openxmlformats.org/officeDocument/2006/relationships/slideLayout" Target="../slideLayouts/slideLayout98.xml"/><Relationship Id="rId12" Type="http://schemas.openxmlformats.org/officeDocument/2006/relationships/slideLayout" Target="../slideLayouts/slideLayout103.xml"/><Relationship Id="rId17" Type="http://schemas.openxmlformats.org/officeDocument/2006/relationships/slideLayout" Target="../slideLayouts/slideLayout108.xml"/><Relationship Id="rId25" Type="http://schemas.openxmlformats.org/officeDocument/2006/relationships/slideLayout" Target="../slideLayouts/slideLayout116.xml"/><Relationship Id="rId2" Type="http://schemas.openxmlformats.org/officeDocument/2006/relationships/slideLayout" Target="../slideLayouts/slideLayout93.xml"/><Relationship Id="rId16" Type="http://schemas.openxmlformats.org/officeDocument/2006/relationships/slideLayout" Target="../slideLayouts/slideLayout107.xml"/><Relationship Id="rId20" Type="http://schemas.openxmlformats.org/officeDocument/2006/relationships/slideLayout" Target="../slideLayouts/slideLayout111.xml"/><Relationship Id="rId29" Type="http://schemas.openxmlformats.org/officeDocument/2006/relationships/slideLayout" Target="../slideLayouts/slideLayout120.xml"/><Relationship Id="rId1" Type="http://schemas.openxmlformats.org/officeDocument/2006/relationships/slideLayout" Target="../slideLayouts/slideLayout92.xml"/><Relationship Id="rId6" Type="http://schemas.openxmlformats.org/officeDocument/2006/relationships/slideLayout" Target="../slideLayouts/slideLayout97.xml"/><Relationship Id="rId11" Type="http://schemas.openxmlformats.org/officeDocument/2006/relationships/slideLayout" Target="../slideLayouts/slideLayout102.xml"/><Relationship Id="rId24" Type="http://schemas.openxmlformats.org/officeDocument/2006/relationships/slideLayout" Target="../slideLayouts/slideLayout115.xml"/><Relationship Id="rId32" Type="http://schemas.openxmlformats.org/officeDocument/2006/relationships/image" Target="../media/image10.jpeg"/><Relationship Id="rId5" Type="http://schemas.openxmlformats.org/officeDocument/2006/relationships/slideLayout" Target="../slideLayouts/slideLayout96.xml"/><Relationship Id="rId15" Type="http://schemas.openxmlformats.org/officeDocument/2006/relationships/slideLayout" Target="../slideLayouts/slideLayout106.xml"/><Relationship Id="rId23" Type="http://schemas.openxmlformats.org/officeDocument/2006/relationships/slideLayout" Target="../slideLayouts/slideLayout114.xml"/><Relationship Id="rId28" Type="http://schemas.openxmlformats.org/officeDocument/2006/relationships/slideLayout" Target="../slideLayouts/slideLayout119.xml"/><Relationship Id="rId10" Type="http://schemas.openxmlformats.org/officeDocument/2006/relationships/slideLayout" Target="../slideLayouts/slideLayout101.xml"/><Relationship Id="rId19" Type="http://schemas.openxmlformats.org/officeDocument/2006/relationships/slideLayout" Target="../slideLayouts/slideLayout110.xml"/><Relationship Id="rId31" Type="http://schemas.openxmlformats.org/officeDocument/2006/relationships/theme" Target="../theme/theme4.xml"/><Relationship Id="rId4" Type="http://schemas.openxmlformats.org/officeDocument/2006/relationships/slideLayout" Target="../slideLayouts/slideLayout95.xml"/><Relationship Id="rId9" Type="http://schemas.openxmlformats.org/officeDocument/2006/relationships/slideLayout" Target="../slideLayouts/slideLayout100.xml"/><Relationship Id="rId14" Type="http://schemas.openxmlformats.org/officeDocument/2006/relationships/slideLayout" Target="../slideLayouts/slideLayout105.xml"/><Relationship Id="rId22" Type="http://schemas.openxmlformats.org/officeDocument/2006/relationships/slideLayout" Target="../slideLayouts/slideLayout113.xml"/><Relationship Id="rId27" Type="http://schemas.openxmlformats.org/officeDocument/2006/relationships/slideLayout" Target="../slideLayouts/slideLayout118.xml"/><Relationship Id="rId30" Type="http://schemas.openxmlformats.org/officeDocument/2006/relationships/slideLayout" Target="../slideLayouts/slideLayout12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pic>
        <p:nvPicPr>
          <p:cNvPr id="4" name="Picture 3" descr="Background pattern&#10;&#10;Description automatically generated">
            <a:extLst>
              <a:ext uri="{FF2B5EF4-FFF2-40B4-BE49-F238E27FC236}">
                <a16:creationId xmlns:a16="http://schemas.microsoft.com/office/drawing/2014/main" id="{53205AF6-2D2B-114C-B14B-D283EBE8FC75}"/>
              </a:ext>
            </a:extLst>
          </p:cNvPr>
          <p:cNvPicPr>
            <a:picLocks noChangeAspect="1"/>
          </p:cNvPicPr>
          <p:nvPr userDrawn="1"/>
        </p:nvPicPr>
        <p:blipFill>
          <a:blip r:embed="rId33"/>
          <a:stretch>
            <a:fillRect/>
          </a:stretch>
        </p:blipFill>
        <p:spPr>
          <a:xfrm>
            <a:off x="0" y="0"/>
            <a:ext cx="9144000" cy="5143500"/>
          </a:xfrm>
          <a:prstGeom prst="rect">
            <a:avLst/>
          </a:prstGeom>
        </p:spPr>
      </p:pic>
      <p:sp>
        <p:nvSpPr>
          <p:cNvPr id="3" name="Title Placeholder 1">
            <a:extLst>
              <a:ext uri="{FF2B5EF4-FFF2-40B4-BE49-F238E27FC236}">
                <a16:creationId xmlns:a16="http://schemas.microsoft.com/office/drawing/2014/main" id="{405FAFA2-4736-0D48-9AA7-CA9899700ECC}"/>
              </a:ext>
            </a:extLst>
          </p:cNvPr>
          <p:cNvSpPr>
            <a:spLocks noGrp="1"/>
          </p:cNvSpPr>
          <p:nvPr>
            <p:ph type="title"/>
          </p:nvPr>
        </p:nvSpPr>
        <p:spPr>
          <a:xfrm>
            <a:off x="327101" y="353805"/>
            <a:ext cx="8489795" cy="784550"/>
          </a:xfrm>
          <a:prstGeom prst="rect">
            <a:avLst/>
          </a:prstGeom>
        </p:spPr>
        <p:txBody>
          <a:bodyPr vert="horz" lIns="91440" tIns="45720" rIns="91440" bIns="45720" rtlCol="0" anchor="ctr">
            <a:noAutofit/>
          </a:bodyPr>
          <a:lstStyle/>
          <a:p>
            <a:r>
              <a:rPr lang="en-US"/>
              <a:t>Click to edit Master title style</a:t>
            </a:r>
          </a:p>
        </p:txBody>
      </p:sp>
      <p:sp>
        <p:nvSpPr>
          <p:cNvPr id="5" name="Text Placeholder 2">
            <a:extLst>
              <a:ext uri="{FF2B5EF4-FFF2-40B4-BE49-F238E27FC236}">
                <a16:creationId xmlns:a16="http://schemas.microsoft.com/office/drawing/2014/main" id="{C882EDD0-B1F6-9241-B850-45C9423759DC}"/>
              </a:ext>
            </a:extLst>
          </p:cNvPr>
          <p:cNvSpPr>
            <a:spLocks noGrp="1"/>
          </p:cNvSpPr>
          <p:nvPr>
            <p:ph type="body" idx="1"/>
          </p:nvPr>
        </p:nvSpPr>
        <p:spPr>
          <a:xfrm>
            <a:off x="327101" y="1284055"/>
            <a:ext cx="8489795" cy="350918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03703096"/>
      </p:ext>
    </p:extLst>
  </p:cSld>
  <p:clrMap bg1="dk1" tx1="lt1" bg2="dk2" tx2="lt2" accent1="accent1" accent2="accent2" accent3="accent3" accent4="accent4" accent5="accent5" accent6="accent6" hlink="hlink" folHlink="folHlink"/>
  <p:sldLayoutIdLst>
    <p:sldLayoutId id="2147483707" r:id="rId1"/>
    <p:sldLayoutId id="2147483666" r:id="rId2"/>
    <p:sldLayoutId id="2147483698" r:id="rId3"/>
    <p:sldLayoutId id="2147483658" r:id="rId4"/>
    <p:sldLayoutId id="2147483739" r:id="rId5"/>
    <p:sldLayoutId id="2147483660" r:id="rId6"/>
    <p:sldLayoutId id="2147483817" r:id="rId7"/>
    <p:sldLayoutId id="2147483818" r:id="rId8"/>
    <p:sldLayoutId id="2147483819" r:id="rId9"/>
    <p:sldLayoutId id="2147483820" r:id="rId10"/>
    <p:sldLayoutId id="2147483813" r:id="rId11"/>
    <p:sldLayoutId id="2147483814" r:id="rId12"/>
    <p:sldLayoutId id="2147483815" r:id="rId13"/>
    <p:sldLayoutId id="2147483816" r:id="rId14"/>
    <p:sldLayoutId id="2147483821" r:id="rId15"/>
    <p:sldLayoutId id="2147483822" r:id="rId16"/>
    <p:sldLayoutId id="2147483823" r:id="rId17"/>
    <p:sldLayoutId id="2147483824" r:id="rId18"/>
    <p:sldLayoutId id="2147483825" r:id="rId19"/>
    <p:sldLayoutId id="2147483826" r:id="rId20"/>
    <p:sldLayoutId id="2147483827" r:id="rId21"/>
    <p:sldLayoutId id="2147483828" r:id="rId22"/>
    <p:sldLayoutId id="2147483829" r:id="rId23"/>
    <p:sldLayoutId id="2147483830" r:id="rId24"/>
    <p:sldLayoutId id="2147483831" r:id="rId25"/>
    <p:sldLayoutId id="2147483832" r:id="rId26"/>
    <p:sldLayoutId id="2147483833" r:id="rId27"/>
    <p:sldLayoutId id="2147483834" r:id="rId28"/>
    <p:sldLayoutId id="2147483837" r:id="rId29"/>
    <p:sldLayoutId id="2147483838" r:id="rId30"/>
    <p:sldLayoutId id="2147484003" r:id="rId31"/>
  </p:sldLayoutIdLst>
  <p:transition spd="slow">
    <p:wipe/>
  </p:transition>
  <p:txStyles>
    <p:titleStyle>
      <a:lvl1pPr algn="l" defTabSz="457200" rtl="0" eaLnBrk="1" latinLnBrk="0" hangingPunct="1">
        <a:spcBef>
          <a:spcPct val="0"/>
        </a:spcBef>
        <a:buNone/>
        <a:defRPr sz="4000" kern="1200">
          <a:solidFill>
            <a:schemeClr val="tx2"/>
          </a:solidFill>
          <a:latin typeface="+mj-lt"/>
          <a:ea typeface="+mj-ea"/>
          <a:cs typeface="+mj-cs"/>
        </a:defRPr>
      </a:lvl1pPr>
    </p:titleStyle>
    <p:bodyStyle>
      <a:lvl1pPr marL="342900" indent="-342900" algn="l" defTabSz="457200" rtl="0" eaLnBrk="1" latinLnBrk="0" hangingPunct="1">
        <a:spcBef>
          <a:spcPct val="20000"/>
        </a:spcBef>
        <a:buClr>
          <a:srgbClr val="01ADDB"/>
        </a:buClr>
        <a:buFont typeface="Wingdings" pitchFamily="2" charset="2"/>
        <a:buChar char="§"/>
        <a:defRPr sz="3200" kern="1200">
          <a:solidFill>
            <a:schemeClr val="tx2"/>
          </a:solidFill>
          <a:latin typeface="+mn-lt"/>
          <a:ea typeface="+mn-ea"/>
          <a:cs typeface="+mn-cs"/>
        </a:defRPr>
      </a:lvl1pPr>
      <a:lvl2pPr marL="742950" indent="-285750" algn="l" defTabSz="457200" rtl="0" eaLnBrk="1" latinLnBrk="0" hangingPunct="1">
        <a:spcBef>
          <a:spcPct val="20000"/>
        </a:spcBef>
        <a:buClr>
          <a:srgbClr val="01ADDB"/>
        </a:buClr>
        <a:buFont typeface="Wingdings" pitchFamily="2" charset="2"/>
        <a:buChar char="§"/>
        <a:defRPr sz="2800" kern="1200">
          <a:solidFill>
            <a:schemeClr val="tx2"/>
          </a:solidFill>
          <a:latin typeface="+mn-lt"/>
          <a:ea typeface="+mn-ea"/>
          <a:cs typeface="+mn-cs"/>
        </a:defRPr>
      </a:lvl2pPr>
      <a:lvl3pPr marL="1143000" indent="-228600" algn="l" defTabSz="457200" rtl="0" eaLnBrk="1" latinLnBrk="0" hangingPunct="1">
        <a:spcBef>
          <a:spcPct val="20000"/>
        </a:spcBef>
        <a:buClr>
          <a:srgbClr val="01ADDB"/>
        </a:buClr>
        <a:buFont typeface="Wingdings" pitchFamily="2" charset="2"/>
        <a:buChar char="§"/>
        <a:defRPr sz="2400" kern="1200">
          <a:solidFill>
            <a:schemeClr val="tx2"/>
          </a:solidFill>
          <a:latin typeface="+mn-lt"/>
          <a:ea typeface="+mn-ea"/>
          <a:cs typeface="+mn-cs"/>
        </a:defRPr>
      </a:lvl3pPr>
      <a:lvl4pPr marL="1600200" indent="-228600" algn="l" defTabSz="457200" rtl="0" eaLnBrk="1" latinLnBrk="0" hangingPunct="1">
        <a:spcBef>
          <a:spcPct val="20000"/>
        </a:spcBef>
        <a:buClr>
          <a:srgbClr val="01ADDB"/>
        </a:buClr>
        <a:buFont typeface="Wingdings" pitchFamily="2" charset="2"/>
        <a:buChar char="§"/>
        <a:defRPr sz="2000" kern="1200">
          <a:solidFill>
            <a:schemeClr val="tx2"/>
          </a:solidFill>
          <a:latin typeface="+mn-lt"/>
          <a:ea typeface="+mn-ea"/>
          <a:cs typeface="+mn-cs"/>
        </a:defRPr>
      </a:lvl4pPr>
      <a:lvl5pPr marL="2057400" indent="-228600" algn="l" defTabSz="457200" rtl="0" eaLnBrk="1" latinLnBrk="0" hangingPunct="1">
        <a:spcBef>
          <a:spcPct val="20000"/>
        </a:spcBef>
        <a:buClr>
          <a:srgbClr val="01ADDB"/>
        </a:buClr>
        <a:buFont typeface="Wingdings" pitchFamily="2" charset="2"/>
        <a:buChar char="§"/>
        <a:defRPr sz="2000" kern="1200">
          <a:solidFill>
            <a:schemeClr val="tx2"/>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002639"/>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FD190F9-083D-9C46-A353-5BAF1816B5B4}"/>
              </a:ext>
            </a:extLst>
          </p:cNvPr>
          <p:cNvSpPr>
            <a:spLocks noGrp="1"/>
          </p:cNvSpPr>
          <p:nvPr>
            <p:ph type="title"/>
          </p:nvPr>
        </p:nvSpPr>
        <p:spPr>
          <a:xfrm>
            <a:off x="327101" y="351111"/>
            <a:ext cx="8489795" cy="784550"/>
          </a:xfrm>
          <a:prstGeom prst="rect">
            <a:avLst/>
          </a:prstGeom>
        </p:spPr>
        <p:txBody>
          <a:bodyPr vert="horz" lIns="91440" tIns="45720" rIns="91440" bIns="45720" rtlCol="0" anchor="ctr">
            <a:noAutofit/>
          </a:bodyPr>
          <a:lstStyle/>
          <a:p>
            <a:r>
              <a:rPr lang="en-US"/>
              <a:t>Click to edit Master title style</a:t>
            </a:r>
          </a:p>
        </p:txBody>
      </p:sp>
      <p:sp>
        <p:nvSpPr>
          <p:cNvPr id="3" name="Text Placeholder 2">
            <a:extLst>
              <a:ext uri="{FF2B5EF4-FFF2-40B4-BE49-F238E27FC236}">
                <a16:creationId xmlns:a16="http://schemas.microsoft.com/office/drawing/2014/main" id="{712CA128-E96B-9D42-9F3B-65BFBD964B18}"/>
              </a:ext>
            </a:extLst>
          </p:cNvPr>
          <p:cNvSpPr>
            <a:spLocks noGrp="1"/>
          </p:cNvSpPr>
          <p:nvPr>
            <p:ph type="body" idx="1"/>
          </p:nvPr>
        </p:nvSpPr>
        <p:spPr>
          <a:xfrm>
            <a:off x="327101" y="1284055"/>
            <a:ext cx="8489795" cy="350918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89262269"/>
      </p:ext>
    </p:extLst>
  </p:cSld>
  <p:clrMap bg1="dk1" tx1="lt1" bg2="dk2" tx2="lt2" accent1="accent1" accent2="accent2" accent3="accent3" accent4="accent4" accent5="accent5" accent6="accent6" hlink="hlink" folHlink="folHlink"/>
  <p:sldLayoutIdLst>
    <p:sldLayoutId id="2147483973" r:id="rId1"/>
    <p:sldLayoutId id="2147483974" r:id="rId2"/>
    <p:sldLayoutId id="2147483975" r:id="rId3"/>
    <p:sldLayoutId id="2147483976" r:id="rId4"/>
    <p:sldLayoutId id="2147483977" r:id="rId5"/>
    <p:sldLayoutId id="2147483978" r:id="rId6"/>
    <p:sldLayoutId id="2147483979" r:id="rId7"/>
    <p:sldLayoutId id="2147483980" r:id="rId8"/>
    <p:sldLayoutId id="2147483981" r:id="rId9"/>
    <p:sldLayoutId id="2147483982" r:id="rId10"/>
    <p:sldLayoutId id="2147483983" r:id="rId11"/>
    <p:sldLayoutId id="2147483984" r:id="rId12"/>
    <p:sldLayoutId id="2147483985" r:id="rId13"/>
    <p:sldLayoutId id="2147483986" r:id="rId14"/>
    <p:sldLayoutId id="2147483987" r:id="rId15"/>
    <p:sldLayoutId id="2147483988" r:id="rId16"/>
    <p:sldLayoutId id="2147483989" r:id="rId17"/>
    <p:sldLayoutId id="2147483990" r:id="rId18"/>
    <p:sldLayoutId id="2147483991" r:id="rId19"/>
    <p:sldLayoutId id="2147483992" r:id="rId20"/>
    <p:sldLayoutId id="2147483993" r:id="rId21"/>
    <p:sldLayoutId id="2147483994" r:id="rId22"/>
    <p:sldLayoutId id="2147483995" r:id="rId23"/>
    <p:sldLayoutId id="2147483996" r:id="rId24"/>
    <p:sldLayoutId id="2147483997" r:id="rId25"/>
    <p:sldLayoutId id="2147483998" r:id="rId26"/>
    <p:sldLayoutId id="2147483999" r:id="rId27"/>
    <p:sldLayoutId id="2147484000" r:id="rId28"/>
    <p:sldLayoutId id="2147484001" r:id="rId29"/>
    <p:sldLayoutId id="2147484002" r:id="rId30"/>
  </p:sldLayoutIdLst>
  <p:transition spd="slow">
    <p:wipe/>
  </p:transition>
  <p:txStyles>
    <p:titleStyle>
      <a:lvl1pPr algn="ctr" defTabSz="457200" rtl="0" eaLnBrk="1" latinLnBrk="0" hangingPunct="1">
        <a:spcBef>
          <a:spcPct val="0"/>
        </a:spcBef>
        <a:buNone/>
        <a:defRPr sz="4000" kern="1200">
          <a:solidFill>
            <a:schemeClr val="tx2"/>
          </a:solidFill>
          <a:latin typeface="+mj-lt"/>
          <a:ea typeface="+mj-ea"/>
          <a:cs typeface="+mj-cs"/>
        </a:defRPr>
      </a:lvl1pPr>
    </p:titleStyle>
    <p:bodyStyle>
      <a:lvl1pPr marL="342900" indent="-342900" algn="l" defTabSz="457200" rtl="0" eaLnBrk="1" latinLnBrk="0" hangingPunct="1">
        <a:spcBef>
          <a:spcPct val="20000"/>
        </a:spcBef>
        <a:buClr>
          <a:srgbClr val="01ADDB"/>
        </a:buClr>
        <a:buFont typeface="Wingdings" pitchFamily="2" charset="2"/>
        <a:buChar char="§"/>
        <a:defRPr sz="3200" kern="1200">
          <a:solidFill>
            <a:schemeClr val="tx2"/>
          </a:solidFill>
          <a:latin typeface="+mn-lt"/>
          <a:ea typeface="+mn-ea"/>
          <a:cs typeface="+mn-cs"/>
        </a:defRPr>
      </a:lvl1pPr>
      <a:lvl2pPr marL="742950" indent="-285750" algn="l" defTabSz="457200" rtl="0" eaLnBrk="1" latinLnBrk="0" hangingPunct="1">
        <a:spcBef>
          <a:spcPct val="20000"/>
        </a:spcBef>
        <a:buClr>
          <a:srgbClr val="01ADDB"/>
        </a:buClr>
        <a:buFont typeface="Wingdings" pitchFamily="2" charset="2"/>
        <a:buChar char="§"/>
        <a:defRPr sz="2800" kern="1200">
          <a:solidFill>
            <a:schemeClr val="tx2"/>
          </a:solidFill>
          <a:latin typeface="+mn-lt"/>
          <a:ea typeface="+mn-ea"/>
          <a:cs typeface="+mn-cs"/>
        </a:defRPr>
      </a:lvl2pPr>
      <a:lvl3pPr marL="1143000" indent="-228600" algn="l" defTabSz="457200" rtl="0" eaLnBrk="1" latinLnBrk="0" hangingPunct="1">
        <a:spcBef>
          <a:spcPct val="20000"/>
        </a:spcBef>
        <a:buClr>
          <a:srgbClr val="01ADDB"/>
        </a:buClr>
        <a:buFont typeface="Wingdings" pitchFamily="2" charset="2"/>
        <a:buChar char="§"/>
        <a:defRPr sz="2400" kern="1200">
          <a:solidFill>
            <a:schemeClr val="tx2"/>
          </a:solidFill>
          <a:latin typeface="+mn-lt"/>
          <a:ea typeface="+mn-ea"/>
          <a:cs typeface="+mn-cs"/>
        </a:defRPr>
      </a:lvl3pPr>
      <a:lvl4pPr marL="1600200" indent="-228600" algn="l" defTabSz="457200" rtl="0" eaLnBrk="1" latinLnBrk="0" hangingPunct="1">
        <a:spcBef>
          <a:spcPct val="20000"/>
        </a:spcBef>
        <a:buClr>
          <a:srgbClr val="01ADDB"/>
        </a:buClr>
        <a:buFont typeface="Wingdings" pitchFamily="2" charset="2"/>
        <a:buChar char="§"/>
        <a:defRPr sz="2000" kern="1200">
          <a:solidFill>
            <a:schemeClr val="tx2"/>
          </a:solidFill>
          <a:latin typeface="+mn-lt"/>
          <a:ea typeface="+mn-ea"/>
          <a:cs typeface="+mn-cs"/>
        </a:defRPr>
      </a:lvl4pPr>
      <a:lvl5pPr marL="2057400" indent="-228600" algn="l" defTabSz="457200" rtl="0" eaLnBrk="1" latinLnBrk="0" hangingPunct="1">
        <a:spcBef>
          <a:spcPct val="20000"/>
        </a:spcBef>
        <a:buClr>
          <a:srgbClr val="01ADDB"/>
        </a:buClr>
        <a:buFont typeface="Wingdings" pitchFamily="2" charset="2"/>
        <a:buChar char="§"/>
        <a:defRPr sz="2000" kern="1200">
          <a:solidFill>
            <a:schemeClr val="tx2"/>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DF8DB2C-9597-FE49-9D6E-B84A92FC0423}"/>
              </a:ext>
            </a:extLst>
          </p:cNvPr>
          <p:cNvSpPr>
            <a:spLocks noGrp="1"/>
          </p:cNvSpPr>
          <p:nvPr>
            <p:ph type="title"/>
          </p:nvPr>
        </p:nvSpPr>
        <p:spPr>
          <a:xfrm>
            <a:off x="327101" y="351111"/>
            <a:ext cx="8489795" cy="784550"/>
          </a:xfrm>
          <a:prstGeom prst="rect">
            <a:avLst/>
          </a:prstGeom>
        </p:spPr>
        <p:txBody>
          <a:bodyPr vert="horz" lIns="91440" tIns="45720" rIns="91440" bIns="45720" rtlCol="0" anchor="ctr">
            <a:noAutofit/>
          </a:bodyPr>
          <a:lstStyle/>
          <a:p>
            <a:r>
              <a:rPr lang="en-US"/>
              <a:t>Click to edit Master title style</a:t>
            </a:r>
          </a:p>
        </p:txBody>
      </p:sp>
      <p:sp>
        <p:nvSpPr>
          <p:cNvPr id="3" name="Text Placeholder 2">
            <a:extLst>
              <a:ext uri="{FF2B5EF4-FFF2-40B4-BE49-F238E27FC236}">
                <a16:creationId xmlns:a16="http://schemas.microsoft.com/office/drawing/2014/main" id="{E84D8C27-D605-754C-80E5-8610047450FF}"/>
              </a:ext>
            </a:extLst>
          </p:cNvPr>
          <p:cNvSpPr>
            <a:spLocks noGrp="1"/>
          </p:cNvSpPr>
          <p:nvPr>
            <p:ph type="body" idx="1"/>
          </p:nvPr>
        </p:nvSpPr>
        <p:spPr>
          <a:xfrm>
            <a:off x="327101" y="1284055"/>
            <a:ext cx="8489795" cy="350918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07498349"/>
      </p:ext>
    </p:extLst>
  </p:cSld>
  <p:clrMap bg1="lt1" tx1="dk1" bg2="lt2" tx2="dk2" accent1="accent1" accent2="accent2" accent3="accent3" accent4="accent4" accent5="accent5" accent6="accent6" hlink="hlink" folHlink="folHlink"/>
  <p:sldLayoutIdLst>
    <p:sldLayoutId id="2147483930" r:id="rId1"/>
    <p:sldLayoutId id="2147483931" r:id="rId2"/>
    <p:sldLayoutId id="2147483932" r:id="rId3"/>
    <p:sldLayoutId id="2147483933" r:id="rId4"/>
    <p:sldLayoutId id="2147483934" r:id="rId5"/>
    <p:sldLayoutId id="2147483935" r:id="rId6"/>
    <p:sldLayoutId id="2147483936" r:id="rId7"/>
    <p:sldLayoutId id="2147483937" r:id="rId8"/>
    <p:sldLayoutId id="2147483938" r:id="rId9"/>
    <p:sldLayoutId id="2147483939" r:id="rId10"/>
    <p:sldLayoutId id="2147483940" r:id="rId11"/>
    <p:sldLayoutId id="2147483941" r:id="rId12"/>
    <p:sldLayoutId id="2147483942" r:id="rId13"/>
    <p:sldLayoutId id="2147483943" r:id="rId14"/>
    <p:sldLayoutId id="2147483944" r:id="rId15"/>
    <p:sldLayoutId id="2147483945" r:id="rId16"/>
    <p:sldLayoutId id="2147483946" r:id="rId17"/>
    <p:sldLayoutId id="2147483947" r:id="rId18"/>
    <p:sldLayoutId id="2147483948" r:id="rId19"/>
    <p:sldLayoutId id="2147483949" r:id="rId20"/>
    <p:sldLayoutId id="2147483950" r:id="rId21"/>
    <p:sldLayoutId id="2147483951" r:id="rId22"/>
    <p:sldLayoutId id="2147483952" r:id="rId23"/>
    <p:sldLayoutId id="2147483953" r:id="rId24"/>
    <p:sldLayoutId id="2147483954" r:id="rId25"/>
    <p:sldLayoutId id="2147483955" r:id="rId26"/>
    <p:sldLayoutId id="2147483956" r:id="rId27"/>
    <p:sldLayoutId id="2147483957" r:id="rId28"/>
    <p:sldLayoutId id="2147483958" r:id="rId29"/>
    <p:sldLayoutId id="2147483959" r:id="rId30"/>
  </p:sldLayoutIdLst>
  <p:transition spd="slow">
    <p:wipe/>
  </p:transition>
  <p:txStyles>
    <p:titleStyle>
      <a:lvl1pPr algn="l" defTabSz="914400" rtl="0" eaLnBrk="1" latinLnBrk="0" hangingPunct="1">
        <a:lnSpc>
          <a:spcPct val="90000"/>
        </a:lnSpc>
        <a:spcBef>
          <a:spcPct val="0"/>
        </a:spcBef>
        <a:buNone/>
        <a:defRPr sz="4000" kern="1200">
          <a:solidFill>
            <a:srgbClr val="002639"/>
          </a:solidFill>
          <a:latin typeface="+mj-lt"/>
          <a:ea typeface="+mj-ea"/>
          <a:cs typeface="+mj-cs"/>
        </a:defRPr>
      </a:lvl1pPr>
    </p:titleStyle>
    <p:bodyStyle>
      <a:lvl1pPr marL="228600" indent="-228600" algn="l" defTabSz="914400" rtl="0" eaLnBrk="1" latinLnBrk="0" hangingPunct="1">
        <a:lnSpc>
          <a:spcPct val="90000"/>
        </a:lnSpc>
        <a:spcBef>
          <a:spcPts val="1000"/>
        </a:spcBef>
        <a:buClr>
          <a:srgbClr val="01ADDB"/>
        </a:buClr>
        <a:buFont typeface="Wingdings" pitchFamily="2" charset="2"/>
        <a:buChar char="§"/>
        <a:defRPr sz="2800" kern="1200">
          <a:solidFill>
            <a:srgbClr val="002639"/>
          </a:solidFill>
          <a:latin typeface="+mn-lt"/>
          <a:ea typeface="+mn-ea"/>
          <a:cs typeface="+mn-cs"/>
        </a:defRPr>
      </a:lvl1pPr>
      <a:lvl2pPr marL="685800" indent="-228600" algn="l" defTabSz="914400" rtl="0" eaLnBrk="1" latinLnBrk="0" hangingPunct="1">
        <a:lnSpc>
          <a:spcPct val="90000"/>
        </a:lnSpc>
        <a:spcBef>
          <a:spcPts val="500"/>
        </a:spcBef>
        <a:buClr>
          <a:srgbClr val="01ADDB"/>
        </a:buClr>
        <a:buFont typeface="Wingdings" pitchFamily="2" charset="2"/>
        <a:buChar char="§"/>
        <a:defRPr sz="2400" kern="1200">
          <a:solidFill>
            <a:srgbClr val="002639"/>
          </a:solidFill>
          <a:latin typeface="+mn-lt"/>
          <a:ea typeface="+mn-ea"/>
          <a:cs typeface="+mn-cs"/>
        </a:defRPr>
      </a:lvl2pPr>
      <a:lvl3pPr marL="1143000" indent="-228600" algn="l" defTabSz="914400" rtl="0" eaLnBrk="1" latinLnBrk="0" hangingPunct="1">
        <a:lnSpc>
          <a:spcPct val="90000"/>
        </a:lnSpc>
        <a:spcBef>
          <a:spcPts val="500"/>
        </a:spcBef>
        <a:buClr>
          <a:srgbClr val="01ADDB"/>
        </a:buClr>
        <a:buFont typeface="Wingdings" pitchFamily="2" charset="2"/>
        <a:buChar char="§"/>
        <a:defRPr sz="2000" kern="1200">
          <a:solidFill>
            <a:srgbClr val="002639"/>
          </a:solidFill>
          <a:latin typeface="+mn-lt"/>
          <a:ea typeface="+mn-ea"/>
          <a:cs typeface="+mn-cs"/>
        </a:defRPr>
      </a:lvl3pPr>
      <a:lvl4pPr marL="1600200" indent="-228600" algn="l" defTabSz="914400" rtl="0" eaLnBrk="1" latinLnBrk="0" hangingPunct="1">
        <a:lnSpc>
          <a:spcPct val="90000"/>
        </a:lnSpc>
        <a:spcBef>
          <a:spcPts val="500"/>
        </a:spcBef>
        <a:buClr>
          <a:srgbClr val="01ADDB"/>
        </a:buClr>
        <a:buFont typeface="Wingdings" pitchFamily="2" charset="2"/>
        <a:buChar char="§"/>
        <a:defRPr sz="1800" kern="1200">
          <a:solidFill>
            <a:srgbClr val="002639"/>
          </a:solidFill>
          <a:latin typeface="+mn-lt"/>
          <a:ea typeface="+mn-ea"/>
          <a:cs typeface="+mn-cs"/>
        </a:defRPr>
      </a:lvl4pPr>
      <a:lvl5pPr marL="2057400" indent="-228600" algn="l" defTabSz="914400" rtl="0" eaLnBrk="1" latinLnBrk="0" hangingPunct="1">
        <a:lnSpc>
          <a:spcPct val="90000"/>
        </a:lnSpc>
        <a:spcBef>
          <a:spcPts val="500"/>
        </a:spcBef>
        <a:buClr>
          <a:srgbClr val="01ADDB"/>
        </a:buClr>
        <a:buFont typeface="Wingdings" pitchFamily="2" charset="2"/>
        <a:buChar char="§"/>
        <a:defRPr sz="1800" kern="1200">
          <a:solidFill>
            <a:srgbClr val="00263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Shape, rectangle&#10;&#10;Description automatically generated">
            <a:extLst>
              <a:ext uri="{FF2B5EF4-FFF2-40B4-BE49-F238E27FC236}">
                <a16:creationId xmlns:a16="http://schemas.microsoft.com/office/drawing/2014/main" id="{6019041C-2BE6-8C49-B131-760148C7DE4F}"/>
              </a:ext>
            </a:extLst>
          </p:cNvPr>
          <p:cNvPicPr>
            <a:picLocks noChangeAspect="1"/>
          </p:cNvPicPr>
          <p:nvPr userDrawn="1"/>
        </p:nvPicPr>
        <p:blipFill>
          <a:blip r:embed="rId32"/>
          <a:stretch>
            <a:fillRect/>
          </a:stretch>
        </p:blipFill>
        <p:spPr>
          <a:xfrm>
            <a:off x="0" y="0"/>
            <a:ext cx="9144000" cy="5143500"/>
          </a:xfrm>
          <a:prstGeom prst="rect">
            <a:avLst/>
          </a:prstGeom>
        </p:spPr>
      </p:pic>
      <p:sp>
        <p:nvSpPr>
          <p:cNvPr id="4" name="Title Placeholder 1">
            <a:extLst>
              <a:ext uri="{FF2B5EF4-FFF2-40B4-BE49-F238E27FC236}">
                <a16:creationId xmlns:a16="http://schemas.microsoft.com/office/drawing/2014/main" id="{E618FDA5-5135-114A-B17B-90D992089F3A}"/>
              </a:ext>
            </a:extLst>
          </p:cNvPr>
          <p:cNvSpPr>
            <a:spLocks noGrp="1"/>
          </p:cNvSpPr>
          <p:nvPr>
            <p:ph type="title"/>
          </p:nvPr>
        </p:nvSpPr>
        <p:spPr>
          <a:xfrm>
            <a:off x="327101" y="715385"/>
            <a:ext cx="8489795" cy="522344"/>
          </a:xfrm>
          <a:prstGeom prst="rect">
            <a:avLst/>
          </a:prstGeom>
        </p:spPr>
        <p:txBody>
          <a:bodyPr vert="horz" lIns="91440" tIns="45720" rIns="91440" bIns="45720" rtlCol="0" anchor="ctr">
            <a:noAutofit/>
          </a:bodyPr>
          <a:lstStyle/>
          <a:p>
            <a:r>
              <a:rPr lang="en-US"/>
              <a:t>Click to edit Master title style</a:t>
            </a:r>
          </a:p>
        </p:txBody>
      </p:sp>
      <p:sp>
        <p:nvSpPr>
          <p:cNvPr id="5" name="Text Placeholder 2">
            <a:extLst>
              <a:ext uri="{FF2B5EF4-FFF2-40B4-BE49-F238E27FC236}">
                <a16:creationId xmlns:a16="http://schemas.microsoft.com/office/drawing/2014/main" id="{0CFA0CEE-E45D-0B44-8202-1A7FA793C70B}"/>
              </a:ext>
            </a:extLst>
          </p:cNvPr>
          <p:cNvSpPr>
            <a:spLocks noGrp="1"/>
          </p:cNvSpPr>
          <p:nvPr>
            <p:ph type="body" idx="1"/>
          </p:nvPr>
        </p:nvSpPr>
        <p:spPr>
          <a:xfrm>
            <a:off x="327101" y="1507079"/>
            <a:ext cx="8489795" cy="292103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64274727"/>
      </p:ext>
    </p:extLst>
  </p:cSld>
  <p:clrMap bg1="lt1" tx1="dk1" bg2="lt2" tx2="dk2" accent1="accent1" accent2="accent2" accent3="accent3" accent4="accent4" accent5="accent5" accent6="accent6" hlink="hlink" folHlink="folHlink"/>
  <p:sldLayoutIdLst>
    <p:sldLayoutId id="2147483887" r:id="rId1"/>
    <p:sldLayoutId id="2147483888" r:id="rId2"/>
    <p:sldLayoutId id="2147483889" r:id="rId3"/>
    <p:sldLayoutId id="2147483890" r:id="rId4"/>
    <p:sldLayoutId id="2147483891" r:id="rId5"/>
    <p:sldLayoutId id="2147483892" r:id="rId6"/>
    <p:sldLayoutId id="2147483893" r:id="rId7"/>
    <p:sldLayoutId id="2147483894" r:id="rId8"/>
    <p:sldLayoutId id="2147483895" r:id="rId9"/>
    <p:sldLayoutId id="2147483896" r:id="rId10"/>
    <p:sldLayoutId id="2147483897" r:id="rId11"/>
    <p:sldLayoutId id="2147483898" r:id="rId12"/>
    <p:sldLayoutId id="2147483899" r:id="rId13"/>
    <p:sldLayoutId id="2147483900" r:id="rId14"/>
    <p:sldLayoutId id="2147483901" r:id="rId15"/>
    <p:sldLayoutId id="2147483902" r:id="rId16"/>
    <p:sldLayoutId id="2147483903" r:id="rId17"/>
    <p:sldLayoutId id="2147483904" r:id="rId18"/>
    <p:sldLayoutId id="2147483905" r:id="rId19"/>
    <p:sldLayoutId id="2147483906" r:id="rId20"/>
    <p:sldLayoutId id="2147483907" r:id="rId21"/>
    <p:sldLayoutId id="2147483908" r:id="rId22"/>
    <p:sldLayoutId id="2147483909" r:id="rId23"/>
    <p:sldLayoutId id="2147483910" r:id="rId24"/>
    <p:sldLayoutId id="2147483911" r:id="rId25"/>
    <p:sldLayoutId id="2147483912" r:id="rId26"/>
    <p:sldLayoutId id="2147483913" r:id="rId27"/>
    <p:sldLayoutId id="2147483914" r:id="rId28"/>
    <p:sldLayoutId id="2147483915" r:id="rId29"/>
    <p:sldLayoutId id="2147483916" r:id="rId30"/>
  </p:sldLayoutIdLst>
  <p:transition spd="slow">
    <p:wipe/>
  </p:transition>
  <p:txStyles>
    <p:titleStyle>
      <a:lvl1pPr algn="l" defTabSz="914400" rtl="0" eaLnBrk="1" latinLnBrk="0" hangingPunct="1">
        <a:lnSpc>
          <a:spcPct val="90000"/>
        </a:lnSpc>
        <a:spcBef>
          <a:spcPct val="0"/>
        </a:spcBef>
        <a:buNone/>
        <a:defRPr sz="4000" kern="1200">
          <a:solidFill>
            <a:srgbClr val="002639"/>
          </a:solidFill>
          <a:latin typeface="+mj-lt"/>
          <a:ea typeface="+mj-ea"/>
          <a:cs typeface="+mj-cs"/>
        </a:defRPr>
      </a:lvl1pPr>
    </p:titleStyle>
    <p:bodyStyle>
      <a:lvl1pPr marL="228600" indent="-228600" algn="l" defTabSz="914400" rtl="0" eaLnBrk="1" latinLnBrk="0" hangingPunct="1">
        <a:lnSpc>
          <a:spcPct val="90000"/>
        </a:lnSpc>
        <a:spcBef>
          <a:spcPts val="1000"/>
        </a:spcBef>
        <a:buClr>
          <a:srgbClr val="01ADDB"/>
        </a:buClr>
        <a:buFont typeface="Wingdings" pitchFamily="2" charset="2"/>
        <a:buChar char="§"/>
        <a:defRPr sz="2800" kern="1200">
          <a:solidFill>
            <a:srgbClr val="002639"/>
          </a:solidFill>
          <a:latin typeface="+mn-lt"/>
          <a:ea typeface="+mn-ea"/>
          <a:cs typeface="+mn-cs"/>
        </a:defRPr>
      </a:lvl1pPr>
      <a:lvl2pPr marL="685800" indent="-228600" algn="l" defTabSz="914400" rtl="0" eaLnBrk="1" latinLnBrk="0" hangingPunct="1">
        <a:lnSpc>
          <a:spcPct val="90000"/>
        </a:lnSpc>
        <a:spcBef>
          <a:spcPts val="500"/>
        </a:spcBef>
        <a:buClr>
          <a:srgbClr val="01ADDB"/>
        </a:buClr>
        <a:buFont typeface="Wingdings" pitchFamily="2" charset="2"/>
        <a:buChar char="§"/>
        <a:defRPr sz="2400" kern="1200">
          <a:solidFill>
            <a:srgbClr val="002639"/>
          </a:solidFill>
          <a:latin typeface="+mn-lt"/>
          <a:ea typeface="+mn-ea"/>
          <a:cs typeface="+mn-cs"/>
        </a:defRPr>
      </a:lvl2pPr>
      <a:lvl3pPr marL="1143000" indent="-228600" algn="l" defTabSz="914400" rtl="0" eaLnBrk="1" latinLnBrk="0" hangingPunct="1">
        <a:lnSpc>
          <a:spcPct val="90000"/>
        </a:lnSpc>
        <a:spcBef>
          <a:spcPts val="500"/>
        </a:spcBef>
        <a:buClr>
          <a:srgbClr val="01ADDB"/>
        </a:buClr>
        <a:buFont typeface="Wingdings" pitchFamily="2" charset="2"/>
        <a:buChar char="§"/>
        <a:defRPr sz="2000" kern="1200">
          <a:solidFill>
            <a:srgbClr val="002639"/>
          </a:solidFill>
          <a:latin typeface="+mn-lt"/>
          <a:ea typeface="+mn-ea"/>
          <a:cs typeface="+mn-cs"/>
        </a:defRPr>
      </a:lvl3pPr>
      <a:lvl4pPr marL="1600200" indent="-228600" algn="l" defTabSz="914400" rtl="0" eaLnBrk="1" latinLnBrk="0" hangingPunct="1">
        <a:lnSpc>
          <a:spcPct val="90000"/>
        </a:lnSpc>
        <a:spcBef>
          <a:spcPts val="500"/>
        </a:spcBef>
        <a:buClr>
          <a:srgbClr val="01ADDB"/>
        </a:buClr>
        <a:buFont typeface="Wingdings" pitchFamily="2" charset="2"/>
        <a:buChar char="§"/>
        <a:defRPr sz="1800" kern="1200">
          <a:solidFill>
            <a:srgbClr val="002639"/>
          </a:solidFill>
          <a:latin typeface="+mn-lt"/>
          <a:ea typeface="+mn-ea"/>
          <a:cs typeface="+mn-cs"/>
        </a:defRPr>
      </a:lvl4pPr>
      <a:lvl5pPr marL="2057400" indent="-228600" algn="l" defTabSz="914400" rtl="0" eaLnBrk="1" latinLnBrk="0" hangingPunct="1">
        <a:lnSpc>
          <a:spcPct val="90000"/>
        </a:lnSpc>
        <a:spcBef>
          <a:spcPts val="500"/>
        </a:spcBef>
        <a:buClr>
          <a:srgbClr val="01ADDB"/>
        </a:buClr>
        <a:buFont typeface="Wingdings" pitchFamily="2" charset="2"/>
        <a:buChar char="§"/>
        <a:defRPr sz="1800" kern="1200">
          <a:solidFill>
            <a:srgbClr val="00263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9.xml"/><Relationship Id="rId5" Type="http://schemas.openxmlformats.org/officeDocument/2006/relationships/image" Target="../media/image16.png"/><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xml"/><Relationship Id="rId1" Type="http://schemas.openxmlformats.org/officeDocument/2006/relationships/slideLayout" Target="../slideLayouts/slideLayout6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645036B-7FF6-294C-B00D-3445DFBF9C3C}"/>
              </a:ext>
            </a:extLst>
          </p:cNvPr>
          <p:cNvSpPr txBox="1"/>
          <p:nvPr/>
        </p:nvSpPr>
        <p:spPr>
          <a:xfrm>
            <a:off x="6446103" y="4106331"/>
            <a:ext cx="2209011"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400" i="1" dirty="0">
                <a:solidFill>
                  <a:schemeClr val="tx2"/>
                </a:solidFill>
                <a:latin typeface="Arial"/>
                <a:cs typeface="Arial"/>
              </a:rPr>
              <a:t>8-28-2026</a:t>
            </a:r>
            <a:endParaRPr lang="en-US" dirty="0">
              <a:solidFill>
                <a:schemeClr val="tx2"/>
              </a:solidFill>
            </a:endParaRPr>
          </a:p>
        </p:txBody>
      </p:sp>
      <p:sp>
        <p:nvSpPr>
          <p:cNvPr id="3" name="Title 2">
            <a:extLst>
              <a:ext uri="{FF2B5EF4-FFF2-40B4-BE49-F238E27FC236}">
                <a16:creationId xmlns:a16="http://schemas.microsoft.com/office/drawing/2014/main" id="{F25D2876-F705-0E44-ADB9-A173B58649EB}"/>
              </a:ext>
            </a:extLst>
          </p:cNvPr>
          <p:cNvSpPr>
            <a:spLocks noGrp="1"/>
          </p:cNvSpPr>
          <p:nvPr>
            <p:ph type="title"/>
          </p:nvPr>
        </p:nvSpPr>
        <p:spPr>
          <a:xfrm>
            <a:off x="460374" y="805496"/>
            <a:ext cx="8194739" cy="2641756"/>
          </a:xfrm>
        </p:spPr>
        <p:txBody>
          <a:bodyPr/>
          <a:lstStyle/>
          <a:p>
            <a:r>
              <a:rPr lang="en-US" dirty="0"/>
              <a:t>USU Campus Recreation Club Sports Training</a:t>
            </a:r>
          </a:p>
        </p:txBody>
      </p:sp>
    </p:spTree>
    <p:extLst>
      <p:ext uri="{BB962C8B-B14F-4D97-AF65-F5344CB8AC3E}">
        <p14:creationId xmlns:p14="http://schemas.microsoft.com/office/powerpoint/2010/main" val="207332699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3BDEFB-B7C9-712C-1082-0120AAB68367}"/>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AF3DB38A-8A60-09F2-0071-4DD642C51D9E}"/>
              </a:ext>
            </a:extLst>
          </p:cNvPr>
          <p:cNvSpPr>
            <a:spLocks noGrp="1"/>
          </p:cNvSpPr>
          <p:nvPr>
            <p:ph type="body" sz="quarter" idx="11"/>
          </p:nvPr>
        </p:nvSpPr>
        <p:spPr>
          <a:xfrm>
            <a:off x="447923" y="1353899"/>
            <a:ext cx="8197114" cy="3249442"/>
          </a:xfrm>
        </p:spPr>
        <p:txBody>
          <a:bodyPr vert="horz" lIns="91440" tIns="45720" rIns="91440" bIns="45720" rtlCol="0" anchor="t">
            <a:normAutofit fontScale="55000" lnSpcReduction="20000"/>
          </a:bodyPr>
          <a:lstStyle/>
          <a:p>
            <a:pPr lvl="0" fontAlgn="base"/>
            <a:r>
              <a:rPr lang="en-US" b="1" dirty="0"/>
              <a:t>Tier 2: (Maximum of 5 Clubs. Potential Funds in the entire Tier $15,000.00) Criteria- Club significantly exceeded minimum requirements: </a:t>
            </a:r>
            <a:r>
              <a:rPr lang="en-US" dirty="0"/>
              <a:t>​</a:t>
            </a:r>
          </a:p>
          <a:p>
            <a:pPr lvl="0" fontAlgn="base"/>
            <a:r>
              <a:rPr lang="en-US" dirty="0"/>
              <a:t>Allocation presentation was scheduled and presented on-time and in a professional manner. ​</a:t>
            </a:r>
          </a:p>
          <a:p>
            <a:pPr lvl="0" fontAlgn="base"/>
            <a:r>
              <a:rPr lang="en-US" dirty="0"/>
              <a:t>Competed in more than two intercollegiate events and was in top 30 percentile of clubs in terms of event/game participation.​</a:t>
            </a:r>
          </a:p>
          <a:p>
            <a:pPr lvl="0" fontAlgn="base"/>
            <a:r>
              <a:rPr lang="en-US" dirty="0"/>
              <a:t>Met and maintained minimum member requirements. ​</a:t>
            </a:r>
          </a:p>
          <a:p>
            <a:pPr lvl="0" fontAlgn="base"/>
            <a:r>
              <a:rPr lang="en-US" dirty="0"/>
              <a:t>Exceeded required number of service projects (minimum of 5 members for 2 or more hours each).​</a:t>
            </a:r>
          </a:p>
          <a:p>
            <a:pPr lvl="0" fontAlgn="base"/>
            <a:r>
              <a:rPr lang="en-US" dirty="0"/>
              <a:t>All officers attended required trainings and meetings.​</a:t>
            </a:r>
          </a:p>
          <a:p>
            <a:pPr lvl="0" fontAlgn="base"/>
            <a:r>
              <a:rPr lang="en-US" dirty="0"/>
              <a:t>Raised more than the amount they were allocated from Campus Recreation.​</a:t>
            </a:r>
          </a:p>
          <a:p>
            <a:pPr lvl="0" fontAlgn="base"/>
            <a:r>
              <a:rPr lang="en-US" dirty="0"/>
              <a:t>Club ensured their website was maintained and up-to-date with relevant club information including officer contact information, current social media links, sponsors or donor list, and schedules.​</a:t>
            </a:r>
          </a:p>
          <a:p>
            <a:pPr lvl="0" fontAlgn="base"/>
            <a:r>
              <a:rPr lang="en-US" dirty="0"/>
              <a:t>Club constitution was updated and posted on-time.​</a:t>
            </a:r>
          </a:p>
          <a:p>
            <a:pPr lvl="0" fontAlgn="base"/>
            <a:r>
              <a:rPr lang="en-US" dirty="0"/>
              <a:t>Followed all member registration policies, with no more than 1 reminder or warning .​</a:t>
            </a:r>
          </a:p>
          <a:p>
            <a:pPr lvl="0" fontAlgn="base"/>
            <a:r>
              <a:rPr lang="en-US" dirty="0"/>
              <a:t>Travel Rosters were submitted on-time with no errors for all events.​</a:t>
            </a:r>
          </a:p>
          <a:p>
            <a:endParaRPr lang="en-US" dirty="0">
              <a:latin typeface="Arial"/>
              <a:ea typeface="Open Sans"/>
              <a:cs typeface="Arial"/>
            </a:endParaRPr>
          </a:p>
        </p:txBody>
      </p:sp>
      <p:sp>
        <p:nvSpPr>
          <p:cNvPr id="2" name="Title 1">
            <a:extLst>
              <a:ext uri="{FF2B5EF4-FFF2-40B4-BE49-F238E27FC236}">
                <a16:creationId xmlns:a16="http://schemas.microsoft.com/office/drawing/2014/main" id="{0C96D3D1-8A5C-0BEE-EF2D-0646E3002218}"/>
              </a:ext>
            </a:extLst>
          </p:cNvPr>
          <p:cNvSpPr>
            <a:spLocks noGrp="1"/>
          </p:cNvSpPr>
          <p:nvPr>
            <p:ph type="title"/>
          </p:nvPr>
        </p:nvSpPr>
        <p:spPr>
          <a:xfrm>
            <a:off x="447923" y="360124"/>
            <a:ext cx="8197114" cy="993775"/>
          </a:xfrm>
        </p:spPr>
        <p:txBody>
          <a:bodyPr/>
          <a:lstStyle/>
          <a:p>
            <a:r>
              <a:rPr lang="en-US" dirty="0"/>
              <a:t>Club Allocation Tier 2</a:t>
            </a:r>
            <a:r>
              <a:rPr lang="en-US" b="0" dirty="0"/>
              <a:t>​</a:t>
            </a:r>
            <a:endParaRPr lang="en-US" dirty="0"/>
          </a:p>
        </p:txBody>
      </p:sp>
    </p:spTree>
    <p:extLst>
      <p:ext uri="{BB962C8B-B14F-4D97-AF65-F5344CB8AC3E}">
        <p14:creationId xmlns:p14="http://schemas.microsoft.com/office/powerpoint/2010/main" val="276617450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E784CA-14DB-81AE-78B0-8C0734676960}"/>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24D080F5-CC43-7A79-9DC0-528AD203495F}"/>
              </a:ext>
            </a:extLst>
          </p:cNvPr>
          <p:cNvSpPr>
            <a:spLocks noGrp="1"/>
          </p:cNvSpPr>
          <p:nvPr>
            <p:ph type="body" sz="quarter" idx="11"/>
          </p:nvPr>
        </p:nvSpPr>
        <p:spPr>
          <a:xfrm>
            <a:off x="447923" y="1353899"/>
            <a:ext cx="8197114" cy="3249442"/>
          </a:xfrm>
        </p:spPr>
        <p:txBody>
          <a:bodyPr vert="horz" lIns="91440" tIns="45720" rIns="91440" bIns="45720" rtlCol="0" anchor="t">
            <a:normAutofit fontScale="55000" lnSpcReduction="20000"/>
          </a:bodyPr>
          <a:lstStyle/>
          <a:p>
            <a:pPr lvl="0" fontAlgn="base"/>
            <a:r>
              <a:rPr lang="en-US" b="1" dirty="0"/>
              <a:t>Tier 3: (No Slot Limit. Potential Funds Based on Participation) Criteria- Club exceeded minimum requirements: </a:t>
            </a:r>
            <a:r>
              <a:rPr lang="en-US" dirty="0"/>
              <a:t>• Allocation presentation was scheduled and presented on-time and in a professional manner. ​</a:t>
            </a:r>
          </a:p>
          <a:p>
            <a:pPr lvl="0" fontAlgn="base"/>
            <a:r>
              <a:rPr lang="en-US" dirty="0"/>
              <a:t>Competed in more than two intercollegiate events and was in the top fifty percentile of clubs in terms of event/game participation. ​</a:t>
            </a:r>
          </a:p>
          <a:p>
            <a:pPr lvl="0" fontAlgn="base"/>
            <a:r>
              <a:rPr lang="en-US" dirty="0"/>
              <a:t>Met and maintained minimum member requirements. ​</a:t>
            </a:r>
          </a:p>
          <a:p>
            <a:pPr lvl="0" fontAlgn="base"/>
            <a:r>
              <a:rPr lang="en-US" dirty="0"/>
              <a:t>Met or slightly exceeded required number of service projects (minimum of 5 members for 2 or more hours each).​</a:t>
            </a:r>
          </a:p>
          <a:p>
            <a:pPr lvl="0" fontAlgn="base"/>
            <a:r>
              <a:rPr lang="en-US" dirty="0"/>
              <a:t>Majority of officers attended required trainings and meetings.​</a:t>
            </a:r>
          </a:p>
          <a:p>
            <a:pPr lvl="0" fontAlgn="base"/>
            <a:r>
              <a:rPr lang="en-US" dirty="0"/>
              <a:t>Raised slightly more than they were allocated from Campus Recreation.​</a:t>
            </a:r>
          </a:p>
          <a:p>
            <a:pPr lvl="0" fontAlgn="base"/>
            <a:r>
              <a:rPr lang="en-US" dirty="0"/>
              <a:t>Club website was mostly up-to-date with relevant club information including officer contact information, current social media links, sponsors or donor list, and schedules.​</a:t>
            </a:r>
          </a:p>
          <a:p>
            <a:pPr lvl="0" fontAlgn="base"/>
            <a:r>
              <a:rPr lang="en-US" dirty="0"/>
              <a:t>Club constitution was updated and posted on time.​</a:t>
            </a:r>
          </a:p>
          <a:p>
            <a:pPr lvl="0" fontAlgn="base"/>
            <a:r>
              <a:rPr lang="en-US" dirty="0"/>
              <a:t>Followed all member registration policies, with no more than 2 warnings.​</a:t>
            </a:r>
          </a:p>
          <a:p>
            <a:pPr lvl="0" fontAlgn="base"/>
            <a:r>
              <a:rPr lang="en-US" dirty="0"/>
              <a:t>Travel Rosters were submitted on-time with no errors or warnings for the majority of events.​</a:t>
            </a:r>
          </a:p>
          <a:p>
            <a:endParaRPr lang="en-US" dirty="0">
              <a:latin typeface="Arial"/>
              <a:ea typeface="Open Sans"/>
              <a:cs typeface="Arial"/>
            </a:endParaRPr>
          </a:p>
        </p:txBody>
      </p:sp>
      <p:sp>
        <p:nvSpPr>
          <p:cNvPr id="2" name="Title 1">
            <a:extLst>
              <a:ext uri="{FF2B5EF4-FFF2-40B4-BE49-F238E27FC236}">
                <a16:creationId xmlns:a16="http://schemas.microsoft.com/office/drawing/2014/main" id="{D61B0CB1-E505-9D1A-9EE3-CC644B70FAFD}"/>
              </a:ext>
            </a:extLst>
          </p:cNvPr>
          <p:cNvSpPr>
            <a:spLocks noGrp="1"/>
          </p:cNvSpPr>
          <p:nvPr>
            <p:ph type="title"/>
          </p:nvPr>
        </p:nvSpPr>
        <p:spPr>
          <a:xfrm>
            <a:off x="447923" y="360124"/>
            <a:ext cx="8197114" cy="993775"/>
          </a:xfrm>
        </p:spPr>
        <p:txBody>
          <a:bodyPr/>
          <a:lstStyle/>
          <a:p>
            <a:r>
              <a:rPr lang="en-US" dirty="0"/>
              <a:t>Club Allocation Tier 3</a:t>
            </a:r>
            <a:r>
              <a:rPr lang="en-US" b="0" dirty="0"/>
              <a:t>​</a:t>
            </a:r>
            <a:endParaRPr lang="en-US" dirty="0"/>
          </a:p>
        </p:txBody>
      </p:sp>
    </p:spTree>
    <p:extLst>
      <p:ext uri="{BB962C8B-B14F-4D97-AF65-F5344CB8AC3E}">
        <p14:creationId xmlns:p14="http://schemas.microsoft.com/office/powerpoint/2010/main" val="135264945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F3C455-0170-6FDF-E76A-E99B1DD8B84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3CBE4E8-C6BC-BF65-A758-C7706DE54F27}"/>
              </a:ext>
            </a:extLst>
          </p:cNvPr>
          <p:cNvSpPr>
            <a:spLocks noGrp="1"/>
          </p:cNvSpPr>
          <p:nvPr>
            <p:ph type="title"/>
          </p:nvPr>
        </p:nvSpPr>
        <p:spPr/>
        <p:txBody>
          <a:bodyPr/>
          <a:lstStyle/>
          <a:p>
            <a:r>
              <a:rPr lang="en-US" dirty="0"/>
              <a:t>Club Benefits &amp; Campus Recreation</a:t>
            </a:r>
          </a:p>
        </p:txBody>
      </p:sp>
      <p:pic>
        <p:nvPicPr>
          <p:cNvPr id="6" name="Picture 5">
            <a:extLst>
              <a:ext uri="{FF2B5EF4-FFF2-40B4-BE49-F238E27FC236}">
                <a16:creationId xmlns:a16="http://schemas.microsoft.com/office/drawing/2014/main" id="{59F98BC6-D5FA-32C2-FF77-D1C257885115}"/>
              </a:ext>
            </a:extLst>
          </p:cNvPr>
          <p:cNvPicPr>
            <a:picLocks noChangeAspect="1"/>
          </p:cNvPicPr>
          <p:nvPr/>
        </p:nvPicPr>
        <p:blipFill>
          <a:blip r:embed="rId2"/>
          <a:stretch>
            <a:fillRect/>
          </a:stretch>
        </p:blipFill>
        <p:spPr>
          <a:xfrm>
            <a:off x="6724137" y="2347758"/>
            <a:ext cx="2640299" cy="2640299"/>
          </a:xfrm>
          <a:prstGeom prst="rect">
            <a:avLst/>
          </a:prstGeom>
        </p:spPr>
      </p:pic>
      <p:pic>
        <p:nvPicPr>
          <p:cNvPr id="7" name="Picture 6">
            <a:extLst>
              <a:ext uri="{FF2B5EF4-FFF2-40B4-BE49-F238E27FC236}">
                <a16:creationId xmlns:a16="http://schemas.microsoft.com/office/drawing/2014/main" id="{96EC51D1-9553-5E22-3B3F-F387FD50523A}"/>
              </a:ext>
            </a:extLst>
          </p:cNvPr>
          <p:cNvPicPr>
            <a:picLocks noChangeAspect="1"/>
          </p:cNvPicPr>
          <p:nvPr/>
        </p:nvPicPr>
        <p:blipFill>
          <a:blip r:embed="rId3"/>
          <a:stretch>
            <a:fillRect/>
          </a:stretch>
        </p:blipFill>
        <p:spPr>
          <a:xfrm>
            <a:off x="-375557" y="1370311"/>
            <a:ext cx="2645231" cy="2645231"/>
          </a:xfrm>
          <a:prstGeom prst="rect">
            <a:avLst/>
          </a:prstGeom>
        </p:spPr>
      </p:pic>
      <p:pic>
        <p:nvPicPr>
          <p:cNvPr id="8" name="Picture 7">
            <a:extLst>
              <a:ext uri="{FF2B5EF4-FFF2-40B4-BE49-F238E27FC236}">
                <a16:creationId xmlns:a16="http://schemas.microsoft.com/office/drawing/2014/main" id="{6723C70C-223F-A504-253C-F4418D73690D}"/>
              </a:ext>
            </a:extLst>
          </p:cNvPr>
          <p:cNvPicPr>
            <a:picLocks noChangeAspect="1"/>
          </p:cNvPicPr>
          <p:nvPr/>
        </p:nvPicPr>
        <p:blipFill>
          <a:blip r:embed="rId4"/>
          <a:stretch>
            <a:fillRect/>
          </a:stretch>
        </p:blipFill>
        <p:spPr>
          <a:xfrm>
            <a:off x="4178059" y="1353983"/>
            <a:ext cx="2645229" cy="2645229"/>
          </a:xfrm>
          <a:prstGeom prst="rect">
            <a:avLst/>
          </a:prstGeom>
        </p:spPr>
      </p:pic>
      <p:pic>
        <p:nvPicPr>
          <p:cNvPr id="9" name="Picture 8">
            <a:extLst>
              <a:ext uri="{FF2B5EF4-FFF2-40B4-BE49-F238E27FC236}">
                <a16:creationId xmlns:a16="http://schemas.microsoft.com/office/drawing/2014/main" id="{5E06E263-7607-6087-BCF3-9B418E666FCB}"/>
              </a:ext>
            </a:extLst>
          </p:cNvPr>
          <p:cNvPicPr>
            <a:picLocks noChangeAspect="1"/>
          </p:cNvPicPr>
          <p:nvPr/>
        </p:nvPicPr>
        <p:blipFill>
          <a:blip r:embed="rId5"/>
          <a:stretch>
            <a:fillRect/>
          </a:stretch>
        </p:blipFill>
        <p:spPr>
          <a:xfrm>
            <a:off x="1901251" y="2386434"/>
            <a:ext cx="2645229" cy="2645229"/>
          </a:xfrm>
          <a:prstGeom prst="rect">
            <a:avLst/>
          </a:prstGeom>
        </p:spPr>
      </p:pic>
    </p:spTree>
    <p:extLst>
      <p:ext uri="{BB962C8B-B14F-4D97-AF65-F5344CB8AC3E}">
        <p14:creationId xmlns:p14="http://schemas.microsoft.com/office/powerpoint/2010/main" val="356603903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EA01BAA-43BF-24C3-F878-314C8FFD2090}"/>
              </a:ext>
            </a:extLst>
          </p:cNvPr>
          <p:cNvSpPr>
            <a:spLocks noGrp="1"/>
          </p:cNvSpPr>
          <p:nvPr>
            <p:ph type="body" sz="quarter" idx="11"/>
          </p:nvPr>
        </p:nvSpPr>
        <p:spPr/>
        <p:txBody>
          <a:bodyPr>
            <a:normAutofit lnSpcReduction="10000"/>
          </a:bodyPr>
          <a:lstStyle/>
          <a:p>
            <a:r>
              <a:rPr lang="en-US" dirty="0"/>
              <a:t>$50,000 in direct funding through allocations</a:t>
            </a:r>
          </a:p>
          <a:p>
            <a:r>
              <a:rPr lang="en-US" dirty="0"/>
              <a:t>Access to Athletic Trainer </a:t>
            </a:r>
          </a:p>
          <a:p>
            <a:r>
              <a:rPr lang="en-US" dirty="0"/>
              <a:t>Donations to clubs are consider charitable</a:t>
            </a:r>
          </a:p>
          <a:p>
            <a:r>
              <a:rPr lang="en-US" dirty="0"/>
              <a:t>Ecommerce and transaction hardware at events</a:t>
            </a:r>
          </a:p>
          <a:p>
            <a:r>
              <a:rPr lang="en-US" dirty="0"/>
              <a:t>Facilitation of events and programs</a:t>
            </a:r>
          </a:p>
          <a:p>
            <a:r>
              <a:rPr lang="en-US" dirty="0"/>
              <a:t>Hours for the ARC, ALF, Laub Indoor facility, Estes Center, etc.</a:t>
            </a:r>
          </a:p>
          <a:p>
            <a:pPr lvl="1"/>
            <a:r>
              <a:rPr lang="en-US" dirty="0"/>
              <a:t>Custodial, maintenance, priority scheduling, etc. </a:t>
            </a:r>
          </a:p>
          <a:p>
            <a:endParaRPr lang="en-US" dirty="0"/>
          </a:p>
          <a:p>
            <a:endParaRPr lang="en-US" dirty="0"/>
          </a:p>
          <a:p>
            <a:endParaRPr lang="en-US" dirty="0"/>
          </a:p>
        </p:txBody>
      </p:sp>
      <p:sp>
        <p:nvSpPr>
          <p:cNvPr id="3" name="Title 2">
            <a:extLst>
              <a:ext uri="{FF2B5EF4-FFF2-40B4-BE49-F238E27FC236}">
                <a16:creationId xmlns:a16="http://schemas.microsoft.com/office/drawing/2014/main" id="{69DA3E4D-D219-7D6C-2247-5FBECA985B1B}"/>
              </a:ext>
            </a:extLst>
          </p:cNvPr>
          <p:cNvSpPr>
            <a:spLocks noGrp="1"/>
          </p:cNvSpPr>
          <p:nvPr>
            <p:ph type="title"/>
          </p:nvPr>
        </p:nvSpPr>
        <p:spPr/>
        <p:txBody>
          <a:bodyPr/>
          <a:lstStyle/>
          <a:p>
            <a:r>
              <a:rPr lang="en-US" dirty="0"/>
              <a:t>Club Benefits &amp; Campus Recreation</a:t>
            </a:r>
          </a:p>
        </p:txBody>
      </p:sp>
    </p:spTree>
    <p:extLst>
      <p:ext uri="{BB962C8B-B14F-4D97-AF65-F5344CB8AC3E}">
        <p14:creationId xmlns:p14="http://schemas.microsoft.com/office/powerpoint/2010/main" val="226260393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F0E643-7CD0-1D83-7A42-26012DCF2E7E}"/>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07B65247-1CA9-07E7-AE78-35D77D2D302F}"/>
              </a:ext>
            </a:extLst>
          </p:cNvPr>
          <p:cNvSpPr>
            <a:spLocks noGrp="1"/>
          </p:cNvSpPr>
          <p:nvPr>
            <p:ph type="body" sz="quarter" idx="11"/>
          </p:nvPr>
        </p:nvSpPr>
        <p:spPr>
          <a:xfrm>
            <a:off x="447923" y="1353899"/>
            <a:ext cx="8197114" cy="3249442"/>
          </a:xfrm>
        </p:spPr>
        <p:txBody>
          <a:bodyPr vert="horz" lIns="91440" tIns="45720" rIns="91440" bIns="45720" rtlCol="0" anchor="t">
            <a:normAutofit/>
          </a:bodyPr>
          <a:lstStyle/>
          <a:p>
            <a:r>
              <a:rPr lang="en-US" dirty="0">
                <a:latin typeface="Arial"/>
                <a:ea typeface="Open Sans"/>
                <a:cs typeface="Arial"/>
              </a:rPr>
              <a:t>$25 for each team member on the roster in December</a:t>
            </a:r>
          </a:p>
          <a:p>
            <a:r>
              <a:rPr lang="en-US" dirty="0">
                <a:latin typeface="Arial"/>
                <a:ea typeface="Open Sans"/>
                <a:cs typeface="Arial"/>
              </a:rPr>
              <a:t>Goal to cover the cost for</a:t>
            </a:r>
          </a:p>
          <a:p>
            <a:pPr lvl="1"/>
            <a:r>
              <a:rPr lang="en-US" dirty="0">
                <a:latin typeface="Arial"/>
                <a:ea typeface="Open Sans"/>
                <a:cs typeface="Arial"/>
              </a:rPr>
              <a:t>Do sports easy software licensing</a:t>
            </a:r>
          </a:p>
          <a:p>
            <a:pPr lvl="1"/>
            <a:r>
              <a:rPr lang="en-US" dirty="0">
                <a:latin typeface="Arial"/>
                <a:ea typeface="Open Sans"/>
                <a:cs typeface="Arial"/>
              </a:rPr>
              <a:t>Operations Assistant</a:t>
            </a:r>
          </a:p>
          <a:p>
            <a:pPr lvl="1"/>
            <a:r>
              <a:rPr lang="en-US" dirty="0">
                <a:latin typeface="Arial"/>
                <a:ea typeface="Open Sans"/>
                <a:cs typeface="Arial"/>
              </a:rPr>
              <a:t>Increase allocations</a:t>
            </a:r>
          </a:p>
          <a:p>
            <a:r>
              <a:rPr lang="en-US" dirty="0">
                <a:latin typeface="Arial"/>
                <a:ea typeface="Open Sans"/>
                <a:cs typeface="Arial"/>
              </a:rPr>
              <a:t>700 Club Sport Athletes x $25 = $17,500</a:t>
            </a:r>
          </a:p>
          <a:p>
            <a:r>
              <a:rPr lang="en-US" dirty="0">
                <a:latin typeface="Arial"/>
                <a:ea typeface="Open Sans"/>
                <a:cs typeface="Arial"/>
              </a:rPr>
              <a:t>Goal is to get you all an additional $10,000 in allocations  </a:t>
            </a:r>
          </a:p>
        </p:txBody>
      </p:sp>
      <p:sp>
        <p:nvSpPr>
          <p:cNvPr id="2" name="Title 1">
            <a:extLst>
              <a:ext uri="{FF2B5EF4-FFF2-40B4-BE49-F238E27FC236}">
                <a16:creationId xmlns:a16="http://schemas.microsoft.com/office/drawing/2014/main" id="{7EB3DF9B-6D6F-FEDD-7BC9-E6EE1658D733}"/>
              </a:ext>
            </a:extLst>
          </p:cNvPr>
          <p:cNvSpPr>
            <a:spLocks noGrp="1"/>
          </p:cNvSpPr>
          <p:nvPr>
            <p:ph type="title"/>
          </p:nvPr>
        </p:nvSpPr>
        <p:spPr>
          <a:xfrm>
            <a:off x="447923" y="360124"/>
            <a:ext cx="8197114" cy="993775"/>
          </a:xfrm>
        </p:spPr>
        <p:txBody>
          <a:bodyPr/>
          <a:lstStyle/>
          <a:p>
            <a:r>
              <a:rPr lang="en-US" dirty="0"/>
              <a:t>New Roster Membership fee</a:t>
            </a:r>
          </a:p>
        </p:txBody>
      </p:sp>
    </p:spTree>
    <p:extLst>
      <p:ext uri="{BB962C8B-B14F-4D97-AF65-F5344CB8AC3E}">
        <p14:creationId xmlns:p14="http://schemas.microsoft.com/office/powerpoint/2010/main" val="95828347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 name="Google Shape;141;p15"/>
          <p:cNvSpPr txBox="1">
            <a:spLocks noGrp="1"/>
          </p:cNvSpPr>
          <p:nvPr>
            <p:ph type="title"/>
          </p:nvPr>
        </p:nvSpPr>
        <p:spPr>
          <a:xfrm>
            <a:off x="613410" y="289340"/>
            <a:ext cx="7505700" cy="9546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n" dirty="0"/>
              <a:t>Do Sports Easy - DSE </a:t>
            </a:r>
            <a:endParaRPr dirty="0"/>
          </a:p>
        </p:txBody>
      </p:sp>
      <p:sp>
        <p:nvSpPr>
          <p:cNvPr id="142" name="Google Shape;142;p15"/>
          <p:cNvSpPr txBox="1">
            <a:spLocks noGrp="1"/>
          </p:cNvSpPr>
          <p:nvPr>
            <p:ph type="body" idx="1"/>
          </p:nvPr>
        </p:nvSpPr>
        <p:spPr>
          <a:xfrm>
            <a:off x="529590" y="1175385"/>
            <a:ext cx="7505700" cy="2448000"/>
          </a:xfrm>
          <a:prstGeom prst="rect">
            <a:avLst/>
          </a:prstGeom>
        </p:spPr>
        <p:txBody>
          <a:bodyPr spcFirstLastPara="1" wrap="square" lIns="91425" tIns="91425" rIns="91425" bIns="91425" anchor="t" anchorCtr="0">
            <a:normAutofit/>
          </a:bodyPr>
          <a:lstStyle/>
          <a:p>
            <a:pPr marL="457200" lvl="0" indent="-311150" algn="l" rtl="0">
              <a:spcBef>
                <a:spcPts val="0"/>
              </a:spcBef>
              <a:spcAft>
                <a:spcPts val="0"/>
              </a:spcAft>
              <a:buSzPts val="1300"/>
              <a:buChar char="●"/>
            </a:pPr>
            <a:r>
              <a:rPr lang="en" sz="1600" dirty="0"/>
              <a:t>Where members register </a:t>
            </a:r>
            <a:endParaRPr sz="1600" dirty="0"/>
          </a:p>
          <a:p>
            <a:pPr marL="914400" lvl="1" indent="-298450" algn="l" rtl="0">
              <a:spcBef>
                <a:spcPts val="0"/>
              </a:spcBef>
              <a:spcAft>
                <a:spcPts val="0"/>
              </a:spcAft>
              <a:buSzPts val="1100"/>
              <a:buChar char="○"/>
            </a:pPr>
            <a:r>
              <a:rPr lang="en" sz="1400" dirty="0"/>
              <a:t>Campus rec club sports resource page </a:t>
            </a:r>
            <a:endParaRPr sz="1400" dirty="0"/>
          </a:p>
          <a:p>
            <a:pPr marL="1371600" lvl="2" indent="-298450" algn="l" rtl="0">
              <a:spcBef>
                <a:spcPts val="0"/>
              </a:spcBef>
              <a:spcAft>
                <a:spcPts val="0"/>
              </a:spcAft>
              <a:buSzPts val="1100"/>
              <a:buChar char="■"/>
            </a:pPr>
            <a:r>
              <a:rPr lang="en" sz="1200" u="sng" dirty="0">
                <a:solidFill>
                  <a:schemeClr val="hlink"/>
                </a:solidFill>
                <a:hlinkClick r:id="" action="ppaction://noaction"/>
              </a:rPr>
              <a:t>https://www.usu.edu/campusrec/competitive-sports/club-sports/</a:t>
            </a:r>
            <a:endParaRPr sz="1200" dirty="0"/>
          </a:p>
          <a:p>
            <a:pPr marL="914400" lvl="1" indent="-298450" algn="l" rtl="0">
              <a:spcBef>
                <a:spcPts val="0"/>
              </a:spcBef>
              <a:spcAft>
                <a:spcPts val="0"/>
              </a:spcAft>
              <a:buSzPts val="1100"/>
              <a:buChar char="○"/>
            </a:pPr>
            <a:r>
              <a:rPr lang="en" sz="1400" dirty="0"/>
              <a:t>Log-in at top right corner with A#</a:t>
            </a:r>
            <a:endParaRPr sz="1400" dirty="0"/>
          </a:p>
          <a:p>
            <a:pPr marL="914400" lvl="1" indent="-298450" algn="l" rtl="0">
              <a:spcBef>
                <a:spcPts val="0"/>
              </a:spcBef>
              <a:spcAft>
                <a:spcPts val="0"/>
              </a:spcAft>
              <a:buSzPts val="1100"/>
              <a:buChar char="○"/>
            </a:pPr>
            <a:r>
              <a:rPr lang="en" sz="1400" dirty="0"/>
              <a:t>Select registration on chosen sport to start membership process </a:t>
            </a:r>
            <a:endParaRPr sz="1400" dirty="0"/>
          </a:p>
          <a:p>
            <a:pPr marL="914400" lvl="1" indent="-298450" algn="l" rtl="0">
              <a:spcBef>
                <a:spcPts val="0"/>
              </a:spcBef>
              <a:spcAft>
                <a:spcPts val="0"/>
              </a:spcAft>
              <a:buSzPts val="1100"/>
              <a:buChar char="○"/>
            </a:pPr>
            <a:r>
              <a:rPr lang="en" sz="1400" dirty="0"/>
              <a:t>All members must sign the waiver and member agreement</a:t>
            </a:r>
            <a:endParaRPr sz="1400" dirty="0"/>
          </a:p>
          <a:p>
            <a:pPr marL="1371600" lvl="2" indent="-298450" algn="l" rtl="0">
              <a:spcBef>
                <a:spcPts val="0"/>
              </a:spcBef>
              <a:spcAft>
                <a:spcPts val="0"/>
              </a:spcAft>
              <a:buSzPts val="1100"/>
              <a:buChar char="■"/>
            </a:pPr>
            <a:r>
              <a:rPr lang="en" sz="1200" dirty="0"/>
              <a:t>Waiver signed before tryouts. We can print some off for you to have at tryouts if needed </a:t>
            </a:r>
            <a:endParaRPr sz="1200" dirty="0"/>
          </a:p>
          <a:p>
            <a:pPr marL="457200" lvl="0" indent="-311150" algn="l" rtl="0">
              <a:spcBef>
                <a:spcPts val="0"/>
              </a:spcBef>
              <a:spcAft>
                <a:spcPts val="0"/>
              </a:spcAft>
              <a:buSzPts val="1300"/>
              <a:buChar char="●"/>
            </a:pPr>
            <a:r>
              <a:rPr lang="en" sz="1600" dirty="0"/>
              <a:t>Submit events/games/travel - must submit a request to host a home event, match, or tournament, as well as away games or tournaments  </a:t>
            </a:r>
            <a:endParaRPr sz="1600" dirty="0"/>
          </a:p>
          <a:p>
            <a:pPr marL="457200" lvl="0" indent="-311150" algn="l" rtl="0">
              <a:spcBef>
                <a:spcPts val="0"/>
              </a:spcBef>
              <a:spcAft>
                <a:spcPts val="0"/>
              </a:spcAft>
              <a:buSzPts val="1300"/>
              <a:buChar char="●"/>
            </a:pPr>
            <a:r>
              <a:rPr lang="en" sz="1600" dirty="0"/>
              <a:t>See budget </a:t>
            </a:r>
            <a:endParaRPr sz="16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 name="Google Shape;162;p18"/>
          <p:cNvSpPr txBox="1">
            <a:spLocks noGrp="1"/>
          </p:cNvSpPr>
          <p:nvPr>
            <p:ph type="title"/>
          </p:nvPr>
        </p:nvSpPr>
        <p:spPr>
          <a:xfrm>
            <a:off x="613410" y="648220"/>
            <a:ext cx="7505700" cy="9546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dirty="0"/>
              <a:t> Trainings</a:t>
            </a:r>
            <a:endParaRPr dirty="0"/>
          </a:p>
        </p:txBody>
      </p:sp>
      <p:sp>
        <p:nvSpPr>
          <p:cNvPr id="163" name="Google Shape;163;p18"/>
          <p:cNvSpPr txBox="1">
            <a:spLocks noGrp="1"/>
          </p:cNvSpPr>
          <p:nvPr>
            <p:ph type="body" idx="1"/>
          </p:nvPr>
        </p:nvSpPr>
        <p:spPr>
          <a:xfrm>
            <a:off x="466895" y="1401555"/>
            <a:ext cx="7505700" cy="2448000"/>
          </a:xfrm>
          <a:prstGeom prst="rect">
            <a:avLst/>
          </a:prstGeom>
        </p:spPr>
        <p:txBody>
          <a:bodyPr spcFirstLastPara="1" wrap="square" lIns="91425" tIns="91425" rIns="91425" bIns="91425" anchor="t" anchorCtr="0">
            <a:normAutofit fontScale="55000" lnSpcReduction="20000"/>
          </a:bodyPr>
          <a:lstStyle/>
          <a:p>
            <a:pPr marL="457200" lvl="0" indent="-311150" algn="l" rtl="0">
              <a:spcBef>
                <a:spcPts val="0"/>
              </a:spcBef>
              <a:spcAft>
                <a:spcPts val="0"/>
              </a:spcAft>
              <a:buSzPts val="1300"/>
              <a:buChar char="●"/>
            </a:pPr>
            <a:r>
              <a:rPr lang="en"/>
              <a:t>Registration Servicenow Requests: Learn Blue Trainings </a:t>
            </a:r>
            <a:endParaRPr/>
          </a:p>
          <a:p>
            <a:pPr marL="914400" lvl="1" indent="-298450" algn="l" rtl="0">
              <a:spcBef>
                <a:spcPts val="0"/>
              </a:spcBef>
              <a:spcAft>
                <a:spcPts val="0"/>
              </a:spcAft>
              <a:buSzPts val="1100"/>
              <a:buChar char="○"/>
            </a:pPr>
            <a:r>
              <a:rPr lang="en" u="sng">
                <a:solidFill>
                  <a:schemeClr val="hlink"/>
                </a:solidFill>
                <a:hlinkClick r:id="" action="ppaction://noaction"/>
              </a:rPr>
              <a:t>https://usu.service-now.com/aggies?id=sc_cat_item&amp;sys_id=a80a85d61b73ce50e242fccbde4bcb7a</a:t>
            </a:r>
            <a:endParaRPr/>
          </a:p>
          <a:p>
            <a:pPr marL="914400" lvl="1" indent="-298450" algn="l" rtl="0">
              <a:spcBef>
                <a:spcPts val="0"/>
              </a:spcBef>
              <a:spcAft>
                <a:spcPts val="0"/>
              </a:spcAft>
              <a:buSzPts val="1100"/>
              <a:buChar char="○"/>
            </a:pPr>
            <a:r>
              <a:rPr lang="en"/>
              <a:t>Reason for request is club sports and submit </a:t>
            </a:r>
            <a:endParaRPr/>
          </a:p>
          <a:p>
            <a:pPr marL="457200" lvl="0" indent="-311150" algn="l" rtl="0">
              <a:spcBef>
                <a:spcPts val="0"/>
              </a:spcBef>
              <a:spcAft>
                <a:spcPts val="0"/>
              </a:spcAft>
              <a:buSzPts val="1300"/>
              <a:buChar char="●"/>
            </a:pPr>
            <a:r>
              <a:rPr lang="en"/>
              <a:t>You only have two weeks to complete your trainings </a:t>
            </a:r>
            <a:endParaRPr/>
          </a:p>
          <a:p>
            <a:pPr marL="457200" lvl="0" indent="-311150" algn="l" rtl="0">
              <a:spcBef>
                <a:spcPts val="0"/>
              </a:spcBef>
              <a:spcAft>
                <a:spcPts val="0"/>
              </a:spcAft>
              <a:buSzPts val="1300"/>
              <a:buChar char="●"/>
            </a:pPr>
            <a:r>
              <a:rPr lang="en"/>
              <a:t>Upload proof of completion on DSE </a:t>
            </a:r>
            <a:endParaRPr/>
          </a:p>
          <a:p>
            <a:pPr marL="457200" lvl="0" indent="-311150" algn="l" rtl="0">
              <a:spcBef>
                <a:spcPts val="0"/>
              </a:spcBef>
              <a:spcAft>
                <a:spcPts val="0"/>
              </a:spcAft>
              <a:buSzPts val="1300"/>
              <a:buChar char="●"/>
            </a:pPr>
            <a:r>
              <a:rPr lang="en"/>
              <a:t>Trainings have to be completed before adding events into DSE </a:t>
            </a:r>
            <a:endParaRPr/>
          </a:p>
          <a:p>
            <a:pPr marL="457200" lvl="0" indent="-311150" algn="l" rtl="0">
              <a:spcBef>
                <a:spcPts val="0"/>
              </a:spcBef>
              <a:spcAft>
                <a:spcPts val="0"/>
              </a:spcAft>
              <a:buSzPts val="1300"/>
              <a:buChar char="●"/>
            </a:pPr>
            <a:r>
              <a:rPr lang="en"/>
              <a:t>Driver info: even if the member doesn’t plan on driving, the defensive driver training must be completed </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 name="Google Shape;168;p19"/>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dirty="0"/>
              <a:t>Home Events </a:t>
            </a:r>
            <a:endParaRPr dirty="0"/>
          </a:p>
        </p:txBody>
      </p:sp>
      <p:sp>
        <p:nvSpPr>
          <p:cNvPr id="169" name="Google Shape;169;p19"/>
          <p:cNvSpPr txBox="1">
            <a:spLocks noGrp="1"/>
          </p:cNvSpPr>
          <p:nvPr>
            <p:ph type="body" idx="1"/>
          </p:nvPr>
        </p:nvSpPr>
        <p:spPr>
          <a:xfrm>
            <a:off x="339090" y="1403985"/>
            <a:ext cx="7505700" cy="2448000"/>
          </a:xfrm>
          <a:prstGeom prst="rect">
            <a:avLst/>
          </a:prstGeom>
        </p:spPr>
        <p:txBody>
          <a:bodyPr spcFirstLastPara="1" wrap="square" lIns="91425" tIns="91425" rIns="91425" bIns="91425" anchor="t" anchorCtr="0">
            <a:normAutofit fontScale="62500" lnSpcReduction="20000"/>
          </a:bodyPr>
          <a:lstStyle/>
          <a:p>
            <a:pPr marL="457200" lvl="0" indent="-311150" algn="l" rtl="0">
              <a:spcBef>
                <a:spcPts val="0"/>
              </a:spcBef>
              <a:spcAft>
                <a:spcPts val="0"/>
              </a:spcAft>
              <a:buSzPts val="1300"/>
              <a:buChar char="●"/>
            </a:pPr>
            <a:r>
              <a:rPr lang="en" dirty="0"/>
              <a:t>Need to be submitted at least two weeks prior</a:t>
            </a:r>
            <a:endParaRPr dirty="0"/>
          </a:p>
          <a:p>
            <a:pPr marL="457200" lvl="0" indent="-311150" algn="l" rtl="0">
              <a:spcBef>
                <a:spcPts val="0"/>
              </a:spcBef>
              <a:spcAft>
                <a:spcPts val="0"/>
              </a:spcAft>
              <a:buSzPts val="1300"/>
              <a:buChar char="●"/>
            </a:pPr>
            <a:r>
              <a:rPr lang="en" dirty="0"/>
              <a:t>Space is not guaranteed (first come first serve) </a:t>
            </a:r>
            <a:endParaRPr dirty="0"/>
          </a:p>
          <a:p>
            <a:pPr marL="457200" lvl="0" indent="-311150" algn="l" rtl="0">
              <a:spcBef>
                <a:spcPts val="0"/>
              </a:spcBef>
              <a:spcAft>
                <a:spcPts val="0"/>
              </a:spcAft>
              <a:buSzPts val="1300"/>
              <a:buChar char="●"/>
            </a:pPr>
            <a:r>
              <a:rPr lang="en" dirty="0"/>
              <a:t>Registration fee for hosting events should be handled through your direct report </a:t>
            </a:r>
            <a:endParaRPr dirty="0"/>
          </a:p>
          <a:p>
            <a:pPr marL="457200" lvl="0" indent="-311150" algn="l" rtl="0">
              <a:spcBef>
                <a:spcPts val="0"/>
              </a:spcBef>
              <a:spcAft>
                <a:spcPts val="0"/>
              </a:spcAft>
              <a:buSzPts val="1300"/>
              <a:buChar char="●"/>
            </a:pPr>
            <a:r>
              <a:rPr lang="en" dirty="0"/>
              <a:t>If minors are present all participating club members must have a completed and turned in Protection of minors training before the event! NO EXCEPTIONS! </a:t>
            </a:r>
            <a:endParaRPr dirty="0"/>
          </a:p>
          <a:p>
            <a:pPr marL="457200" lvl="0" indent="-311150" algn="l" rtl="0">
              <a:spcBef>
                <a:spcPts val="0"/>
              </a:spcBef>
              <a:spcAft>
                <a:spcPts val="0"/>
              </a:spcAft>
              <a:buSzPts val="1300"/>
              <a:buChar char="●"/>
            </a:pPr>
            <a:r>
              <a:rPr lang="en" dirty="0"/>
              <a:t>You need to fill out all the sections! Including the summary after the event. </a:t>
            </a:r>
            <a:endParaRP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 name="Google Shape;174;p20"/>
          <p:cNvSpPr txBox="1">
            <a:spLocks noGrp="1"/>
          </p:cNvSpPr>
          <p:nvPr>
            <p:ph type="title"/>
          </p:nvPr>
        </p:nvSpPr>
        <p:spPr>
          <a:xfrm>
            <a:off x="552450" y="396020"/>
            <a:ext cx="7505700" cy="9546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dirty="0"/>
              <a:t>Travel Requests  </a:t>
            </a:r>
            <a:endParaRPr dirty="0"/>
          </a:p>
        </p:txBody>
      </p:sp>
      <p:sp>
        <p:nvSpPr>
          <p:cNvPr id="175" name="Google Shape;175;p20"/>
          <p:cNvSpPr txBox="1">
            <a:spLocks noGrp="1"/>
          </p:cNvSpPr>
          <p:nvPr>
            <p:ph type="body" idx="1"/>
          </p:nvPr>
        </p:nvSpPr>
        <p:spPr>
          <a:xfrm>
            <a:off x="345715" y="1243940"/>
            <a:ext cx="7505700" cy="2448000"/>
          </a:xfrm>
          <a:prstGeom prst="rect">
            <a:avLst/>
          </a:prstGeom>
        </p:spPr>
        <p:txBody>
          <a:bodyPr spcFirstLastPara="1" wrap="square" lIns="91425" tIns="91425" rIns="91425" bIns="91425" anchor="t" anchorCtr="0">
            <a:normAutofit fontScale="47500" lnSpcReduction="20000"/>
          </a:bodyPr>
          <a:lstStyle/>
          <a:p>
            <a:pPr marL="457200" lvl="0" indent="-311150" algn="l" rtl="0">
              <a:spcBef>
                <a:spcPts val="0"/>
              </a:spcBef>
              <a:spcAft>
                <a:spcPts val="0"/>
              </a:spcAft>
              <a:buSzPts val="1300"/>
              <a:buChar char="●"/>
            </a:pPr>
            <a:r>
              <a:rPr lang="en" dirty="0"/>
              <a:t>Reservation requests (overnight stay) need to be submitted 15 business days or three weeks in advance. Or more! </a:t>
            </a:r>
            <a:endParaRPr dirty="0"/>
          </a:p>
          <a:p>
            <a:pPr marL="457200" lvl="0" indent="-311150" algn="l" rtl="0">
              <a:spcBef>
                <a:spcPts val="0"/>
              </a:spcBef>
              <a:spcAft>
                <a:spcPts val="0"/>
              </a:spcAft>
              <a:buSzPts val="1300"/>
              <a:buChar char="●"/>
            </a:pPr>
            <a:r>
              <a:rPr lang="en" dirty="0"/>
              <a:t>Non-reservation requests (no overnight stay) need to be submitted 10 business days or two weeks in advance. </a:t>
            </a:r>
            <a:endParaRPr dirty="0"/>
          </a:p>
          <a:p>
            <a:pPr marL="457200" lvl="0" indent="-311150" algn="l" rtl="0">
              <a:spcBef>
                <a:spcPts val="0"/>
              </a:spcBef>
              <a:spcAft>
                <a:spcPts val="0"/>
              </a:spcAft>
              <a:buSzPts val="1300"/>
              <a:buChar char="●"/>
            </a:pPr>
            <a:r>
              <a:rPr lang="en" dirty="0"/>
              <a:t>The roster for all travel needs to be accurate and finalized 72 hours prior to event </a:t>
            </a:r>
            <a:endParaRPr dirty="0"/>
          </a:p>
          <a:p>
            <a:pPr marL="457200" lvl="0" indent="-311150" algn="l" rtl="0">
              <a:spcBef>
                <a:spcPts val="0"/>
              </a:spcBef>
              <a:spcAft>
                <a:spcPts val="0"/>
              </a:spcAft>
              <a:buSzPts val="1300"/>
              <a:buChar char="●"/>
            </a:pPr>
            <a:r>
              <a:rPr lang="en" dirty="0"/>
              <a:t>Submit all details on DSE! </a:t>
            </a:r>
            <a:endParaRPr dirty="0"/>
          </a:p>
          <a:p>
            <a:pPr marL="914400" lvl="1" indent="-298450" algn="l" rtl="0">
              <a:spcBef>
                <a:spcPts val="0"/>
              </a:spcBef>
              <a:spcAft>
                <a:spcPts val="0"/>
              </a:spcAft>
              <a:buSzPts val="1100"/>
              <a:buChar char="○"/>
            </a:pPr>
            <a:r>
              <a:rPr lang="en" dirty="0"/>
              <a:t>The notes section on all travel needs to be a detailed narrative of the event plan </a:t>
            </a:r>
            <a:endParaRPr dirty="0"/>
          </a:p>
          <a:p>
            <a:pPr marL="457200" lvl="0" indent="-311150" algn="l" rtl="0">
              <a:spcBef>
                <a:spcPts val="0"/>
              </a:spcBef>
              <a:spcAft>
                <a:spcPts val="0"/>
              </a:spcAft>
              <a:buSzPts val="1300"/>
              <a:buChar char="●"/>
            </a:pPr>
            <a:r>
              <a:rPr lang="en" dirty="0"/>
              <a:t>Make sure you only buy stuff for the travel on the travel dates provided. If your travel is 9/19 - 9/20, don’t buy gas 9/21! </a:t>
            </a:r>
            <a:endParaRPr dirty="0"/>
          </a:p>
          <a:p>
            <a:pPr marL="457200" lvl="0" indent="-311150" algn="l" rtl="0">
              <a:spcBef>
                <a:spcPts val="0"/>
              </a:spcBef>
              <a:spcAft>
                <a:spcPts val="0"/>
              </a:spcAft>
              <a:buSzPts val="1300"/>
              <a:buChar char="●"/>
            </a:pPr>
            <a:r>
              <a:rPr lang="en" dirty="0"/>
              <a:t>Rental cars/hotels - double check these are good to go before leaving</a:t>
            </a:r>
            <a:endParaRPr dirty="0"/>
          </a:p>
          <a:p>
            <a:pPr marL="457200" lvl="0" indent="-311150" algn="l" rtl="0">
              <a:spcBef>
                <a:spcPts val="0"/>
              </a:spcBef>
              <a:spcAft>
                <a:spcPts val="0"/>
              </a:spcAft>
              <a:buSzPts val="1300"/>
              <a:buChar char="●"/>
            </a:pPr>
            <a:r>
              <a:rPr lang="en" dirty="0"/>
              <a:t>Fuel can only be purchased for travel - there has to be a TA# with fuel receipts</a:t>
            </a:r>
            <a:endParaRP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C41FE-C9C8-7FAC-3A0E-C6A60E8016C4}"/>
              </a:ext>
            </a:extLst>
          </p:cNvPr>
          <p:cNvSpPr>
            <a:spLocks noGrp="1"/>
          </p:cNvSpPr>
          <p:nvPr>
            <p:ph type="title"/>
          </p:nvPr>
        </p:nvSpPr>
        <p:spPr/>
        <p:txBody>
          <a:bodyPr/>
          <a:lstStyle/>
          <a:p>
            <a:r>
              <a:rPr lang="en-US" dirty="0"/>
              <a:t>Club Finance</a:t>
            </a:r>
          </a:p>
        </p:txBody>
      </p:sp>
      <p:sp>
        <p:nvSpPr>
          <p:cNvPr id="3" name="Text Placeholder 2">
            <a:extLst>
              <a:ext uri="{FF2B5EF4-FFF2-40B4-BE49-F238E27FC236}">
                <a16:creationId xmlns:a16="http://schemas.microsoft.com/office/drawing/2014/main" id="{FA612145-64D7-C9C9-6A41-A5D796190D5E}"/>
              </a:ext>
            </a:extLst>
          </p:cNvPr>
          <p:cNvSpPr>
            <a:spLocks noGrp="1"/>
          </p:cNvSpPr>
          <p:nvPr>
            <p:ph type="body" sz="quarter" idx="11"/>
          </p:nvPr>
        </p:nvSpPr>
        <p:spPr/>
        <p:txBody>
          <a:bodyPr>
            <a:normAutofit lnSpcReduction="10000"/>
          </a:bodyPr>
          <a:lstStyle/>
          <a:p>
            <a:r>
              <a:rPr lang="en-US" sz="1600" dirty="0"/>
              <a:t>Financial rules every club must follow</a:t>
            </a:r>
          </a:p>
          <a:p>
            <a:r>
              <a:rPr lang="en-US" sz="1600" dirty="0"/>
              <a:t>No off-campus bank accounts</a:t>
            </a:r>
          </a:p>
          <a:p>
            <a:r>
              <a:rPr lang="en-US" sz="1600" dirty="0"/>
              <a:t>All funds handled through campus rec</a:t>
            </a:r>
          </a:p>
          <a:p>
            <a:r>
              <a:rPr lang="en-US" sz="1600" dirty="0"/>
              <a:t>Each club has a university index</a:t>
            </a:r>
          </a:p>
          <a:p>
            <a:r>
              <a:rPr lang="en-US" sz="1600" dirty="0"/>
              <a:t>Dues paid through fusion</a:t>
            </a:r>
          </a:p>
          <a:p>
            <a:r>
              <a:rPr lang="en-US" sz="1600" dirty="0"/>
              <a:t>Payment plans require approval</a:t>
            </a:r>
          </a:p>
          <a:p>
            <a:r>
              <a:rPr lang="en-US" sz="1600" dirty="0"/>
              <a:t>Tema dinners allowed (18% pre-tax tip)</a:t>
            </a:r>
          </a:p>
          <a:p>
            <a:r>
              <a:rPr lang="en-US" sz="1600" dirty="0"/>
              <a:t>Officials paid through governing body or campus rec</a:t>
            </a:r>
          </a:p>
          <a:p>
            <a:r>
              <a:rPr lang="en-US" sz="1600" dirty="0"/>
              <a:t>Avoid personal purchases</a:t>
            </a:r>
          </a:p>
          <a:p>
            <a:r>
              <a:rPr lang="en-US" sz="1600" dirty="0"/>
              <a:t>No purchases outside travel dates</a:t>
            </a:r>
          </a:p>
          <a:p>
            <a:r>
              <a:rPr lang="en-US" sz="1600" dirty="0"/>
              <a:t>Per university policy, the use of off-campus accounts is prohibited </a:t>
            </a:r>
          </a:p>
        </p:txBody>
      </p:sp>
    </p:spTree>
    <p:extLst>
      <p:ext uri="{BB962C8B-B14F-4D97-AF65-F5344CB8AC3E}">
        <p14:creationId xmlns:p14="http://schemas.microsoft.com/office/powerpoint/2010/main" val="21570797"/>
      </p:ext>
    </p:extLst>
  </p:cSld>
  <p:clrMapOvr>
    <a:masterClrMapping/>
  </p:clrMapOvr>
  <p:transition spd="slow">
    <p:wip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128E31A3-BCDD-B090-8A49-328436483B1D}"/>
              </a:ext>
            </a:extLst>
          </p:cNvPr>
          <p:cNvSpPr>
            <a:spLocks noGrp="1"/>
          </p:cNvSpPr>
          <p:nvPr>
            <p:ph type="title"/>
          </p:nvPr>
        </p:nvSpPr>
        <p:spPr/>
        <p:txBody>
          <a:bodyPr/>
          <a:lstStyle/>
          <a:p>
            <a:r>
              <a:rPr lang="en-US" dirty="0"/>
              <a:t>University Resources</a:t>
            </a:r>
          </a:p>
        </p:txBody>
      </p:sp>
      <p:sp>
        <p:nvSpPr>
          <p:cNvPr id="6" name="Text Placeholder 5">
            <a:extLst>
              <a:ext uri="{FF2B5EF4-FFF2-40B4-BE49-F238E27FC236}">
                <a16:creationId xmlns:a16="http://schemas.microsoft.com/office/drawing/2014/main" id="{F46116A6-5C74-FFD4-2983-AC05D0234001}"/>
              </a:ext>
            </a:extLst>
          </p:cNvPr>
          <p:cNvSpPr>
            <a:spLocks noGrp="1"/>
          </p:cNvSpPr>
          <p:nvPr>
            <p:ph type="body" sz="quarter" idx="11"/>
          </p:nvPr>
        </p:nvSpPr>
        <p:spPr/>
        <p:txBody>
          <a:bodyPr>
            <a:normAutofit fontScale="40000" lnSpcReduction="20000"/>
          </a:bodyPr>
          <a:lstStyle/>
          <a:p>
            <a:r>
              <a:rPr lang="en-US" sz="2900" b="1" dirty="0">
                <a:ea typeface="+mn-lt"/>
                <a:cs typeface="+mn-lt"/>
              </a:rPr>
              <a:t>Header:</a:t>
            </a:r>
            <a:r>
              <a:rPr lang="en-US" sz="2900" dirty="0">
                <a:ea typeface="+mn-lt"/>
                <a:cs typeface="+mn-lt"/>
              </a:rPr>
              <a:t> </a:t>
            </a:r>
            <a:r>
              <a:rPr lang="en-US" sz="2900" i="1" dirty="0">
                <a:ea typeface="+mn-lt"/>
                <a:cs typeface="+mn-lt"/>
              </a:rPr>
              <a:t>Who supports your club?</a:t>
            </a:r>
            <a:r>
              <a:rPr lang="en-US" sz="2900" dirty="0">
                <a:ea typeface="+mn-lt"/>
                <a:cs typeface="+mn-lt"/>
              </a:rPr>
              <a:t> </a:t>
            </a:r>
            <a:endParaRPr lang="en-US" sz="2900" b="1" dirty="0"/>
          </a:p>
          <a:p>
            <a:r>
              <a:rPr lang="en-US" sz="2900" b="1" dirty="0">
                <a:ea typeface="+mn-lt"/>
                <a:cs typeface="+mn-lt"/>
              </a:rPr>
              <a:t>Campus Rec Staff</a:t>
            </a:r>
            <a:endParaRPr lang="en-US" sz="2900" dirty="0"/>
          </a:p>
          <a:p>
            <a:pPr lvl="1"/>
            <a:r>
              <a:rPr lang="en-US" sz="2600" dirty="0">
                <a:ea typeface="+mn-lt"/>
                <a:cs typeface="+mn-lt"/>
              </a:rPr>
              <a:t>Spencer Bitner — Director</a:t>
            </a:r>
            <a:endParaRPr lang="en-US" sz="2600" dirty="0"/>
          </a:p>
          <a:p>
            <a:pPr lvl="1"/>
            <a:r>
              <a:rPr lang="en-US" sz="2600" dirty="0">
                <a:ea typeface="+mn-lt"/>
                <a:cs typeface="+mn-lt"/>
              </a:rPr>
              <a:t>Reed </a:t>
            </a:r>
            <a:r>
              <a:rPr lang="en-US" sz="2600" dirty="0" err="1">
                <a:ea typeface="+mn-lt"/>
                <a:cs typeface="+mn-lt"/>
              </a:rPr>
              <a:t>Phinisey</a:t>
            </a:r>
            <a:r>
              <a:rPr lang="en-US" sz="2600" dirty="0">
                <a:ea typeface="+mn-lt"/>
                <a:cs typeface="+mn-lt"/>
              </a:rPr>
              <a:t> — Associate Director</a:t>
            </a:r>
            <a:endParaRPr lang="en-US" sz="2600" dirty="0"/>
          </a:p>
          <a:p>
            <a:pPr lvl="1"/>
            <a:r>
              <a:rPr lang="en-US" sz="2600" b="1" dirty="0">
                <a:ea typeface="+mn-lt"/>
                <a:cs typeface="+mn-lt"/>
              </a:rPr>
              <a:t>Trey Gross — Assistant Director of Competitive Sports</a:t>
            </a:r>
            <a:endParaRPr lang="en-US" sz="2600" b="1" dirty="0"/>
          </a:p>
          <a:p>
            <a:pPr lvl="1"/>
            <a:r>
              <a:rPr lang="en-US" sz="2600" dirty="0">
                <a:ea typeface="+mn-lt"/>
                <a:cs typeface="+mn-lt"/>
              </a:rPr>
              <a:t>Ashley Brown — Outdoor Programs</a:t>
            </a:r>
            <a:endParaRPr lang="en-US" sz="2600" dirty="0"/>
          </a:p>
          <a:p>
            <a:pPr lvl="1"/>
            <a:r>
              <a:rPr lang="en-US" sz="2600" b="1" dirty="0">
                <a:ea typeface="+mn-lt"/>
                <a:cs typeface="+mn-lt"/>
              </a:rPr>
              <a:t>Baily Kruzan — Marketing</a:t>
            </a:r>
            <a:endParaRPr lang="en-US" sz="2600" b="1" dirty="0"/>
          </a:p>
          <a:p>
            <a:pPr lvl="1"/>
            <a:r>
              <a:rPr lang="en-US" sz="2600" dirty="0">
                <a:ea typeface="+mn-lt"/>
                <a:cs typeface="+mn-lt"/>
              </a:rPr>
              <a:t>Macy Gustavas — Aquatics &amp; Safety</a:t>
            </a:r>
            <a:endParaRPr lang="en-US" sz="2600" dirty="0"/>
          </a:p>
          <a:p>
            <a:pPr lvl="1"/>
            <a:r>
              <a:rPr lang="en-US" sz="2600" dirty="0">
                <a:ea typeface="+mn-lt"/>
                <a:cs typeface="+mn-lt"/>
              </a:rPr>
              <a:t>Jaron </a:t>
            </a:r>
            <a:r>
              <a:rPr lang="en-US" sz="2600" dirty="0" err="1">
                <a:ea typeface="+mn-lt"/>
                <a:cs typeface="+mn-lt"/>
              </a:rPr>
              <a:t>Lerhol</a:t>
            </a:r>
            <a:r>
              <a:rPr lang="en-US" sz="2600" dirty="0">
                <a:ea typeface="+mn-lt"/>
                <a:cs typeface="+mn-lt"/>
              </a:rPr>
              <a:t> &amp; Nate Wright — Club Sports Managers</a:t>
            </a:r>
            <a:endParaRPr lang="en-US" sz="2600" dirty="0"/>
          </a:p>
          <a:p>
            <a:pPr lvl="1"/>
            <a:r>
              <a:rPr lang="en-US" sz="2600" dirty="0">
                <a:ea typeface="+mn-lt"/>
                <a:cs typeface="+mn-lt"/>
              </a:rPr>
              <a:t>Anna Francis — Operations Assistant</a:t>
            </a:r>
            <a:endParaRPr lang="en-US" sz="2600" dirty="0"/>
          </a:p>
          <a:p>
            <a:r>
              <a:rPr lang="en-US" sz="2900" b="1" dirty="0">
                <a:ea typeface="+mn-lt"/>
                <a:cs typeface="+mn-lt"/>
              </a:rPr>
              <a:t>Key University Partners</a:t>
            </a:r>
            <a:endParaRPr lang="en-US" sz="2900" dirty="0"/>
          </a:p>
          <a:p>
            <a:pPr lvl="1"/>
            <a:r>
              <a:rPr lang="en-US" sz="2600" dirty="0">
                <a:ea typeface="+mn-lt"/>
                <a:cs typeface="+mn-lt"/>
              </a:rPr>
              <a:t>Business Services — Jennifer Seamons</a:t>
            </a:r>
            <a:endParaRPr lang="en-US" sz="2600" dirty="0"/>
          </a:p>
          <a:p>
            <a:pPr lvl="1"/>
            <a:r>
              <a:rPr lang="en-US" sz="2600" dirty="0">
                <a:ea typeface="+mn-lt"/>
                <a:cs typeface="+mn-lt"/>
              </a:rPr>
              <a:t>Travel — Barbara Madsen</a:t>
            </a:r>
            <a:endParaRPr lang="en-US" sz="2600" dirty="0"/>
          </a:p>
          <a:p>
            <a:pPr lvl="1"/>
            <a:r>
              <a:rPr lang="en-US" sz="2600" dirty="0">
                <a:ea typeface="+mn-lt"/>
                <a:cs typeface="+mn-lt"/>
              </a:rPr>
              <a:t>Parking — Tein Hawke</a:t>
            </a:r>
            <a:endParaRPr lang="en-US" sz="2600" dirty="0"/>
          </a:p>
          <a:p>
            <a:pPr lvl="1"/>
            <a:r>
              <a:rPr lang="en-US" sz="2600" dirty="0">
                <a:ea typeface="+mn-lt"/>
                <a:cs typeface="+mn-lt"/>
              </a:rPr>
              <a:t>Event Services — Erich Olschewski</a:t>
            </a:r>
            <a:endParaRPr lang="en-US" sz="2600" dirty="0"/>
          </a:p>
          <a:p>
            <a:pPr lvl="1"/>
            <a:endParaRPr lang="en-US" sz="2600" dirty="0"/>
          </a:p>
          <a:p>
            <a:pPr marL="457200" lvl="1" indent="0">
              <a:buNone/>
            </a:pPr>
            <a:r>
              <a:rPr lang="en-US" sz="2600" dirty="0">
                <a:solidFill>
                  <a:schemeClr val="accent1"/>
                </a:solidFill>
                <a:ea typeface="+mn-lt"/>
                <a:cs typeface="+mn-lt"/>
              </a:rPr>
              <a:t>Your Direct Report is your first stop - they streamline everything.</a:t>
            </a:r>
            <a:endParaRPr lang="en-US" sz="2600" dirty="0">
              <a:solidFill>
                <a:schemeClr val="accent1"/>
              </a:solidFill>
            </a:endParaRPr>
          </a:p>
          <a:p>
            <a:pPr marL="457200" lvl="1" indent="0">
              <a:buNone/>
            </a:pPr>
            <a:r>
              <a:rPr lang="en-US" sz="2600" dirty="0">
                <a:solidFill>
                  <a:schemeClr val="accent1"/>
                </a:solidFill>
                <a:ea typeface="+mn-lt"/>
                <a:cs typeface="+mn-lt"/>
              </a:rPr>
              <a:t>Campus Recreation office must have a full understanding of each of its programs’ financial activities.</a:t>
            </a:r>
            <a:endParaRPr lang="en-US" sz="2600" dirty="0">
              <a:solidFill>
                <a:schemeClr val="accent1"/>
              </a:solidFill>
            </a:endParaRPr>
          </a:p>
          <a:p>
            <a:endParaRPr lang="en-US" dirty="0"/>
          </a:p>
        </p:txBody>
      </p:sp>
      <p:sp>
        <p:nvSpPr>
          <p:cNvPr id="5" name="Content Placeholder 2">
            <a:extLst>
              <a:ext uri="{FF2B5EF4-FFF2-40B4-BE49-F238E27FC236}">
                <a16:creationId xmlns:a16="http://schemas.microsoft.com/office/drawing/2014/main" id="{BEA5CCE1-155A-3312-A107-58BF9C99A286}"/>
              </a:ext>
            </a:extLst>
          </p:cNvPr>
          <p:cNvSpPr>
            <a:spLocks noGrp="1"/>
          </p:cNvSpPr>
          <p:nvPr>
            <p:ph idx="4294967295"/>
          </p:nvPr>
        </p:nvSpPr>
        <p:spPr>
          <a:xfrm>
            <a:off x="0" y="0"/>
            <a:ext cx="0" cy="0"/>
          </a:xfrm>
        </p:spPr>
        <p:txBody>
          <a:bodyPr vert="horz" lIns="91440" tIns="45720" rIns="91440" bIns="45720" rtlCol="0" anchor="t">
            <a:normAutofit fontScale="25000" lnSpcReduction="20000"/>
          </a:bodyPr>
          <a:lstStyle/>
          <a:p>
            <a:r>
              <a:rPr lang="en-US" sz="2600" dirty="0">
                <a:solidFill>
                  <a:schemeClr val="accent1"/>
                </a:solidFill>
                <a:ea typeface="+mn-lt"/>
                <a:cs typeface="+mn-lt"/>
              </a:rPr>
              <a:t>.</a:t>
            </a:r>
            <a:endParaRPr lang="en-US" sz="2600" dirty="0">
              <a:solidFill>
                <a:schemeClr val="accent1"/>
              </a:solidFill>
            </a:endParaRPr>
          </a:p>
          <a:p>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4B3E27-852D-9C0A-9481-2B5831D12112}"/>
              </a:ext>
            </a:extLst>
          </p:cNvPr>
          <p:cNvSpPr>
            <a:spLocks noGrp="1"/>
          </p:cNvSpPr>
          <p:nvPr>
            <p:ph type="title"/>
          </p:nvPr>
        </p:nvSpPr>
        <p:spPr/>
        <p:txBody>
          <a:bodyPr/>
          <a:lstStyle/>
          <a:p>
            <a:r>
              <a:rPr lang="en-US" dirty="0"/>
              <a:t>Dues &amp; Member Payments</a:t>
            </a:r>
          </a:p>
        </p:txBody>
      </p:sp>
      <p:sp>
        <p:nvSpPr>
          <p:cNvPr id="3" name="Text Placeholder 2">
            <a:extLst>
              <a:ext uri="{FF2B5EF4-FFF2-40B4-BE49-F238E27FC236}">
                <a16:creationId xmlns:a16="http://schemas.microsoft.com/office/drawing/2014/main" id="{84440E43-5486-B696-DE64-9E069C6B3FEA}"/>
              </a:ext>
            </a:extLst>
          </p:cNvPr>
          <p:cNvSpPr>
            <a:spLocks noGrp="1"/>
          </p:cNvSpPr>
          <p:nvPr>
            <p:ph type="body" sz="quarter" idx="11"/>
          </p:nvPr>
        </p:nvSpPr>
        <p:spPr>
          <a:xfrm>
            <a:off x="447923" y="1533850"/>
            <a:ext cx="7760895" cy="3010441"/>
          </a:xfrm>
        </p:spPr>
        <p:txBody>
          <a:bodyPr>
            <a:normAutofit/>
          </a:bodyPr>
          <a:lstStyle/>
          <a:p>
            <a:r>
              <a:rPr lang="en-US" sz="1600" dirty="0"/>
              <a:t>Campus Rec no longer tracks dues</a:t>
            </a:r>
          </a:p>
          <a:p>
            <a:r>
              <a:rPr lang="en-US" sz="1600" dirty="0"/>
              <a:t>Officers responsible for tracking</a:t>
            </a:r>
          </a:p>
          <a:p>
            <a:r>
              <a:rPr lang="en-US" sz="1600" dirty="0"/>
              <a:t>50% dues paid before participation</a:t>
            </a:r>
          </a:p>
          <a:p>
            <a:r>
              <a:rPr lang="en-US" sz="1600" dirty="0"/>
              <a:t>Non-payment -&gt; Student conduct</a:t>
            </a:r>
          </a:p>
          <a:p>
            <a:r>
              <a:rPr lang="en-US" sz="1600" dirty="0"/>
              <a:t>Practice-only membership option</a:t>
            </a:r>
          </a:p>
          <a:p>
            <a:r>
              <a:rPr lang="en-US" sz="1600" dirty="0"/>
              <a:t>Try out fees</a:t>
            </a:r>
          </a:p>
          <a:p>
            <a:r>
              <a:rPr lang="en-US" sz="1600" dirty="0"/>
              <a:t>Negative balances = all members liable </a:t>
            </a:r>
          </a:p>
          <a:p>
            <a:r>
              <a:rPr lang="en-US" sz="1600" dirty="0"/>
              <a:t>At least 50% of dues must be paid BEFORE members are authorized to participate</a:t>
            </a:r>
          </a:p>
        </p:txBody>
      </p:sp>
    </p:spTree>
    <p:extLst>
      <p:ext uri="{BB962C8B-B14F-4D97-AF65-F5344CB8AC3E}">
        <p14:creationId xmlns:p14="http://schemas.microsoft.com/office/powerpoint/2010/main" val="419376473"/>
      </p:ext>
    </p:extLst>
  </p:cSld>
  <p:clrMapOvr>
    <a:masterClrMapping/>
  </p:clrMapOvr>
  <p:transition spd="slow">
    <p:wip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18ADB4-5A4B-0851-1D65-FE29C608E040}"/>
              </a:ext>
            </a:extLst>
          </p:cNvPr>
          <p:cNvSpPr>
            <a:spLocks noGrp="1"/>
          </p:cNvSpPr>
          <p:nvPr>
            <p:ph type="title"/>
          </p:nvPr>
        </p:nvSpPr>
        <p:spPr/>
        <p:txBody>
          <a:bodyPr/>
          <a:lstStyle/>
          <a:p>
            <a:r>
              <a:rPr lang="en-US" dirty="0"/>
              <a:t>All Card Rules</a:t>
            </a:r>
          </a:p>
        </p:txBody>
      </p:sp>
      <p:sp>
        <p:nvSpPr>
          <p:cNvPr id="3" name="Text Placeholder 2">
            <a:extLst>
              <a:ext uri="{FF2B5EF4-FFF2-40B4-BE49-F238E27FC236}">
                <a16:creationId xmlns:a16="http://schemas.microsoft.com/office/drawing/2014/main" id="{CCEF4641-1958-04FF-C360-26EA398529F3}"/>
              </a:ext>
            </a:extLst>
          </p:cNvPr>
          <p:cNvSpPr>
            <a:spLocks noGrp="1"/>
          </p:cNvSpPr>
          <p:nvPr>
            <p:ph type="body" sz="quarter" idx="11"/>
          </p:nvPr>
        </p:nvSpPr>
        <p:spPr/>
        <p:txBody>
          <a:bodyPr>
            <a:normAutofit/>
          </a:bodyPr>
          <a:lstStyle/>
          <a:p>
            <a:r>
              <a:rPr lang="en-US" sz="1600" dirty="0"/>
              <a:t>How to use your club’s all card</a:t>
            </a:r>
          </a:p>
          <a:p>
            <a:r>
              <a:rPr lang="en-US" sz="1600" dirty="0"/>
              <a:t>Two all card holders required</a:t>
            </a:r>
          </a:p>
          <a:p>
            <a:r>
              <a:rPr lang="en-US" sz="1600" dirty="0"/>
              <a:t>Fuel purchase only during travel</a:t>
            </a:r>
          </a:p>
          <a:p>
            <a:r>
              <a:rPr lang="en-US" sz="1600" dirty="0"/>
              <a:t>TA# required on fuel receipts</a:t>
            </a:r>
          </a:p>
          <a:p>
            <a:r>
              <a:rPr lang="en-US" sz="1600" dirty="0"/>
              <a:t>Amazon purchases via direct report</a:t>
            </a:r>
          </a:p>
          <a:p>
            <a:r>
              <a:rPr lang="en-US" sz="1600" dirty="0"/>
              <a:t>Walmart requires tax-exempt card</a:t>
            </a:r>
          </a:p>
          <a:p>
            <a:r>
              <a:rPr lang="en-US" sz="1600" dirty="0"/>
              <a:t>Costco cannot apply tax-exempt</a:t>
            </a:r>
          </a:p>
          <a:p>
            <a:r>
              <a:rPr lang="en-US" sz="1600" dirty="0"/>
              <a:t>Receipt signed &amp; turned in on time</a:t>
            </a:r>
          </a:p>
          <a:p>
            <a:r>
              <a:rPr lang="en-US" sz="1600" dirty="0"/>
              <a:t>Ask before purchasing gifts </a:t>
            </a:r>
          </a:p>
        </p:txBody>
      </p:sp>
    </p:spTree>
    <p:extLst>
      <p:ext uri="{BB962C8B-B14F-4D97-AF65-F5344CB8AC3E}">
        <p14:creationId xmlns:p14="http://schemas.microsoft.com/office/powerpoint/2010/main" val="184170784"/>
      </p:ext>
    </p:extLst>
  </p:cSld>
  <p:clrMapOvr>
    <a:masterClrMapping/>
  </p:clrMapOvr>
  <p:transition spd="slow">
    <p:wip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 name="Google Shape;194;p23"/>
          <p:cNvSpPr txBox="1">
            <a:spLocks noGrp="1"/>
          </p:cNvSpPr>
          <p:nvPr>
            <p:ph type="title"/>
          </p:nvPr>
        </p:nvSpPr>
        <p:spPr>
          <a:xfrm>
            <a:off x="697230" y="434120"/>
            <a:ext cx="7505700" cy="9546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dirty="0"/>
              <a:t>Finances and Receipts </a:t>
            </a:r>
            <a:endParaRPr dirty="0"/>
          </a:p>
        </p:txBody>
      </p:sp>
      <p:sp>
        <p:nvSpPr>
          <p:cNvPr id="195" name="Google Shape;195;p23"/>
          <p:cNvSpPr txBox="1">
            <a:spLocks noGrp="1"/>
          </p:cNvSpPr>
          <p:nvPr>
            <p:ph type="body" idx="1"/>
          </p:nvPr>
        </p:nvSpPr>
        <p:spPr>
          <a:xfrm>
            <a:off x="521970" y="1266825"/>
            <a:ext cx="7368194" cy="2376920"/>
          </a:xfrm>
          <a:prstGeom prst="rect">
            <a:avLst/>
          </a:prstGeom>
        </p:spPr>
        <p:txBody>
          <a:bodyPr spcFirstLastPara="1" wrap="square" lIns="91425" tIns="91425" rIns="91425" bIns="91425" anchor="t" anchorCtr="0">
            <a:noAutofit/>
          </a:bodyPr>
          <a:lstStyle/>
          <a:p>
            <a:pPr marL="603250" indent="-457200">
              <a:spcBef>
                <a:spcPts val="0"/>
              </a:spcBef>
              <a:buSzPts val="1300"/>
            </a:pPr>
            <a:r>
              <a:rPr lang="en" sz="1600" dirty="0"/>
              <a:t>Your budget will be updated on Do Sports Easy </a:t>
            </a:r>
            <a:endParaRPr sz="1600" dirty="0"/>
          </a:p>
          <a:p>
            <a:pPr marL="603250" indent="-457200">
              <a:spcBef>
                <a:spcPts val="0"/>
              </a:spcBef>
              <a:buSzPts val="1300"/>
            </a:pPr>
            <a:r>
              <a:rPr lang="en" sz="1600" dirty="0"/>
              <a:t>Dues paid online</a:t>
            </a:r>
            <a:endParaRPr sz="1600" dirty="0"/>
          </a:p>
          <a:p>
            <a:pPr marL="603250" indent="-457200">
              <a:spcBef>
                <a:spcPts val="0"/>
              </a:spcBef>
              <a:buSzPts val="1300"/>
            </a:pPr>
            <a:r>
              <a:rPr lang="en" sz="1600" dirty="0"/>
              <a:t>Each club has two officers with a card </a:t>
            </a:r>
          </a:p>
          <a:p>
            <a:pPr marL="1003300" lvl="1" indent="-457200">
              <a:spcBef>
                <a:spcPts val="0"/>
              </a:spcBef>
              <a:buSzPts val="1300"/>
            </a:pPr>
            <a:r>
              <a:rPr lang="en-US" sz="1600" dirty="0"/>
              <a:t>A</a:t>
            </a:r>
            <a:r>
              <a:rPr lang="en" sz="1600" dirty="0"/>
              <a:t>ny lost or damaged keys will be the club’s responsibility </a:t>
            </a:r>
            <a:endParaRPr sz="1600" dirty="0"/>
          </a:p>
          <a:p>
            <a:pPr marL="603250" indent="-457200">
              <a:spcBef>
                <a:spcPts val="0"/>
              </a:spcBef>
              <a:buSzPts val="1300"/>
            </a:pPr>
            <a:r>
              <a:rPr lang="en" sz="1600" dirty="0"/>
              <a:t>All cards have a single purchase limit of $4999</a:t>
            </a:r>
            <a:endParaRPr sz="1600" dirty="0"/>
          </a:p>
          <a:p>
            <a:pPr marL="603250" indent="-457200">
              <a:spcBef>
                <a:spcPts val="0"/>
              </a:spcBef>
              <a:buSzPts val="1300"/>
            </a:pPr>
            <a:r>
              <a:rPr lang="en" sz="1600" dirty="0"/>
              <a:t>Monthly limit of $9999</a:t>
            </a:r>
            <a:endParaRPr sz="1600" dirty="0"/>
          </a:p>
          <a:p>
            <a:pPr marL="603250" indent="-457200">
              <a:spcBef>
                <a:spcPts val="0"/>
              </a:spcBef>
              <a:buSzPts val="1300"/>
            </a:pPr>
            <a:r>
              <a:rPr lang="en" sz="1600" dirty="0"/>
              <a:t>All purchases are Tax Exempt! </a:t>
            </a:r>
            <a:endParaRPr sz="1600" dirty="0"/>
          </a:p>
          <a:p>
            <a:pPr marL="603250" indent="-457200">
              <a:spcBef>
                <a:spcPts val="0"/>
              </a:spcBef>
              <a:buSzPts val="1300"/>
            </a:pPr>
            <a:r>
              <a:rPr lang="en" sz="1600" dirty="0"/>
              <a:t>Check DSE before making purchases</a:t>
            </a:r>
            <a:endParaRPr sz="1600" dirty="0"/>
          </a:p>
          <a:p>
            <a:pPr marL="603250" indent="-457200">
              <a:spcBef>
                <a:spcPts val="0"/>
              </a:spcBef>
              <a:buSzPts val="1300"/>
            </a:pPr>
            <a:r>
              <a:rPr lang="en" sz="1600" dirty="0"/>
              <a:t>Do not go into the negatives! Pay attention to your budget before making purchases.</a:t>
            </a:r>
            <a:endParaRPr sz="1600" dirty="0"/>
          </a:p>
          <a:p>
            <a:pPr marL="603250" indent="-457200">
              <a:spcBef>
                <a:spcPts val="0"/>
              </a:spcBef>
              <a:buSzPts val="1300"/>
            </a:pPr>
            <a:r>
              <a:rPr lang="en" sz="1600" dirty="0"/>
              <a:t>Let us know before you buy a gift or reward - there’s a form we need to fill out </a:t>
            </a:r>
            <a:endParaRPr sz="16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 name="Google Shape;200;p24"/>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Finances and Receipts </a:t>
            </a:r>
            <a:endParaRPr/>
          </a:p>
        </p:txBody>
      </p:sp>
      <p:sp>
        <p:nvSpPr>
          <p:cNvPr id="201" name="Google Shape;201;p24"/>
          <p:cNvSpPr txBox="1">
            <a:spLocks noGrp="1"/>
          </p:cNvSpPr>
          <p:nvPr>
            <p:ph type="body" idx="1"/>
          </p:nvPr>
        </p:nvSpPr>
        <p:spPr>
          <a:xfrm>
            <a:off x="660650" y="1533600"/>
            <a:ext cx="8002500" cy="2706600"/>
          </a:xfrm>
          <a:prstGeom prst="rect">
            <a:avLst/>
          </a:prstGeom>
        </p:spPr>
        <p:txBody>
          <a:bodyPr spcFirstLastPara="1" wrap="square" lIns="91425" tIns="91425" rIns="91425" bIns="91425" anchor="t" anchorCtr="0">
            <a:normAutofit fontScale="25000" lnSpcReduction="20000"/>
          </a:bodyPr>
          <a:lstStyle/>
          <a:p>
            <a:pPr marL="0" lvl="0" indent="0" algn="l" rtl="0">
              <a:spcBef>
                <a:spcPts val="0"/>
              </a:spcBef>
              <a:spcAft>
                <a:spcPts val="0"/>
              </a:spcAft>
              <a:buNone/>
            </a:pPr>
            <a:endParaRPr sz="2402" dirty="0"/>
          </a:p>
          <a:p>
            <a:pPr marL="487614">
              <a:spcBef>
                <a:spcPts val="1200"/>
              </a:spcBef>
              <a:buSzPct val="100000"/>
            </a:pPr>
            <a:r>
              <a:rPr lang="en" sz="6400" dirty="0"/>
              <a:t>Be Specific - gas price, how many miles, how many jackets, who for, why do you need it, etc</a:t>
            </a:r>
            <a:endParaRPr sz="6400" dirty="0"/>
          </a:p>
          <a:p>
            <a:pPr marL="487614">
              <a:spcBef>
                <a:spcPts val="0"/>
              </a:spcBef>
              <a:buSzPct val="100000"/>
            </a:pPr>
            <a:r>
              <a:rPr lang="en" sz="6400" dirty="0"/>
              <a:t>Each card is associated with a box account</a:t>
            </a:r>
            <a:endParaRPr sz="6400" dirty="0"/>
          </a:p>
          <a:p>
            <a:pPr marL="487614">
              <a:spcBef>
                <a:spcPts val="0"/>
              </a:spcBef>
              <a:buSzPct val="100000"/>
            </a:pPr>
            <a:r>
              <a:rPr lang="en" sz="6400" dirty="0"/>
              <a:t>QR codes for each card</a:t>
            </a:r>
            <a:endParaRPr sz="6400" dirty="0"/>
          </a:p>
          <a:p>
            <a:pPr marL="487614">
              <a:spcBef>
                <a:spcPts val="0"/>
              </a:spcBef>
              <a:buSzPct val="100000"/>
            </a:pPr>
            <a:r>
              <a:rPr lang="en" sz="6400" dirty="0"/>
              <a:t>Get receipt -&gt; sign name by total -&gt; scan QR code -&gt; fill out form/submit photo of receipt -&gt; DONE</a:t>
            </a:r>
            <a:endParaRPr sz="6400" dirty="0"/>
          </a:p>
          <a:p>
            <a:pPr marL="951799" lvl="1" indent="-342900">
              <a:spcBef>
                <a:spcPts val="0"/>
              </a:spcBef>
              <a:buSzPct val="100000"/>
            </a:pPr>
            <a:r>
              <a:rPr lang="en" sz="6400" dirty="0"/>
              <a:t>Keep receipts for semester but using the QR code you don’t have to bring in your receipt or email it</a:t>
            </a:r>
            <a:endParaRPr sz="6400" dirty="0"/>
          </a:p>
          <a:p>
            <a:pPr marL="487614">
              <a:spcBef>
                <a:spcPts val="0"/>
              </a:spcBef>
              <a:buSzPct val="100000"/>
            </a:pPr>
            <a:r>
              <a:rPr lang="en" sz="6400" dirty="0"/>
              <a:t>This should limit lost receipts without turning them in in person</a:t>
            </a:r>
            <a:endParaRPr sz="6400" dirty="0"/>
          </a:p>
          <a:p>
            <a:pPr marL="487614">
              <a:spcBef>
                <a:spcPts val="0"/>
              </a:spcBef>
              <a:buSzPct val="100000"/>
            </a:pPr>
            <a:r>
              <a:rPr lang="en" sz="6400" dirty="0"/>
              <a:t>Receipts need to be turned in on time! After 30 days your card will be shut off. </a:t>
            </a:r>
            <a:endParaRPr sz="6400" dirty="0"/>
          </a:p>
          <a:p>
            <a:pPr marL="487614">
              <a:spcBef>
                <a:spcPts val="0"/>
              </a:spcBef>
              <a:buSzPct val="100000"/>
            </a:pPr>
            <a:r>
              <a:rPr lang="en" sz="6400" dirty="0"/>
              <a:t>Address: 7005 Old Main Hill Logan Ut, 84322 </a:t>
            </a:r>
            <a:endParaRPr sz="6400" dirty="0"/>
          </a:p>
          <a:p>
            <a:pPr marL="487614">
              <a:spcBef>
                <a:spcPts val="0"/>
              </a:spcBef>
              <a:buSzPct val="100000"/>
            </a:pPr>
            <a:r>
              <a:rPr lang="en" sz="6400" dirty="0"/>
              <a:t>Phone #: 435-797-0557</a:t>
            </a:r>
            <a:endParaRPr sz="64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0">
            <a:extLst>
              <a:ext uri="{FF2B5EF4-FFF2-40B4-BE49-F238E27FC236}">
                <a16:creationId xmlns:a16="http://schemas.microsoft.com/office/drawing/2014/main" id="{7AFB789E-E4E5-06DA-12EF-3BBBB5EE06BE}"/>
              </a:ext>
            </a:extLst>
          </p:cNvPr>
          <p:cNvSpPr/>
          <p:nvPr/>
        </p:nvSpPr>
        <p:spPr>
          <a:xfrm>
            <a:off x="658368" y="320040"/>
            <a:ext cx="4754880" cy="228600"/>
          </a:xfrm>
          <a:prstGeom prst="rect">
            <a:avLst/>
          </a:prstGeom>
          <a:noFill/>
          <a:ln/>
        </p:spPr>
        <p:txBody>
          <a:bodyPr wrap="square" lIns="0" tIns="0" rIns="0" bIns="0" rtlCol="0" anchor="ctr">
            <a:normAutofit/>
          </a:bodyPr>
          <a:lstStyle/>
          <a:p>
            <a:pPr marL="0" indent="0">
              <a:buNone/>
            </a:pPr>
            <a:r>
              <a:rPr lang="en-US" sz="900" b="1" dirty="0">
                <a:solidFill>
                  <a:srgbClr val="2A6F97"/>
                </a:solidFill>
                <a:latin typeface="Aptos" pitchFamily="34" charset="0"/>
                <a:ea typeface="Aptos" pitchFamily="34" charset="-122"/>
                <a:cs typeface="Aptos" pitchFamily="34" charset="-120"/>
              </a:rPr>
              <a:t>Officer Training</a:t>
            </a:r>
            <a:endParaRPr lang="en-US" sz="900" dirty="0"/>
          </a:p>
        </p:txBody>
      </p:sp>
      <p:sp>
        <p:nvSpPr>
          <p:cNvPr id="8" name="Text 1">
            <a:extLst>
              <a:ext uri="{FF2B5EF4-FFF2-40B4-BE49-F238E27FC236}">
                <a16:creationId xmlns:a16="http://schemas.microsoft.com/office/drawing/2014/main" id="{5D38011E-DFAD-2E4F-F991-2400BF908406}"/>
              </a:ext>
            </a:extLst>
          </p:cNvPr>
          <p:cNvSpPr/>
          <p:nvPr/>
        </p:nvSpPr>
        <p:spPr>
          <a:xfrm>
            <a:off x="658368" y="603504"/>
            <a:ext cx="10607040" cy="502920"/>
          </a:xfrm>
          <a:prstGeom prst="rect">
            <a:avLst/>
          </a:prstGeom>
          <a:noFill/>
          <a:ln/>
        </p:spPr>
        <p:txBody>
          <a:bodyPr wrap="square" lIns="0" tIns="0" rIns="0" bIns="0" rtlCol="0" anchor="ctr">
            <a:normAutofit/>
          </a:bodyPr>
          <a:lstStyle/>
          <a:p>
            <a:pPr marL="0" indent="0">
              <a:buNone/>
            </a:pPr>
            <a:r>
              <a:rPr lang="en-US" sz="2800" b="1" dirty="0">
                <a:latin typeface="Aptos Display" pitchFamily="34" charset="0"/>
                <a:ea typeface="Aptos Display" pitchFamily="34" charset="-122"/>
                <a:cs typeface="Aptos Display" pitchFamily="34" charset="-120"/>
              </a:rPr>
              <a:t>Service Project Requirements</a:t>
            </a:r>
            <a:endParaRPr lang="en-US" sz="2800" dirty="0"/>
          </a:p>
        </p:txBody>
      </p:sp>
      <p:sp>
        <p:nvSpPr>
          <p:cNvPr id="4" name="Shape 2">
            <a:extLst>
              <a:ext uri="{FF2B5EF4-FFF2-40B4-BE49-F238E27FC236}">
                <a16:creationId xmlns:a16="http://schemas.microsoft.com/office/drawing/2014/main" id="{F6133E2D-98F8-5D94-70B3-0665EB604BD1}"/>
              </a:ext>
            </a:extLst>
          </p:cNvPr>
          <p:cNvSpPr/>
          <p:nvPr/>
        </p:nvSpPr>
        <p:spPr>
          <a:xfrm>
            <a:off x="658368" y="1225296"/>
            <a:ext cx="10881360" cy="0"/>
          </a:xfrm>
          <a:prstGeom prst="line">
            <a:avLst/>
          </a:prstGeom>
          <a:noFill/>
          <a:ln w="12700">
            <a:solidFill>
              <a:srgbClr val="D9E2E8"/>
            </a:solidFill>
            <a:prstDash val="solid"/>
          </a:ln>
        </p:spPr>
        <p:txBody>
          <a:bodyPr/>
          <a:lstStyle/>
          <a:p>
            <a:endParaRPr lang="en-US"/>
          </a:p>
        </p:txBody>
      </p:sp>
      <p:sp>
        <p:nvSpPr>
          <p:cNvPr id="5" name="Shape 3">
            <a:extLst>
              <a:ext uri="{FF2B5EF4-FFF2-40B4-BE49-F238E27FC236}">
                <a16:creationId xmlns:a16="http://schemas.microsoft.com/office/drawing/2014/main" id="{5AEC83C3-7DA6-EE03-DD4A-D6582A620799}"/>
              </a:ext>
            </a:extLst>
          </p:cNvPr>
          <p:cNvSpPr/>
          <p:nvPr/>
        </p:nvSpPr>
        <p:spPr>
          <a:xfrm>
            <a:off x="0" y="0"/>
            <a:ext cx="292608" cy="6858000"/>
          </a:xfrm>
          <a:prstGeom prst="rect">
            <a:avLst/>
          </a:prstGeom>
          <a:solidFill>
            <a:srgbClr val="0F2438"/>
          </a:solidFill>
          <a:ln w="12700">
            <a:solidFill>
              <a:srgbClr val="0F2438"/>
            </a:solidFill>
            <a:prstDash val="solid"/>
          </a:ln>
        </p:spPr>
        <p:txBody>
          <a:bodyPr/>
          <a:lstStyle/>
          <a:p>
            <a:endParaRPr lang="en-US"/>
          </a:p>
        </p:txBody>
      </p:sp>
      <p:sp>
        <p:nvSpPr>
          <p:cNvPr id="15" name="Shape 13">
            <a:extLst>
              <a:ext uri="{FF2B5EF4-FFF2-40B4-BE49-F238E27FC236}">
                <a16:creationId xmlns:a16="http://schemas.microsoft.com/office/drawing/2014/main" id="{0498DD41-C407-D17C-312F-5039C9DE35DD}"/>
              </a:ext>
            </a:extLst>
          </p:cNvPr>
          <p:cNvSpPr/>
          <p:nvPr/>
        </p:nvSpPr>
        <p:spPr>
          <a:xfrm>
            <a:off x="658367" y="1457871"/>
            <a:ext cx="10881359" cy="4675508"/>
          </a:xfrm>
          <a:prstGeom prst="roundRect">
            <a:avLst>
              <a:gd name="adj" fmla="val 4571"/>
            </a:avLst>
          </a:prstGeom>
          <a:solidFill>
            <a:srgbClr val="FFFFFF">
              <a:alpha val="0"/>
            </a:srgbClr>
          </a:solidFill>
          <a:ln w="12700">
            <a:solidFill>
              <a:srgbClr val="D9E2E8"/>
            </a:solidFill>
            <a:prstDash val="solid"/>
          </a:ln>
        </p:spPr>
        <p:txBody>
          <a:bodyPr/>
          <a:lstStyle/>
          <a:p>
            <a:endParaRPr lang="en-US"/>
          </a:p>
        </p:txBody>
      </p:sp>
      <p:sp>
        <p:nvSpPr>
          <p:cNvPr id="21" name="Text 19">
            <a:extLst>
              <a:ext uri="{FF2B5EF4-FFF2-40B4-BE49-F238E27FC236}">
                <a16:creationId xmlns:a16="http://schemas.microsoft.com/office/drawing/2014/main" id="{CC80C176-E4C4-101D-AF58-46C0D573503D}"/>
              </a:ext>
            </a:extLst>
          </p:cNvPr>
          <p:cNvSpPr/>
          <p:nvPr/>
        </p:nvSpPr>
        <p:spPr>
          <a:xfrm>
            <a:off x="658368" y="6455664"/>
            <a:ext cx="6858000" cy="164592"/>
          </a:xfrm>
          <a:prstGeom prst="rect">
            <a:avLst/>
          </a:prstGeom>
          <a:noFill/>
          <a:ln/>
        </p:spPr>
        <p:txBody>
          <a:bodyPr wrap="square" lIns="0" tIns="0" rIns="0" bIns="0" rtlCol="0" anchor="ctr">
            <a:normAutofit/>
          </a:bodyPr>
          <a:lstStyle/>
          <a:p>
            <a:pPr marL="0" indent="0">
              <a:buNone/>
            </a:pPr>
            <a:r>
              <a:rPr lang="en-US" sz="900" dirty="0">
                <a:solidFill>
                  <a:srgbClr val="6B7280"/>
                </a:solidFill>
                <a:latin typeface="Aptos" pitchFamily="34" charset="0"/>
                <a:ea typeface="Aptos" pitchFamily="34" charset="-122"/>
                <a:cs typeface="Aptos" pitchFamily="34" charset="-120"/>
              </a:rPr>
              <a:t>Staff Expectations</a:t>
            </a:r>
            <a:endParaRPr lang="en-US" sz="900" dirty="0"/>
          </a:p>
        </p:txBody>
      </p:sp>
      <p:sp>
        <p:nvSpPr>
          <p:cNvPr id="25" name="Slide Number Placeholder 0">
            <a:extLst>
              <a:ext uri="{FF2B5EF4-FFF2-40B4-BE49-F238E27FC236}">
                <a16:creationId xmlns:a16="http://schemas.microsoft.com/office/drawing/2014/main" id="{52F35BF8-2B51-9301-FB7D-99842A473F62}"/>
              </a:ext>
            </a:extLst>
          </p:cNvPr>
          <p:cNvSpPr>
            <a:spLocks noGrp="1"/>
          </p:cNvSpPr>
          <p:nvPr>
            <p:ph type="sldNum" sz="quarter" idx="4294967295"/>
          </p:nvPr>
        </p:nvSpPr>
        <p:spPr>
          <a:xfrm>
            <a:off x="11064240" y="6446520"/>
            <a:ext cx="800000" cy="300000"/>
          </a:xfrm>
          <a:prstGeom prst="rect">
            <a:avLst/>
          </a:prstGeom>
          <a:extLst>
            <a:ext uri="{C572A759-6A51-4108-AA02-DFA0A04FC94B}">
              <ma14:wrappingTextBoxFlag xmlns="" xmlns:ma14="http://schemas.microsoft.com/office/mac/drawingml/2011/main" val="0"/>
            </a:ext>
          </a:extLst>
        </p:spPr>
        <p:txBody>
          <a:bodyPr/>
          <a:lstStyle>
            <a:lvl1pPr>
              <a:defRPr sz="900">
                <a:solidFill>
                  <a:srgbClr val="6B7280"/>
                </a:solidFill>
                <a:latin typeface="Aptos"/>
                <a:ea typeface="Aptos"/>
                <a:cs typeface="Aptos"/>
              </a:defRPr>
            </a:lvl1pPr>
          </a:lstStyle>
          <a:p>
            <a:pPr algn="l"/>
            <a:fld id="{F7021451-1387-4CA6-816F-3879F97B5CBC}" type="slidenum">
              <a:rPr lang="en-US" b="0"/>
              <a:t>24</a:t>
            </a:fld>
            <a:endParaRPr lang="en-US"/>
          </a:p>
        </p:txBody>
      </p:sp>
      <p:sp>
        <p:nvSpPr>
          <p:cNvPr id="6" name="TextBox 5">
            <a:extLst>
              <a:ext uri="{FF2B5EF4-FFF2-40B4-BE49-F238E27FC236}">
                <a16:creationId xmlns:a16="http://schemas.microsoft.com/office/drawing/2014/main" id="{5A7673A5-E90A-D04F-C533-36CEEAD21BA8}"/>
              </a:ext>
            </a:extLst>
          </p:cNvPr>
          <p:cNvSpPr txBox="1"/>
          <p:nvPr/>
        </p:nvSpPr>
        <p:spPr>
          <a:xfrm>
            <a:off x="714843" y="1547582"/>
            <a:ext cx="7004218" cy="3693319"/>
          </a:xfrm>
          <a:prstGeom prst="rect">
            <a:avLst/>
          </a:prstGeom>
          <a:noFill/>
        </p:spPr>
        <p:txBody>
          <a:bodyPr wrap="square" rtlCol="0">
            <a:spAutoFit/>
          </a:bodyPr>
          <a:lstStyle/>
          <a:p>
            <a:pPr marL="400050" indent="-400050">
              <a:buFont typeface="+mj-lt"/>
              <a:buAutoNum type="romanUcPeriod"/>
            </a:pPr>
            <a:r>
              <a:rPr lang="en-US" sz="1200" dirty="0"/>
              <a:t>Each Club Sport is required to support Campus Recreation and the broader community through volunteer service during both the fall and spring semesters.</a:t>
            </a:r>
          </a:p>
          <a:p>
            <a:pPr marL="857250" lvl="1" indent="-400050">
              <a:buFont typeface="+mj-lt"/>
              <a:buAutoNum type="romanUcPeriod"/>
            </a:pPr>
            <a:r>
              <a:rPr lang="en-US" sz="1200" dirty="0"/>
              <a:t>At minimum, each club must:</a:t>
            </a:r>
            <a:endParaRPr lang="en-US" sz="1400" dirty="0"/>
          </a:p>
          <a:p>
            <a:pPr marL="1200150" lvl="2" indent="-285750">
              <a:buFont typeface="Arial" panose="020B0604020202020204" pitchFamily="34" charset="0"/>
              <a:buChar char="•"/>
            </a:pPr>
            <a:r>
              <a:rPr lang="en-US" sz="1200" dirty="0"/>
              <a:t>Volunteer at one Campus Recreation special event each semester. At least 25% of the club’s active roster must participate for the club to receive credit.</a:t>
            </a:r>
            <a:endParaRPr lang="en-US" sz="1400" dirty="0"/>
          </a:p>
          <a:p>
            <a:pPr marL="1200150" lvl="2" indent="-285750">
              <a:buFont typeface="Arial" panose="020B0604020202020204" pitchFamily="34" charset="0"/>
              <a:buChar char="•"/>
            </a:pPr>
            <a:r>
              <a:rPr lang="en-US" sz="1200" dirty="0"/>
              <a:t>Complete at least one additional volunteer or community service activity each semester elsewhere on the Utah State University campus or within the Logan community.</a:t>
            </a:r>
          </a:p>
          <a:p>
            <a:pPr lvl="1"/>
            <a:endParaRPr lang="en-US" sz="1200" dirty="0"/>
          </a:p>
          <a:p>
            <a:pPr marL="400050" indent="-400050">
              <a:buFont typeface="+mj-lt"/>
              <a:buAutoNum type="romanUcPeriod"/>
            </a:pPr>
            <a:r>
              <a:rPr lang="en-US" sz="1200" dirty="0"/>
              <a:t>Club officers are responsible for coordinating volunteer participation and submitting any required documentation, attendance records, or verification of service to their direct report via DSE. Submission must include event/date, members attended and total hours.</a:t>
            </a:r>
          </a:p>
          <a:p>
            <a:pPr marL="400050" indent="-400050">
              <a:buFont typeface="+mj-lt"/>
              <a:buAutoNum type="romanUcPeriod"/>
            </a:pPr>
            <a:endParaRPr lang="en-US" sz="1200" dirty="0"/>
          </a:p>
          <a:p>
            <a:pPr marL="400050" indent="-400050">
              <a:buFont typeface="+mj-lt"/>
              <a:buAutoNum type="romanUcPeriod"/>
            </a:pPr>
            <a:r>
              <a:rPr lang="en-US" sz="1200" dirty="0"/>
              <a:t>Failure to complete the required volunteer service may result in an allocation reduction, fine, loss of incentive-tier standing, probation, or other disciplinary action as determined by the Coordinator of Club Sports.</a:t>
            </a:r>
          </a:p>
          <a:p>
            <a:pPr marL="400050" indent="-400050">
              <a:buFont typeface="+mj-lt"/>
              <a:buAutoNum type="romanUcPeriod"/>
            </a:pPr>
            <a:endParaRPr lang="en-US" sz="1200" dirty="0"/>
          </a:p>
          <a:p>
            <a:pPr marL="400050" indent="-400050">
              <a:buFont typeface="+mj-lt"/>
              <a:buAutoNum type="romanUcPeriod"/>
            </a:pPr>
            <a:endParaRPr lang="en-US" sz="1200" dirty="0"/>
          </a:p>
          <a:p>
            <a:pPr marL="857250" lvl="1" indent="-400050">
              <a:buFont typeface="+mj-lt"/>
              <a:buAutoNum type="romanUcPeriod"/>
            </a:pPr>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0">
            <a:extLst>
              <a:ext uri="{FF2B5EF4-FFF2-40B4-BE49-F238E27FC236}">
                <a16:creationId xmlns:a16="http://schemas.microsoft.com/office/drawing/2014/main" id="{2D1BEE20-7494-2A7B-9C21-247A0310048C}"/>
              </a:ext>
            </a:extLst>
          </p:cNvPr>
          <p:cNvSpPr/>
          <p:nvPr/>
        </p:nvSpPr>
        <p:spPr>
          <a:xfrm>
            <a:off x="658368" y="320040"/>
            <a:ext cx="4754880" cy="228600"/>
          </a:xfrm>
          <a:prstGeom prst="rect">
            <a:avLst/>
          </a:prstGeom>
          <a:noFill/>
          <a:ln/>
        </p:spPr>
        <p:txBody>
          <a:bodyPr wrap="square" lIns="0" tIns="0" rIns="0" bIns="0" rtlCol="0" anchor="ctr">
            <a:normAutofit/>
          </a:bodyPr>
          <a:lstStyle/>
          <a:p>
            <a:pPr marL="0" indent="0">
              <a:buNone/>
            </a:pPr>
            <a:r>
              <a:rPr lang="en-US" sz="900" b="1" dirty="0">
                <a:solidFill>
                  <a:srgbClr val="2A6F97"/>
                </a:solidFill>
                <a:latin typeface="Aptos" pitchFamily="34" charset="0"/>
                <a:ea typeface="Aptos" pitchFamily="34" charset="-122"/>
                <a:cs typeface="Aptos" pitchFamily="34" charset="-120"/>
              </a:rPr>
              <a:t>Officer Training</a:t>
            </a:r>
            <a:endParaRPr lang="en-US" sz="900" dirty="0"/>
          </a:p>
        </p:txBody>
      </p:sp>
      <p:sp>
        <p:nvSpPr>
          <p:cNvPr id="9" name="Text 1">
            <a:extLst>
              <a:ext uri="{FF2B5EF4-FFF2-40B4-BE49-F238E27FC236}">
                <a16:creationId xmlns:a16="http://schemas.microsoft.com/office/drawing/2014/main" id="{9EBDE4AD-02EB-59F5-7224-2F7C11C39444}"/>
              </a:ext>
            </a:extLst>
          </p:cNvPr>
          <p:cNvSpPr/>
          <p:nvPr/>
        </p:nvSpPr>
        <p:spPr>
          <a:xfrm>
            <a:off x="658368" y="603504"/>
            <a:ext cx="10607040" cy="502920"/>
          </a:xfrm>
          <a:prstGeom prst="rect">
            <a:avLst/>
          </a:prstGeom>
          <a:noFill/>
          <a:ln/>
        </p:spPr>
        <p:txBody>
          <a:bodyPr wrap="square" lIns="0" tIns="0" rIns="0" bIns="0" rtlCol="0" anchor="ctr">
            <a:normAutofit/>
          </a:bodyPr>
          <a:lstStyle/>
          <a:p>
            <a:pPr marL="0" indent="0">
              <a:buNone/>
            </a:pPr>
            <a:r>
              <a:rPr lang="en-US" sz="2800" b="1" dirty="0">
                <a:latin typeface="Aptos Display" pitchFamily="34" charset="0"/>
              </a:rPr>
              <a:t>Fall Events</a:t>
            </a:r>
            <a:endParaRPr lang="en-US" sz="2800" dirty="0"/>
          </a:p>
        </p:txBody>
      </p:sp>
      <p:sp>
        <p:nvSpPr>
          <p:cNvPr id="4" name="Shape 2">
            <a:extLst>
              <a:ext uri="{FF2B5EF4-FFF2-40B4-BE49-F238E27FC236}">
                <a16:creationId xmlns:a16="http://schemas.microsoft.com/office/drawing/2014/main" id="{764766B8-DFDA-A752-53FF-FE8572BF09C5}"/>
              </a:ext>
            </a:extLst>
          </p:cNvPr>
          <p:cNvSpPr/>
          <p:nvPr/>
        </p:nvSpPr>
        <p:spPr>
          <a:xfrm>
            <a:off x="658368" y="1225296"/>
            <a:ext cx="10881360" cy="0"/>
          </a:xfrm>
          <a:prstGeom prst="line">
            <a:avLst/>
          </a:prstGeom>
          <a:noFill/>
          <a:ln w="12700">
            <a:solidFill>
              <a:srgbClr val="D9E2E8"/>
            </a:solidFill>
            <a:prstDash val="solid"/>
          </a:ln>
        </p:spPr>
        <p:txBody>
          <a:bodyPr/>
          <a:lstStyle/>
          <a:p>
            <a:endParaRPr lang="en-US"/>
          </a:p>
        </p:txBody>
      </p:sp>
      <p:sp>
        <p:nvSpPr>
          <p:cNvPr id="5" name="Shape 3">
            <a:extLst>
              <a:ext uri="{FF2B5EF4-FFF2-40B4-BE49-F238E27FC236}">
                <a16:creationId xmlns:a16="http://schemas.microsoft.com/office/drawing/2014/main" id="{7CDA7773-45CE-F056-041C-BE07680A6FF8}"/>
              </a:ext>
            </a:extLst>
          </p:cNvPr>
          <p:cNvSpPr/>
          <p:nvPr/>
        </p:nvSpPr>
        <p:spPr>
          <a:xfrm>
            <a:off x="0" y="0"/>
            <a:ext cx="292608" cy="6858000"/>
          </a:xfrm>
          <a:prstGeom prst="rect">
            <a:avLst/>
          </a:prstGeom>
          <a:solidFill>
            <a:srgbClr val="0F2438"/>
          </a:solidFill>
          <a:ln w="12700">
            <a:solidFill>
              <a:srgbClr val="0F2438"/>
            </a:solidFill>
            <a:prstDash val="solid"/>
          </a:ln>
        </p:spPr>
        <p:txBody>
          <a:bodyPr/>
          <a:lstStyle/>
          <a:p>
            <a:endParaRPr lang="en-US"/>
          </a:p>
        </p:txBody>
      </p:sp>
      <p:sp>
        <p:nvSpPr>
          <p:cNvPr id="15" name="Shape 13">
            <a:extLst>
              <a:ext uri="{FF2B5EF4-FFF2-40B4-BE49-F238E27FC236}">
                <a16:creationId xmlns:a16="http://schemas.microsoft.com/office/drawing/2014/main" id="{A06B969C-34B2-ECD5-F546-837D3C1C6E53}"/>
              </a:ext>
            </a:extLst>
          </p:cNvPr>
          <p:cNvSpPr/>
          <p:nvPr/>
        </p:nvSpPr>
        <p:spPr>
          <a:xfrm>
            <a:off x="658367" y="1457871"/>
            <a:ext cx="10881359" cy="4675508"/>
          </a:xfrm>
          <a:prstGeom prst="roundRect">
            <a:avLst>
              <a:gd name="adj" fmla="val 4571"/>
            </a:avLst>
          </a:prstGeom>
          <a:solidFill>
            <a:srgbClr val="FFFFFF">
              <a:alpha val="0"/>
            </a:srgbClr>
          </a:solidFill>
          <a:ln w="12700">
            <a:solidFill>
              <a:srgbClr val="D9E2E8"/>
            </a:solidFill>
            <a:prstDash val="solid"/>
          </a:ln>
        </p:spPr>
        <p:txBody>
          <a:bodyPr/>
          <a:lstStyle/>
          <a:p>
            <a:endParaRPr lang="en-US"/>
          </a:p>
        </p:txBody>
      </p:sp>
      <p:sp>
        <p:nvSpPr>
          <p:cNvPr id="21" name="Text 19">
            <a:extLst>
              <a:ext uri="{FF2B5EF4-FFF2-40B4-BE49-F238E27FC236}">
                <a16:creationId xmlns:a16="http://schemas.microsoft.com/office/drawing/2014/main" id="{3FCE7589-EF31-8AB9-37D5-40CBB6465BA2}"/>
              </a:ext>
            </a:extLst>
          </p:cNvPr>
          <p:cNvSpPr/>
          <p:nvPr/>
        </p:nvSpPr>
        <p:spPr>
          <a:xfrm>
            <a:off x="658368" y="6455664"/>
            <a:ext cx="6858000" cy="164592"/>
          </a:xfrm>
          <a:prstGeom prst="rect">
            <a:avLst/>
          </a:prstGeom>
          <a:noFill/>
          <a:ln/>
        </p:spPr>
        <p:txBody>
          <a:bodyPr wrap="square" lIns="0" tIns="0" rIns="0" bIns="0" rtlCol="0" anchor="ctr">
            <a:normAutofit/>
          </a:bodyPr>
          <a:lstStyle/>
          <a:p>
            <a:pPr marL="0" indent="0">
              <a:buNone/>
            </a:pPr>
            <a:r>
              <a:rPr lang="en-US" sz="900" dirty="0">
                <a:solidFill>
                  <a:srgbClr val="6B7280"/>
                </a:solidFill>
                <a:latin typeface="Aptos" pitchFamily="34" charset="0"/>
                <a:ea typeface="Aptos" pitchFamily="34" charset="-122"/>
                <a:cs typeface="Aptos" pitchFamily="34" charset="-120"/>
              </a:rPr>
              <a:t>Staff Expectations</a:t>
            </a:r>
            <a:endParaRPr lang="en-US" sz="900" dirty="0"/>
          </a:p>
        </p:txBody>
      </p:sp>
      <p:sp>
        <p:nvSpPr>
          <p:cNvPr id="25" name="Slide Number Placeholder 0">
            <a:extLst>
              <a:ext uri="{FF2B5EF4-FFF2-40B4-BE49-F238E27FC236}">
                <a16:creationId xmlns:a16="http://schemas.microsoft.com/office/drawing/2014/main" id="{F1C32F1F-ECF8-5450-3BD6-E63F0EA7EEB3}"/>
              </a:ext>
            </a:extLst>
          </p:cNvPr>
          <p:cNvSpPr>
            <a:spLocks noGrp="1"/>
          </p:cNvSpPr>
          <p:nvPr>
            <p:ph type="sldNum" sz="quarter" idx="4294967295"/>
          </p:nvPr>
        </p:nvSpPr>
        <p:spPr>
          <a:xfrm>
            <a:off x="11064240" y="6446520"/>
            <a:ext cx="800000" cy="300000"/>
          </a:xfrm>
          <a:prstGeom prst="rect">
            <a:avLst/>
          </a:prstGeom>
          <a:extLst>
            <a:ext uri="{C572A759-6A51-4108-AA02-DFA0A04FC94B}">
              <ma14:wrappingTextBoxFlag xmlns="" xmlns:ma14="http://schemas.microsoft.com/office/mac/drawingml/2011/main" val="0"/>
            </a:ext>
          </a:extLst>
        </p:spPr>
        <p:txBody>
          <a:bodyPr/>
          <a:lstStyle>
            <a:lvl1pPr>
              <a:defRPr sz="900">
                <a:solidFill>
                  <a:srgbClr val="6B7280"/>
                </a:solidFill>
                <a:latin typeface="Aptos"/>
                <a:ea typeface="Aptos"/>
                <a:cs typeface="Aptos"/>
              </a:defRPr>
            </a:lvl1pPr>
          </a:lstStyle>
          <a:p>
            <a:pPr algn="l"/>
            <a:fld id="{F7021451-1387-4CA6-816F-3879F97B5CBC}" type="slidenum">
              <a:rPr lang="en-US" b="0"/>
              <a:t>25</a:t>
            </a:fld>
            <a:endParaRPr lang="en-US"/>
          </a:p>
        </p:txBody>
      </p:sp>
      <p:sp>
        <p:nvSpPr>
          <p:cNvPr id="6" name="TextBox 5">
            <a:extLst>
              <a:ext uri="{FF2B5EF4-FFF2-40B4-BE49-F238E27FC236}">
                <a16:creationId xmlns:a16="http://schemas.microsoft.com/office/drawing/2014/main" id="{3E5FC5A3-42D0-20CC-DB37-A1A83D667D8D}"/>
              </a:ext>
            </a:extLst>
          </p:cNvPr>
          <p:cNvSpPr txBox="1"/>
          <p:nvPr/>
        </p:nvSpPr>
        <p:spPr>
          <a:xfrm>
            <a:off x="828136" y="1552755"/>
            <a:ext cx="10593238" cy="923330"/>
          </a:xfrm>
          <a:prstGeom prst="rect">
            <a:avLst/>
          </a:prstGeom>
          <a:noFill/>
        </p:spPr>
        <p:txBody>
          <a:bodyPr wrap="square" rtlCol="0">
            <a:spAutoFit/>
          </a:bodyPr>
          <a:lstStyle/>
          <a:p>
            <a:pPr marL="400050" indent="-400050">
              <a:buFont typeface="+mj-lt"/>
              <a:buAutoNum type="romanUcPeriod"/>
            </a:pPr>
            <a:endParaRPr lang="en-US" dirty="0"/>
          </a:p>
          <a:p>
            <a:pPr marL="400050" indent="-400050">
              <a:buFont typeface="+mj-lt"/>
              <a:buAutoNum type="romanUcPeriod"/>
            </a:pPr>
            <a:endParaRPr lang="en-US" dirty="0"/>
          </a:p>
          <a:p>
            <a:pPr marL="857250" lvl="1" indent="-400050">
              <a:buFont typeface="+mj-lt"/>
              <a:buAutoNum type="romanUcPeriod"/>
            </a:pPr>
            <a:endParaRPr lang="en-US" dirty="0"/>
          </a:p>
        </p:txBody>
      </p:sp>
      <p:sp>
        <p:nvSpPr>
          <p:cNvPr id="7" name="TextBox 6">
            <a:extLst>
              <a:ext uri="{FF2B5EF4-FFF2-40B4-BE49-F238E27FC236}">
                <a16:creationId xmlns:a16="http://schemas.microsoft.com/office/drawing/2014/main" id="{A6D1EF77-0CD4-E24B-969C-BB6205099754}"/>
              </a:ext>
            </a:extLst>
          </p:cNvPr>
          <p:cNvSpPr txBox="1"/>
          <p:nvPr/>
        </p:nvSpPr>
        <p:spPr>
          <a:xfrm>
            <a:off x="828136" y="1552755"/>
            <a:ext cx="10535728" cy="3693319"/>
          </a:xfrm>
          <a:prstGeom prst="rect">
            <a:avLst/>
          </a:prstGeom>
          <a:noFill/>
        </p:spPr>
        <p:txBody>
          <a:bodyPr wrap="square" rtlCol="0">
            <a:spAutoFit/>
          </a:bodyPr>
          <a:lstStyle/>
          <a:p>
            <a:pPr marL="285750" indent="-285750">
              <a:buFont typeface="Arial" panose="020B0604020202020204" pitchFamily="34" charset="0"/>
              <a:buChar char="•"/>
            </a:pPr>
            <a:r>
              <a:rPr lang="en-US" dirty="0"/>
              <a:t>Color Run. 9/12 – 7:30am-12pm – 40 Volunteers </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Big Blue Boo 5K. 10/23, 3-7pm – 25 Volunteers</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Turkey Trot. 11/20, 3-7pm – 25 Volunteers</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endParaRPr lang="en-US" dirty="0"/>
          </a:p>
          <a:p>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endParaRPr lang="en-US" dirty="0"/>
          </a:p>
          <a:p>
            <a:pPr marL="285750" indent="-285750">
              <a:buFont typeface="Arial" panose="020B0604020202020204" pitchFamily="34" charset="0"/>
              <a:buChar char="•"/>
            </a:pPr>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0">
            <a:extLst>
              <a:ext uri="{FF2B5EF4-FFF2-40B4-BE49-F238E27FC236}">
                <a16:creationId xmlns:a16="http://schemas.microsoft.com/office/drawing/2014/main" id="{5470C507-875F-CE28-F483-23C869482080}"/>
              </a:ext>
            </a:extLst>
          </p:cNvPr>
          <p:cNvSpPr/>
          <p:nvPr/>
        </p:nvSpPr>
        <p:spPr>
          <a:xfrm>
            <a:off x="658368" y="320040"/>
            <a:ext cx="4754880" cy="228600"/>
          </a:xfrm>
          <a:prstGeom prst="rect">
            <a:avLst/>
          </a:prstGeom>
          <a:noFill/>
          <a:ln/>
        </p:spPr>
        <p:txBody>
          <a:bodyPr wrap="square" lIns="0" tIns="0" rIns="0" bIns="0" rtlCol="0" anchor="ctr">
            <a:normAutofit/>
          </a:bodyPr>
          <a:lstStyle/>
          <a:p>
            <a:pPr marL="0" indent="0">
              <a:buNone/>
            </a:pPr>
            <a:r>
              <a:rPr lang="en-US" sz="900" b="1" dirty="0">
                <a:solidFill>
                  <a:srgbClr val="2A6F97"/>
                </a:solidFill>
                <a:latin typeface="Aptos" pitchFamily="34" charset="0"/>
                <a:ea typeface="Aptos" pitchFamily="34" charset="-122"/>
                <a:cs typeface="Aptos" pitchFamily="34" charset="-120"/>
              </a:rPr>
              <a:t>Officer Training</a:t>
            </a:r>
            <a:endParaRPr lang="en-US" sz="900" dirty="0"/>
          </a:p>
        </p:txBody>
      </p:sp>
      <p:sp>
        <p:nvSpPr>
          <p:cNvPr id="9" name="Text 1">
            <a:extLst>
              <a:ext uri="{FF2B5EF4-FFF2-40B4-BE49-F238E27FC236}">
                <a16:creationId xmlns:a16="http://schemas.microsoft.com/office/drawing/2014/main" id="{DD22DBBA-F2D0-892F-BDD0-45016CCABF68}"/>
              </a:ext>
            </a:extLst>
          </p:cNvPr>
          <p:cNvSpPr/>
          <p:nvPr/>
        </p:nvSpPr>
        <p:spPr>
          <a:xfrm>
            <a:off x="658368" y="603504"/>
            <a:ext cx="10607040" cy="502920"/>
          </a:xfrm>
          <a:prstGeom prst="rect">
            <a:avLst/>
          </a:prstGeom>
          <a:noFill/>
          <a:ln/>
        </p:spPr>
        <p:txBody>
          <a:bodyPr wrap="square" lIns="0" tIns="0" rIns="0" bIns="0" rtlCol="0" anchor="ctr">
            <a:normAutofit/>
          </a:bodyPr>
          <a:lstStyle/>
          <a:p>
            <a:pPr marL="0" indent="0">
              <a:buNone/>
            </a:pPr>
            <a:r>
              <a:rPr lang="en-US" sz="2800" b="1" dirty="0">
                <a:latin typeface="Aptos Display" pitchFamily="34" charset="0"/>
                <a:ea typeface="Aptos Display" pitchFamily="34" charset="-122"/>
                <a:cs typeface="Aptos Display" pitchFamily="34" charset="-120"/>
              </a:rPr>
              <a:t>Club S&amp;C</a:t>
            </a:r>
            <a:endParaRPr lang="en-US" sz="2800" dirty="0"/>
          </a:p>
        </p:txBody>
      </p:sp>
      <p:sp>
        <p:nvSpPr>
          <p:cNvPr id="4" name="Shape 2">
            <a:extLst>
              <a:ext uri="{FF2B5EF4-FFF2-40B4-BE49-F238E27FC236}">
                <a16:creationId xmlns:a16="http://schemas.microsoft.com/office/drawing/2014/main" id="{7B2F46E5-8B3C-66F5-9C0E-92DFE74C58C8}"/>
              </a:ext>
            </a:extLst>
          </p:cNvPr>
          <p:cNvSpPr/>
          <p:nvPr/>
        </p:nvSpPr>
        <p:spPr>
          <a:xfrm>
            <a:off x="658368" y="1225296"/>
            <a:ext cx="10881360" cy="0"/>
          </a:xfrm>
          <a:prstGeom prst="line">
            <a:avLst/>
          </a:prstGeom>
          <a:noFill/>
          <a:ln w="12700">
            <a:solidFill>
              <a:srgbClr val="D9E2E8"/>
            </a:solidFill>
            <a:prstDash val="solid"/>
          </a:ln>
        </p:spPr>
        <p:txBody>
          <a:bodyPr/>
          <a:lstStyle/>
          <a:p>
            <a:endParaRPr lang="en-US"/>
          </a:p>
        </p:txBody>
      </p:sp>
      <p:sp>
        <p:nvSpPr>
          <p:cNvPr id="5" name="Shape 3">
            <a:extLst>
              <a:ext uri="{FF2B5EF4-FFF2-40B4-BE49-F238E27FC236}">
                <a16:creationId xmlns:a16="http://schemas.microsoft.com/office/drawing/2014/main" id="{7A3A1C09-09C2-8BE0-D7D8-771E126FE226}"/>
              </a:ext>
            </a:extLst>
          </p:cNvPr>
          <p:cNvSpPr/>
          <p:nvPr/>
        </p:nvSpPr>
        <p:spPr>
          <a:xfrm>
            <a:off x="0" y="0"/>
            <a:ext cx="292608" cy="6858000"/>
          </a:xfrm>
          <a:prstGeom prst="rect">
            <a:avLst/>
          </a:prstGeom>
          <a:solidFill>
            <a:srgbClr val="0F2438"/>
          </a:solidFill>
          <a:ln w="12700">
            <a:solidFill>
              <a:srgbClr val="0F2438"/>
            </a:solidFill>
            <a:prstDash val="solid"/>
          </a:ln>
        </p:spPr>
        <p:txBody>
          <a:bodyPr/>
          <a:lstStyle/>
          <a:p>
            <a:endParaRPr lang="en-US"/>
          </a:p>
        </p:txBody>
      </p:sp>
      <p:sp>
        <p:nvSpPr>
          <p:cNvPr id="15" name="Shape 13">
            <a:extLst>
              <a:ext uri="{FF2B5EF4-FFF2-40B4-BE49-F238E27FC236}">
                <a16:creationId xmlns:a16="http://schemas.microsoft.com/office/drawing/2014/main" id="{141F01A8-A648-4E13-4543-BF247ADA3108}"/>
              </a:ext>
            </a:extLst>
          </p:cNvPr>
          <p:cNvSpPr/>
          <p:nvPr/>
        </p:nvSpPr>
        <p:spPr>
          <a:xfrm>
            <a:off x="658367" y="1457871"/>
            <a:ext cx="10881359" cy="4675508"/>
          </a:xfrm>
          <a:prstGeom prst="roundRect">
            <a:avLst>
              <a:gd name="adj" fmla="val 4571"/>
            </a:avLst>
          </a:prstGeom>
          <a:solidFill>
            <a:srgbClr val="FFFFFF">
              <a:alpha val="0"/>
            </a:srgbClr>
          </a:solidFill>
          <a:ln w="12700">
            <a:solidFill>
              <a:srgbClr val="D9E2E8"/>
            </a:solidFill>
            <a:prstDash val="solid"/>
          </a:ln>
        </p:spPr>
        <p:txBody>
          <a:bodyPr/>
          <a:lstStyle/>
          <a:p>
            <a:endParaRPr lang="en-US"/>
          </a:p>
        </p:txBody>
      </p:sp>
      <p:sp>
        <p:nvSpPr>
          <p:cNvPr id="21" name="Text 19">
            <a:extLst>
              <a:ext uri="{FF2B5EF4-FFF2-40B4-BE49-F238E27FC236}">
                <a16:creationId xmlns:a16="http://schemas.microsoft.com/office/drawing/2014/main" id="{B7223E4E-7823-3B45-A625-C607318E8308}"/>
              </a:ext>
            </a:extLst>
          </p:cNvPr>
          <p:cNvSpPr/>
          <p:nvPr/>
        </p:nvSpPr>
        <p:spPr>
          <a:xfrm>
            <a:off x="658368" y="6455664"/>
            <a:ext cx="6858000" cy="164592"/>
          </a:xfrm>
          <a:prstGeom prst="rect">
            <a:avLst/>
          </a:prstGeom>
          <a:noFill/>
          <a:ln/>
        </p:spPr>
        <p:txBody>
          <a:bodyPr wrap="square" lIns="0" tIns="0" rIns="0" bIns="0" rtlCol="0" anchor="ctr">
            <a:normAutofit/>
          </a:bodyPr>
          <a:lstStyle/>
          <a:p>
            <a:pPr marL="0" indent="0">
              <a:buNone/>
            </a:pPr>
            <a:r>
              <a:rPr lang="en-US" sz="900" dirty="0">
                <a:solidFill>
                  <a:srgbClr val="6B7280"/>
                </a:solidFill>
                <a:latin typeface="Aptos" pitchFamily="34" charset="0"/>
                <a:ea typeface="Aptos" pitchFamily="34" charset="-122"/>
                <a:cs typeface="Aptos" pitchFamily="34" charset="-120"/>
              </a:rPr>
              <a:t>Staff Expectations</a:t>
            </a:r>
            <a:endParaRPr lang="en-US" sz="900" dirty="0"/>
          </a:p>
        </p:txBody>
      </p:sp>
      <p:sp>
        <p:nvSpPr>
          <p:cNvPr id="25" name="Slide Number Placeholder 0">
            <a:extLst>
              <a:ext uri="{FF2B5EF4-FFF2-40B4-BE49-F238E27FC236}">
                <a16:creationId xmlns:a16="http://schemas.microsoft.com/office/drawing/2014/main" id="{79CEBDF8-E56F-40D1-6268-2F59D8A1626C}"/>
              </a:ext>
            </a:extLst>
          </p:cNvPr>
          <p:cNvSpPr>
            <a:spLocks noGrp="1"/>
          </p:cNvSpPr>
          <p:nvPr>
            <p:ph type="sldNum" sz="quarter" idx="4294967295"/>
          </p:nvPr>
        </p:nvSpPr>
        <p:spPr>
          <a:xfrm>
            <a:off x="11064240" y="6446520"/>
            <a:ext cx="800000" cy="300000"/>
          </a:xfrm>
          <a:prstGeom prst="rect">
            <a:avLst/>
          </a:prstGeom>
          <a:extLst>
            <a:ext uri="{C572A759-6A51-4108-AA02-DFA0A04FC94B}">
              <ma14:wrappingTextBoxFlag xmlns="" xmlns:ma14="http://schemas.microsoft.com/office/mac/drawingml/2011/main" val="0"/>
            </a:ext>
          </a:extLst>
        </p:spPr>
        <p:txBody>
          <a:bodyPr/>
          <a:lstStyle>
            <a:lvl1pPr>
              <a:defRPr sz="900">
                <a:solidFill>
                  <a:srgbClr val="6B7280"/>
                </a:solidFill>
                <a:latin typeface="Aptos"/>
                <a:ea typeface="Aptos"/>
                <a:cs typeface="Aptos"/>
              </a:defRPr>
            </a:lvl1pPr>
          </a:lstStyle>
          <a:p>
            <a:pPr algn="l"/>
            <a:fld id="{F7021451-1387-4CA6-816F-3879F97B5CBC}" type="slidenum">
              <a:rPr lang="en-US" b="0"/>
              <a:t>26</a:t>
            </a:fld>
            <a:endParaRPr lang="en-US"/>
          </a:p>
        </p:txBody>
      </p:sp>
      <p:sp>
        <p:nvSpPr>
          <p:cNvPr id="6" name="TextBox 5">
            <a:extLst>
              <a:ext uri="{FF2B5EF4-FFF2-40B4-BE49-F238E27FC236}">
                <a16:creationId xmlns:a16="http://schemas.microsoft.com/office/drawing/2014/main" id="{BB870198-6C93-8833-F77A-2C7911CB8349}"/>
              </a:ext>
            </a:extLst>
          </p:cNvPr>
          <p:cNvSpPr txBox="1"/>
          <p:nvPr/>
        </p:nvSpPr>
        <p:spPr>
          <a:xfrm>
            <a:off x="828136" y="1552755"/>
            <a:ext cx="10593238" cy="923330"/>
          </a:xfrm>
          <a:prstGeom prst="rect">
            <a:avLst/>
          </a:prstGeom>
          <a:noFill/>
        </p:spPr>
        <p:txBody>
          <a:bodyPr wrap="square" rtlCol="0">
            <a:spAutoFit/>
          </a:bodyPr>
          <a:lstStyle/>
          <a:p>
            <a:pPr marL="400050" indent="-400050">
              <a:buFont typeface="+mj-lt"/>
              <a:buAutoNum type="romanUcPeriod"/>
            </a:pPr>
            <a:endParaRPr lang="en-US" dirty="0"/>
          </a:p>
          <a:p>
            <a:pPr marL="400050" indent="-400050">
              <a:buFont typeface="+mj-lt"/>
              <a:buAutoNum type="romanUcPeriod"/>
            </a:pPr>
            <a:endParaRPr lang="en-US" dirty="0"/>
          </a:p>
          <a:p>
            <a:pPr marL="857250" lvl="1" indent="-400050">
              <a:buFont typeface="+mj-lt"/>
              <a:buAutoNum type="romanUcPeriod"/>
            </a:pPr>
            <a:endParaRPr lang="en-US" dirty="0"/>
          </a:p>
        </p:txBody>
      </p:sp>
      <p:sp>
        <p:nvSpPr>
          <p:cNvPr id="7" name="TextBox 6">
            <a:extLst>
              <a:ext uri="{FF2B5EF4-FFF2-40B4-BE49-F238E27FC236}">
                <a16:creationId xmlns:a16="http://schemas.microsoft.com/office/drawing/2014/main" id="{5F136178-3A6E-AB19-C5AF-F8C119514B40}"/>
              </a:ext>
            </a:extLst>
          </p:cNvPr>
          <p:cNvSpPr txBox="1"/>
          <p:nvPr/>
        </p:nvSpPr>
        <p:spPr>
          <a:xfrm>
            <a:off x="828136" y="1552755"/>
            <a:ext cx="10593238" cy="2585323"/>
          </a:xfrm>
          <a:prstGeom prst="rect">
            <a:avLst/>
          </a:prstGeom>
          <a:noFill/>
        </p:spPr>
        <p:txBody>
          <a:bodyPr wrap="square" rtlCol="0">
            <a:spAutoFit/>
          </a:bodyPr>
          <a:lstStyle/>
          <a:p>
            <a:r>
              <a:rPr lang="en-US" dirty="0"/>
              <a:t>We are looking for 2-3 teams to sign up for Strength &amp; Conditioning this semester!</a:t>
            </a:r>
          </a:p>
          <a:p>
            <a:endParaRPr lang="en-US" dirty="0"/>
          </a:p>
          <a:p>
            <a:r>
              <a:rPr lang="en-US" dirty="0"/>
              <a:t>Available Days/Times: T/Th, 8-10pm</a:t>
            </a:r>
          </a:p>
          <a:p>
            <a:endParaRPr lang="en-US" dirty="0"/>
          </a:p>
          <a:p>
            <a:pPr marL="285750" indent="-285750">
              <a:buFont typeface="Arial" panose="020B0604020202020204" pitchFamily="34" charset="0"/>
              <a:buChar char="•"/>
            </a:pPr>
            <a:r>
              <a:rPr lang="en-US" dirty="0"/>
              <a:t>Dedicated facility and equipment access (Fieldhouse)</a:t>
            </a:r>
          </a:p>
          <a:p>
            <a:pPr marL="285750" indent="-285750">
              <a:buFont typeface="Arial" panose="020B0604020202020204" pitchFamily="34" charset="0"/>
              <a:buChar char="•"/>
            </a:pPr>
            <a:r>
              <a:rPr lang="en-US" dirty="0"/>
              <a:t>Tailored programming and instruction</a:t>
            </a:r>
          </a:p>
          <a:p>
            <a:pPr marL="285750" indent="-285750">
              <a:buFont typeface="Arial" panose="020B0604020202020204" pitchFamily="34" charset="0"/>
              <a:buChar char="•"/>
            </a:pPr>
            <a:r>
              <a:rPr lang="en-US" dirty="0"/>
              <a:t>Pre &amp; Post Assessment </a:t>
            </a:r>
          </a:p>
          <a:p>
            <a:pPr marL="285750" indent="-285750">
              <a:buFont typeface="Arial" panose="020B0604020202020204" pitchFamily="34" charset="0"/>
              <a:buChar char="•"/>
            </a:pPr>
            <a:endParaRPr lang="en-US" dirty="0"/>
          </a:p>
          <a:p>
            <a:endParaRPr lang="en-US"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EEEF731E-8909-CF64-48C9-022611B7D075}"/>
              </a:ext>
            </a:extLst>
          </p:cNvPr>
          <p:cNvSpPr>
            <a:spLocks noGrp="1"/>
          </p:cNvSpPr>
          <p:nvPr>
            <p:ph type="title"/>
          </p:nvPr>
        </p:nvSpPr>
        <p:spPr/>
        <p:txBody>
          <a:bodyPr/>
          <a:lstStyle/>
          <a:p>
            <a:r>
              <a:rPr lang="en-US" dirty="0"/>
              <a:t>Club Responsibilities</a:t>
            </a:r>
          </a:p>
        </p:txBody>
      </p:sp>
      <p:sp>
        <p:nvSpPr>
          <p:cNvPr id="9" name="Text Placeholder 8">
            <a:extLst>
              <a:ext uri="{FF2B5EF4-FFF2-40B4-BE49-F238E27FC236}">
                <a16:creationId xmlns:a16="http://schemas.microsoft.com/office/drawing/2014/main" id="{71B0CC97-0D45-C8ED-4A74-E22D37261DF3}"/>
              </a:ext>
            </a:extLst>
          </p:cNvPr>
          <p:cNvSpPr>
            <a:spLocks noGrp="1"/>
          </p:cNvSpPr>
          <p:nvPr>
            <p:ph type="body" sz="quarter" idx="11"/>
          </p:nvPr>
        </p:nvSpPr>
        <p:spPr>
          <a:xfrm>
            <a:off x="447923" y="1533850"/>
            <a:ext cx="7225417" cy="2817170"/>
          </a:xfrm>
        </p:spPr>
        <p:txBody>
          <a:bodyPr>
            <a:normAutofit fontScale="92500" lnSpcReduction="20000"/>
          </a:bodyPr>
          <a:lstStyle/>
          <a:p>
            <a:pPr lvl="0" fontAlgn="base"/>
            <a:r>
              <a:rPr lang="en-US" sz="1500" b="1" dirty="0"/>
              <a:t>Baseline expectations for every club</a:t>
            </a:r>
            <a:r>
              <a:rPr lang="en-US" sz="1500" dirty="0"/>
              <a:t>​</a:t>
            </a:r>
          </a:p>
          <a:p>
            <a:pPr lvl="0" fontAlgn="base"/>
            <a:r>
              <a:rPr lang="en-US" sz="1500" dirty="0"/>
              <a:t>Represent USU professionally​</a:t>
            </a:r>
          </a:p>
          <a:p>
            <a:pPr lvl="0" fontAlgn="base"/>
            <a:r>
              <a:rPr lang="en-US" sz="1500" dirty="0"/>
              <a:t>Maintain high standards of behavior &amp; sportsmanship​</a:t>
            </a:r>
          </a:p>
          <a:p>
            <a:pPr lvl="0" fontAlgn="base"/>
            <a:r>
              <a:rPr lang="en-US" sz="1500" dirty="0"/>
              <a:t>Follow all university policies​</a:t>
            </a:r>
          </a:p>
          <a:p>
            <a:pPr lvl="0" fontAlgn="base"/>
            <a:r>
              <a:rPr lang="en-US" sz="1500" dirty="0"/>
              <a:t>Keep storage areas clean &amp; organized​</a:t>
            </a:r>
          </a:p>
          <a:p>
            <a:pPr lvl="0" fontAlgn="base"/>
            <a:r>
              <a:rPr lang="en-US" sz="1500" dirty="0"/>
              <a:t>Report detrimental conduct​</a:t>
            </a:r>
          </a:p>
          <a:p>
            <a:pPr lvl="0" fontAlgn="base"/>
            <a:r>
              <a:rPr lang="en-US" sz="1500" dirty="0"/>
              <a:t>Respect student employees​</a:t>
            </a:r>
          </a:p>
          <a:p>
            <a:pPr lvl="0" fontAlgn="base"/>
            <a:r>
              <a:rPr lang="en-US" sz="1500" dirty="0"/>
              <a:t>All travel outside cache valley requires a TA​</a:t>
            </a:r>
          </a:p>
          <a:p>
            <a:pPr lvl="0" fontAlgn="base"/>
            <a:r>
              <a:rPr lang="en-US" sz="1500" dirty="0"/>
              <a:t>Maintain minimum membership​</a:t>
            </a:r>
          </a:p>
          <a:p>
            <a:pPr lvl="0" fontAlgn="base"/>
            <a:r>
              <a:rPr lang="en-US" sz="1500" dirty="0"/>
              <a:t>Register all members &amp; complete waivers before participation​</a:t>
            </a:r>
          </a:p>
          <a:p>
            <a:pPr lvl="0" fontAlgn="base"/>
            <a:r>
              <a:rPr lang="en-US" sz="1500" dirty="0"/>
              <a:t>All members must maintain High Standards of Behavior and Sportsmanship, on and off the field.​</a:t>
            </a:r>
          </a:p>
          <a:p>
            <a:endParaRPr 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AF9A63-1BC4-350D-AB11-DA2C13FC9968}"/>
              </a:ext>
            </a:extLst>
          </p:cNvPr>
          <p:cNvSpPr>
            <a:spLocks noGrp="1"/>
          </p:cNvSpPr>
          <p:nvPr>
            <p:ph type="title"/>
          </p:nvPr>
        </p:nvSpPr>
        <p:spPr/>
        <p:txBody>
          <a:bodyPr/>
          <a:lstStyle/>
          <a:p>
            <a:r>
              <a:rPr lang="en-US" dirty="0"/>
              <a:t>Club Responsibilities (Operations) </a:t>
            </a:r>
          </a:p>
        </p:txBody>
      </p:sp>
      <p:sp>
        <p:nvSpPr>
          <p:cNvPr id="3" name="Text Placeholder 2">
            <a:extLst>
              <a:ext uri="{FF2B5EF4-FFF2-40B4-BE49-F238E27FC236}">
                <a16:creationId xmlns:a16="http://schemas.microsoft.com/office/drawing/2014/main" id="{6F2B55D2-B6F9-1A10-6597-B28F2EA926F9}"/>
              </a:ext>
            </a:extLst>
          </p:cNvPr>
          <p:cNvSpPr>
            <a:spLocks noGrp="1"/>
          </p:cNvSpPr>
          <p:nvPr>
            <p:ph type="body" sz="quarter" idx="11"/>
          </p:nvPr>
        </p:nvSpPr>
        <p:spPr/>
        <p:txBody>
          <a:bodyPr>
            <a:normAutofit fontScale="92500" lnSpcReduction="20000"/>
          </a:bodyPr>
          <a:lstStyle/>
          <a:p>
            <a:r>
              <a:rPr lang="en-US" sz="1400" b="1" dirty="0"/>
              <a:t>Daily operations your club must manage </a:t>
            </a:r>
          </a:p>
          <a:p>
            <a:r>
              <a:rPr lang="en-US" sz="1400" b="1" dirty="0"/>
              <a:t>Closet and Shed use</a:t>
            </a:r>
          </a:p>
          <a:p>
            <a:r>
              <a:rPr lang="en-US" sz="1400" dirty="0"/>
              <a:t>Store items in designated areas</a:t>
            </a:r>
          </a:p>
          <a:p>
            <a:r>
              <a:rPr lang="en-US" sz="1400" dirty="0"/>
              <a:t>No food or trash</a:t>
            </a:r>
          </a:p>
          <a:p>
            <a:r>
              <a:rPr lang="en-US" sz="1400" dirty="0"/>
              <a:t>Do not block electrical panels</a:t>
            </a:r>
          </a:p>
          <a:p>
            <a:r>
              <a:rPr lang="en-US" sz="1400" dirty="0"/>
              <a:t>Return key watcher keys – fines apply </a:t>
            </a:r>
          </a:p>
          <a:p>
            <a:r>
              <a:rPr lang="en-US" sz="1400" b="1" dirty="0"/>
              <a:t>Equipment</a:t>
            </a:r>
          </a:p>
          <a:p>
            <a:r>
              <a:rPr lang="en-US" sz="1400" dirty="0"/>
              <a:t>Clubs purchase and maintain their own gear</a:t>
            </a:r>
          </a:p>
          <a:p>
            <a:r>
              <a:rPr lang="en-US" sz="1400" dirty="0"/>
              <a:t>Field painting requests: </a:t>
            </a:r>
            <a:r>
              <a:rPr lang="en-US" sz="1400" b="1" dirty="0"/>
              <a:t>1 week prior (TBD)</a:t>
            </a:r>
          </a:p>
          <a:p>
            <a:r>
              <a:rPr lang="en-US" sz="1400" b="1" dirty="0"/>
              <a:t>Home Events</a:t>
            </a:r>
          </a:p>
          <a:p>
            <a:r>
              <a:rPr lang="en-US" sz="1400" dirty="0"/>
              <a:t>Submit DSE request </a:t>
            </a:r>
            <a:r>
              <a:rPr lang="en-US" sz="1400" b="1" dirty="0"/>
              <a:t>2+ weeks prior</a:t>
            </a:r>
          </a:p>
          <a:p>
            <a:r>
              <a:rPr lang="en-US" sz="1400" dirty="0"/>
              <a:t>Officers must be present</a:t>
            </a:r>
          </a:p>
          <a:p>
            <a:r>
              <a:rPr lang="en-US" sz="1400" dirty="0"/>
              <a:t>Clubs handle setup and cleanup</a:t>
            </a:r>
          </a:p>
          <a:p>
            <a:r>
              <a:rPr lang="en-US" sz="1400" dirty="0"/>
              <a:t>Infractions issued for poor facility care</a:t>
            </a:r>
          </a:p>
          <a:p>
            <a:r>
              <a:rPr lang="en-US" sz="1400" dirty="0"/>
              <a:t>Communicate 6 weeks in advance for events with Youth</a:t>
            </a:r>
          </a:p>
          <a:p>
            <a:r>
              <a:rPr lang="en-US" sz="1400" dirty="0"/>
              <a:t>If a venue is left in disarray clubs with incur a major or minor infraction </a:t>
            </a:r>
          </a:p>
        </p:txBody>
      </p:sp>
    </p:spTree>
    <p:extLst>
      <p:ext uri="{BB962C8B-B14F-4D97-AF65-F5344CB8AC3E}">
        <p14:creationId xmlns:p14="http://schemas.microsoft.com/office/powerpoint/2010/main" val="3685619761"/>
      </p:ext>
    </p:extLst>
  </p:cSld>
  <p:clrMapOvr>
    <a:masterClrMapping/>
  </p:clrMapOvr>
  <p:transition spd="slow">
    <p:wip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E85886-5C35-7419-586D-8BFC06FD4F8F}"/>
              </a:ext>
            </a:extLst>
          </p:cNvPr>
          <p:cNvSpPr>
            <a:spLocks noGrp="1"/>
          </p:cNvSpPr>
          <p:nvPr>
            <p:ph type="title"/>
          </p:nvPr>
        </p:nvSpPr>
        <p:spPr/>
        <p:txBody>
          <a:bodyPr/>
          <a:lstStyle/>
          <a:p>
            <a:r>
              <a:rPr lang="en-US" dirty="0"/>
              <a:t>Health and Safety</a:t>
            </a:r>
          </a:p>
        </p:txBody>
      </p:sp>
      <p:sp>
        <p:nvSpPr>
          <p:cNvPr id="3" name="Text Placeholder 2">
            <a:extLst>
              <a:ext uri="{FF2B5EF4-FFF2-40B4-BE49-F238E27FC236}">
                <a16:creationId xmlns:a16="http://schemas.microsoft.com/office/drawing/2014/main" id="{F26C8A85-C03A-F9E8-BEAB-AB41DD4B8E7E}"/>
              </a:ext>
            </a:extLst>
          </p:cNvPr>
          <p:cNvSpPr>
            <a:spLocks noGrp="1"/>
          </p:cNvSpPr>
          <p:nvPr>
            <p:ph type="body" sz="quarter" idx="11"/>
          </p:nvPr>
        </p:nvSpPr>
        <p:spPr/>
        <p:txBody>
          <a:bodyPr>
            <a:normAutofit lnSpcReduction="10000"/>
          </a:bodyPr>
          <a:lstStyle/>
          <a:p>
            <a:r>
              <a:rPr lang="en-US" sz="1600" dirty="0"/>
              <a:t>Protecting your members</a:t>
            </a:r>
          </a:p>
          <a:p>
            <a:r>
              <a:rPr lang="en-US" sz="1600" dirty="0"/>
              <a:t>Members are responsible for their own health</a:t>
            </a:r>
          </a:p>
          <a:p>
            <a:r>
              <a:rPr lang="en-US" sz="1600" dirty="0"/>
              <a:t>Concussion baseline recommended</a:t>
            </a:r>
          </a:p>
          <a:p>
            <a:r>
              <a:rPr lang="en-US" sz="1600" dirty="0"/>
              <a:t>Campus rec does not provide insurance</a:t>
            </a:r>
          </a:p>
          <a:p>
            <a:r>
              <a:rPr lang="en-US" sz="1600" dirty="0"/>
              <a:t>AT required for certain sports</a:t>
            </a:r>
          </a:p>
          <a:p>
            <a:r>
              <a:rPr lang="en-US" sz="1600" dirty="0"/>
              <a:t>AT Concussion decisions are final</a:t>
            </a:r>
          </a:p>
          <a:p>
            <a:r>
              <a:rPr lang="en-US" sz="1600" dirty="0"/>
              <a:t>AT Office hours available </a:t>
            </a:r>
          </a:p>
          <a:p>
            <a:r>
              <a:rPr lang="en-US" sz="1600" dirty="0"/>
              <a:t>Injury reporting</a:t>
            </a:r>
          </a:p>
          <a:p>
            <a:pPr lvl="1"/>
            <a:r>
              <a:rPr lang="en-US" sz="1200" dirty="0"/>
              <a:t>Report all injuries (practice &amp; games) </a:t>
            </a:r>
          </a:p>
          <a:p>
            <a:pPr lvl="1"/>
            <a:r>
              <a:rPr lang="en-US" sz="1200" dirty="0"/>
              <a:t>EMS calls reported immediately</a:t>
            </a:r>
          </a:p>
          <a:p>
            <a:pPr lvl="1"/>
            <a:r>
              <a:rPr lang="en-US" sz="1200" dirty="0"/>
              <a:t>Travel/safety officer submits forms within 24 hours</a:t>
            </a:r>
          </a:p>
          <a:p>
            <a:pPr lvl="1"/>
            <a:r>
              <a:rPr lang="en-US" sz="1200" dirty="0"/>
              <a:t>Athletic Trainers</a:t>
            </a:r>
          </a:p>
          <a:p>
            <a:pPr marL="457200" lvl="1" indent="0">
              <a:buNone/>
            </a:pPr>
            <a:endParaRPr lang="en-US" sz="1200" dirty="0"/>
          </a:p>
        </p:txBody>
      </p:sp>
    </p:spTree>
    <p:extLst>
      <p:ext uri="{BB962C8B-B14F-4D97-AF65-F5344CB8AC3E}">
        <p14:creationId xmlns:p14="http://schemas.microsoft.com/office/powerpoint/2010/main" val="3189942874"/>
      </p:ext>
    </p:extLst>
  </p:cSld>
  <p:clrMapOvr>
    <a:masterClrMapping/>
  </p:clrMapOvr>
  <p:transition spd="slow">
    <p:wip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0651A-CC88-300B-44FC-29A4597609E2}"/>
              </a:ext>
            </a:extLst>
          </p:cNvPr>
          <p:cNvSpPr>
            <a:spLocks noGrp="1"/>
          </p:cNvSpPr>
          <p:nvPr>
            <p:ph type="title"/>
          </p:nvPr>
        </p:nvSpPr>
        <p:spPr/>
        <p:txBody>
          <a:bodyPr/>
          <a:lstStyle/>
          <a:p>
            <a:r>
              <a:rPr lang="en-US" dirty="0"/>
              <a:t>Direct Reports </a:t>
            </a:r>
          </a:p>
        </p:txBody>
      </p:sp>
      <p:pic>
        <p:nvPicPr>
          <p:cNvPr id="4" name="Picture 3">
            <a:extLst>
              <a:ext uri="{FF2B5EF4-FFF2-40B4-BE49-F238E27FC236}">
                <a16:creationId xmlns:a16="http://schemas.microsoft.com/office/drawing/2014/main" id="{3DC504DD-0D2D-6E9F-5E81-E64D6E65E925}"/>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498963" y="1353983"/>
            <a:ext cx="7172077" cy="3328478"/>
          </a:xfrm>
          <a:prstGeom prst="rect">
            <a:avLst/>
          </a:prstGeom>
        </p:spPr>
      </p:pic>
      <p:sp>
        <p:nvSpPr>
          <p:cNvPr id="3" name="Text Placeholder 2">
            <a:extLst>
              <a:ext uri="{FF2B5EF4-FFF2-40B4-BE49-F238E27FC236}">
                <a16:creationId xmlns:a16="http://schemas.microsoft.com/office/drawing/2014/main" id="{A01AEB50-BEBC-A999-A971-2A919FFA7066}"/>
              </a:ext>
            </a:extLst>
          </p:cNvPr>
          <p:cNvSpPr>
            <a:spLocks noGrp="1"/>
          </p:cNvSpPr>
          <p:nvPr>
            <p:ph type="body" sz="quarter" idx="11"/>
          </p:nvPr>
        </p:nvSpPr>
        <p:spPr/>
        <p:txBody>
          <a:bodyPr/>
          <a:lstStyle/>
          <a:p>
            <a:endParaRPr lang="en-US" dirty="0"/>
          </a:p>
        </p:txBody>
      </p:sp>
    </p:spTree>
    <p:extLst>
      <p:ext uri="{BB962C8B-B14F-4D97-AF65-F5344CB8AC3E}">
        <p14:creationId xmlns:p14="http://schemas.microsoft.com/office/powerpoint/2010/main" val="1465052621"/>
      </p:ext>
    </p:extLst>
  </p:cSld>
  <p:clrMapOvr>
    <a:masterClrMapping/>
  </p:clrMapOvr>
  <p:transition spd="slow">
    <p:wip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62DE49-A4CD-D7A4-86EC-0CEBB1C99827}"/>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95BB1BA9-6C2A-4105-C7DB-4C52779C72D0}"/>
              </a:ext>
            </a:extLst>
          </p:cNvPr>
          <p:cNvSpPr>
            <a:spLocks noGrp="1"/>
          </p:cNvSpPr>
          <p:nvPr>
            <p:ph type="body" sz="quarter" idx="11"/>
          </p:nvPr>
        </p:nvSpPr>
        <p:spPr>
          <a:xfrm>
            <a:off x="447923" y="1353899"/>
            <a:ext cx="8197114" cy="3249442"/>
          </a:xfrm>
        </p:spPr>
        <p:txBody>
          <a:bodyPr vert="horz" lIns="91440" tIns="45720" rIns="91440" bIns="45720" rtlCol="0" anchor="t">
            <a:normAutofit/>
          </a:bodyPr>
          <a:lstStyle/>
          <a:p>
            <a:r>
              <a:rPr lang="en-US" dirty="0"/>
              <a:t>The Clery Center’s hazing resources emphasize that </a:t>
            </a:r>
            <a:r>
              <a:rPr lang="en-US" b="1" dirty="0"/>
              <a:t>hazing is more than just dangerous initiation activities or “traditions.”</a:t>
            </a:r>
            <a:r>
              <a:rPr lang="en-US" dirty="0"/>
              <a:t> Hazing is any group-related activity that </a:t>
            </a:r>
            <a:r>
              <a:rPr lang="en-US" b="1" dirty="0"/>
              <a:t>humiliates, degrades, abuses, or endangers someone—regardless of whether they willingly participate.</a:t>
            </a:r>
            <a:endParaRPr lang="en-US" dirty="0">
              <a:latin typeface="Arial"/>
              <a:ea typeface="Open Sans"/>
              <a:cs typeface="Arial"/>
            </a:endParaRPr>
          </a:p>
        </p:txBody>
      </p:sp>
      <p:sp>
        <p:nvSpPr>
          <p:cNvPr id="2" name="Title 1">
            <a:extLst>
              <a:ext uri="{FF2B5EF4-FFF2-40B4-BE49-F238E27FC236}">
                <a16:creationId xmlns:a16="http://schemas.microsoft.com/office/drawing/2014/main" id="{D01E984E-4255-E378-B42E-481D0A24012D}"/>
              </a:ext>
            </a:extLst>
          </p:cNvPr>
          <p:cNvSpPr>
            <a:spLocks noGrp="1"/>
          </p:cNvSpPr>
          <p:nvPr>
            <p:ph type="title"/>
          </p:nvPr>
        </p:nvSpPr>
        <p:spPr>
          <a:xfrm>
            <a:off x="447923" y="360124"/>
            <a:ext cx="8197114" cy="993775"/>
          </a:xfrm>
        </p:spPr>
        <p:txBody>
          <a:bodyPr/>
          <a:lstStyle/>
          <a:p>
            <a:r>
              <a:rPr lang="en-US" dirty="0"/>
              <a:t>Hazing</a:t>
            </a:r>
          </a:p>
        </p:txBody>
      </p:sp>
    </p:spTree>
    <p:extLst>
      <p:ext uri="{BB962C8B-B14F-4D97-AF65-F5344CB8AC3E}">
        <p14:creationId xmlns:p14="http://schemas.microsoft.com/office/powerpoint/2010/main" val="6636380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8FC068-6EB5-CB27-A695-E1B8C6E5F047}"/>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6AAA54E6-E283-DA2F-743F-759499B46D45}"/>
              </a:ext>
            </a:extLst>
          </p:cNvPr>
          <p:cNvSpPr>
            <a:spLocks noGrp="1"/>
          </p:cNvSpPr>
          <p:nvPr>
            <p:ph type="body" sz="quarter" idx="11"/>
          </p:nvPr>
        </p:nvSpPr>
        <p:spPr>
          <a:xfrm>
            <a:off x="447923" y="1353899"/>
            <a:ext cx="8197114" cy="3249442"/>
          </a:xfrm>
        </p:spPr>
        <p:txBody>
          <a:bodyPr vert="horz" lIns="91440" tIns="45720" rIns="91440" bIns="45720" rtlCol="0" anchor="t">
            <a:normAutofit/>
          </a:bodyPr>
          <a:lstStyle/>
          <a:p>
            <a:r>
              <a:rPr lang="en-US" dirty="0"/>
              <a:t>The key takeaway for campus organizations, teams, and leaders is that </a:t>
            </a:r>
            <a:r>
              <a:rPr lang="en-US" b="1" dirty="0"/>
              <a:t>“they agreed to do it” does not automatically mean it isn't hazing.</a:t>
            </a:r>
            <a:r>
              <a:rPr lang="en-US" dirty="0"/>
              <a:t> Peer pressure, power dynamics, and the desire to belong can undermine meaningful consent.</a:t>
            </a:r>
            <a:endParaRPr lang="en-US" dirty="0">
              <a:latin typeface="Arial"/>
              <a:ea typeface="Open Sans"/>
              <a:cs typeface="Arial"/>
            </a:endParaRPr>
          </a:p>
        </p:txBody>
      </p:sp>
      <p:sp>
        <p:nvSpPr>
          <p:cNvPr id="2" name="Title 1">
            <a:extLst>
              <a:ext uri="{FF2B5EF4-FFF2-40B4-BE49-F238E27FC236}">
                <a16:creationId xmlns:a16="http://schemas.microsoft.com/office/drawing/2014/main" id="{D7F5D4BE-BFC2-0A56-AEA5-8CBBB37E38D8}"/>
              </a:ext>
            </a:extLst>
          </p:cNvPr>
          <p:cNvSpPr>
            <a:spLocks noGrp="1"/>
          </p:cNvSpPr>
          <p:nvPr>
            <p:ph type="title"/>
          </p:nvPr>
        </p:nvSpPr>
        <p:spPr>
          <a:xfrm>
            <a:off x="447923" y="360124"/>
            <a:ext cx="8197114" cy="993775"/>
          </a:xfrm>
        </p:spPr>
        <p:txBody>
          <a:bodyPr/>
          <a:lstStyle/>
          <a:p>
            <a:r>
              <a:rPr lang="en-US" dirty="0"/>
              <a:t>Hazing</a:t>
            </a:r>
          </a:p>
        </p:txBody>
      </p:sp>
    </p:spTree>
    <p:extLst>
      <p:ext uri="{BB962C8B-B14F-4D97-AF65-F5344CB8AC3E}">
        <p14:creationId xmlns:p14="http://schemas.microsoft.com/office/powerpoint/2010/main" val="57986731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0E01D2-4E6B-262F-92E2-131A2A603D5A}"/>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32C5C6BA-FA72-81A9-742D-D8EED15FA6FA}"/>
              </a:ext>
            </a:extLst>
          </p:cNvPr>
          <p:cNvSpPr>
            <a:spLocks noGrp="1"/>
          </p:cNvSpPr>
          <p:nvPr>
            <p:ph type="body" sz="quarter" idx="11"/>
          </p:nvPr>
        </p:nvSpPr>
        <p:spPr>
          <a:xfrm>
            <a:off x="447923" y="1353899"/>
            <a:ext cx="8197114" cy="3249442"/>
          </a:xfrm>
        </p:spPr>
        <p:txBody>
          <a:bodyPr vert="horz" lIns="91440" tIns="45720" rIns="91440" bIns="45720" rtlCol="0" anchor="t">
            <a:normAutofit lnSpcReduction="10000"/>
          </a:bodyPr>
          <a:lstStyle/>
          <a:p>
            <a:r>
              <a:rPr lang="en-US" dirty="0"/>
              <a:t>https://www.clerycenter.org/hazing </a:t>
            </a:r>
          </a:p>
          <a:p>
            <a:r>
              <a:rPr lang="en-US" dirty="0"/>
              <a:t>\The Clery Center recommends moving beyond simply responding to incidents and instead building </a:t>
            </a:r>
          </a:p>
          <a:p>
            <a:pPr lvl="1"/>
            <a:r>
              <a:rPr lang="en-US" b="1" dirty="0"/>
              <a:t>Healthy group cultures</a:t>
            </a:r>
          </a:p>
          <a:p>
            <a:pPr lvl="1"/>
            <a:r>
              <a:rPr lang="en-US" b="1" dirty="0"/>
              <a:t>Positive traditions</a:t>
            </a:r>
          </a:p>
          <a:p>
            <a:pPr lvl="1"/>
            <a:r>
              <a:rPr lang="en-US" b="1" dirty="0"/>
              <a:t>Meaningful alternatives to hazing.</a:t>
            </a:r>
            <a:r>
              <a:rPr lang="en-US" dirty="0"/>
              <a:t> </a:t>
            </a:r>
          </a:p>
          <a:p>
            <a:r>
              <a:rPr lang="en-US" dirty="0"/>
              <a:t>It provides tools including the </a:t>
            </a:r>
            <a:r>
              <a:rPr lang="en-US" i="1" dirty="0"/>
              <a:t>We Don’t Haze</a:t>
            </a:r>
            <a:r>
              <a:rPr lang="en-US" dirty="0"/>
              <a:t> documentary, policy-planning resources, and a comprehensive hazing-prevention toolkit.</a:t>
            </a:r>
            <a:endParaRPr lang="en-US" dirty="0">
              <a:latin typeface="Arial"/>
              <a:ea typeface="Open Sans"/>
              <a:cs typeface="Arial"/>
            </a:endParaRPr>
          </a:p>
        </p:txBody>
      </p:sp>
      <p:sp>
        <p:nvSpPr>
          <p:cNvPr id="2" name="Title 1">
            <a:extLst>
              <a:ext uri="{FF2B5EF4-FFF2-40B4-BE49-F238E27FC236}">
                <a16:creationId xmlns:a16="http://schemas.microsoft.com/office/drawing/2014/main" id="{66731E9E-D9C0-FFCB-99E3-B134479CCE9C}"/>
              </a:ext>
            </a:extLst>
          </p:cNvPr>
          <p:cNvSpPr>
            <a:spLocks noGrp="1"/>
          </p:cNvSpPr>
          <p:nvPr>
            <p:ph type="title"/>
          </p:nvPr>
        </p:nvSpPr>
        <p:spPr>
          <a:xfrm>
            <a:off x="447923" y="360124"/>
            <a:ext cx="8197114" cy="993775"/>
          </a:xfrm>
        </p:spPr>
        <p:txBody>
          <a:bodyPr/>
          <a:lstStyle/>
          <a:p>
            <a:r>
              <a:rPr lang="en-US" dirty="0"/>
              <a:t>Hazing - </a:t>
            </a:r>
          </a:p>
        </p:txBody>
      </p:sp>
    </p:spTree>
    <p:extLst>
      <p:ext uri="{BB962C8B-B14F-4D97-AF65-F5344CB8AC3E}">
        <p14:creationId xmlns:p14="http://schemas.microsoft.com/office/powerpoint/2010/main" val="78878364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776460-A0E4-451F-B69C-47E1A804401C}"/>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216A2483-58AA-4F19-5D7A-0A8D6FF896AB}"/>
              </a:ext>
            </a:extLst>
          </p:cNvPr>
          <p:cNvSpPr>
            <a:spLocks noGrp="1"/>
          </p:cNvSpPr>
          <p:nvPr>
            <p:ph type="body" sz="quarter" idx="11"/>
          </p:nvPr>
        </p:nvSpPr>
        <p:spPr>
          <a:xfrm>
            <a:off x="447923" y="1353899"/>
            <a:ext cx="8197114" cy="3249442"/>
          </a:xfrm>
        </p:spPr>
        <p:txBody>
          <a:bodyPr vert="horz" lIns="91440" tIns="45720" rIns="91440" bIns="45720" rtlCol="0" anchor="t">
            <a:normAutofit/>
          </a:bodyPr>
          <a:lstStyle/>
          <a:p>
            <a:r>
              <a:rPr lang="en-US" dirty="0">
                <a:latin typeface="Arial"/>
                <a:ea typeface="Open Sans"/>
                <a:cs typeface="Arial"/>
              </a:rPr>
              <a:t>If it is criminal contact the police</a:t>
            </a:r>
          </a:p>
          <a:p>
            <a:r>
              <a:rPr lang="en-US" dirty="0">
                <a:latin typeface="Arial"/>
                <a:ea typeface="Open Sans"/>
                <a:cs typeface="Arial"/>
              </a:rPr>
              <a:t>Report any form of Hazing to Student Conduct and Community Standards</a:t>
            </a:r>
          </a:p>
          <a:p>
            <a:r>
              <a:rPr lang="en-US" dirty="0">
                <a:latin typeface="Arial"/>
                <a:ea typeface="Open Sans"/>
                <a:cs typeface="Arial"/>
              </a:rPr>
              <a:t>Campus Recreation Staff are reporting employees</a:t>
            </a:r>
          </a:p>
          <a:p>
            <a:endParaRPr lang="en-US" dirty="0">
              <a:latin typeface="Arial"/>
              <a:ea typeface="Open Sans"/>
              <a:cs typeface="Arial"/>
            </a:endParaRPr>
          </a:p>
        </p:txBody>
      </p:sp>
      <p:sp>
        <p:nvSpPr>
          <p:cNvPr id="2" name="Title 1">
            <a:extLst>
              <a:ext uri="{FF2B5EF4-FFF2-40B4-BE49-F238E27FC236}">
                <a16:creationId xmlns:a16="http://schemas.microsoft.com/office/drawing/2014/main" id="{8507E1A6-B8C7-EEEE-282D-CD0AA8F3A9D8}"/>
              </a:ext>
            </a:extLst>
          </p:cNvPr>
          <p:cNvSpPr>
            <a:spLocks noGrp="1"/>
          </p:cNvSpPr>
          <p:nvPr>
            <p:ph type="title"/>
          </p:nvPr>
        </p:nvSpPr>
        <p:spPr>
          <a:xfrm>
            <a:off x="447923" y="360124"/>
            <a:ext cx="8197114" cy="993775"/>
          </a:xfrm>
        </p:spPr>
        <p:txBody>
          <a:bodyPr/>
          <a:lstStyle/>
          <a:p>
            <a:r>
              <a:rPr lang="en-US" dirty="0"/>
              <a:t>Hazing</a:t>
            </a:r>
          </a:p>
        </p:txBody>
      </p:sp>
    </p:spTree>
    <p:extLst>
      <p:ext uri="{BB962C8B-B14F-4D97-AF65-F5344CB8AC3E}">
        <p14:creationId xmlns:p14="http://schemas.microsoft.com/office/powerpoint/2010/main" val="236014434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8BBEDF5-07A3-43F8-80CB-238DDAD1DCDB}"/>
              </a:ext>
            </a:extLst>
          </p:cNvPr>
          <p:cNvPicPr>
            <a:picLocks noChangeAspect="1"/>
          </p:cNvPicPr>
          <p:nvPr/>
        </p:nvPicPr>
        <p:blipFill>
          <a:blip r:embed="rId3">
            <a:alphaModFix amt="20000"/>
          </a:blip>
          <a:srcRect t="37419" b="37419"/>
          <a:stretch/>
        </p:blipFill>
        <p:spPr>
          <a:xfrm>
            <a:off x="0" y="3609668"/>
            <a:ext cx="9144000" cy="1533850"/>
          </a:xfrm>
          <a:prstGeom prst="rect">
            <a:avLst/>
          </a:prstGeom>
        </p:spPr>
      </p:pic>
      <p:sp>
        <p:nvSpPr>
          <p:cNvPr id="11" name="Title 10">
            <a:extLst>
              <a:ext uri="{FF2B5EF4-FFF2-40B4-BE49-F238E27FC236}">
                <a16:creationId xmlns:a16="http://schemas.microsoft.com/office/drawing/2014/main" id="{3DF027BE-F33A-3B45-8BCB-1660A1367BCB}"/>
              </a:ext>
            </a:extLst>
          </p:cNvPr>
          <p:cNvSpPr>
            <a:spLocks noGrp="1"/>
          </p:cNvSpPr>
          <p:nvPr>
            <p:ph type="title"/>
          </p:nvPr>
        </p:nvSpPr>
        <p:spPr>
          <a:xfrm>
            <a:off x="472503" y="3881386"/>
            <a:ext cx="8197114" cy="993775"/>
          </a:xfrm>
        </p:spPr>
        <p:txBody>
          <a:bodyPr/>
          <a:lstStyle/>
          <a:p>
            <a:r>
              <a:rPr lang="en-US" dirty="0"/>
              <a:t>TL;DR</a:t>
            </a:r>
          </a:p>
        </p:txBody>
      </p:sp>
      <p:sp>
        <p:nvSpPr>
          <p:cNvPr id="12" name="Text Placeholder 11">
            <a:extLst>
              <a:ext uri="{FF2B5EF4-FFF2-40B4-BE49-F238E27FC236}">
                <a16:creationId xmlns:a16="http://schemas.microsoft.com/office/drawing/2014/main" id="{D8A023EC-51A0-E742-AF51-AB71C372E90D}"/>
              </a:ext>
            </a:extLst>
          </p:cNvPr>
          <p:cNvSpPr>
            <a:spLocks noGrp="1"/>
          </p:cNvSpPr>
          <p:nvPr>
            <p:ph type="body" sz="quarter" idx="11"/>
          </p:nvPr>
        </p:nvSpPr>
        <p:spPr>
          <a:xfrm>
            <a:off x="472504" y="356437"/>
            <a:ext cx="8197114" cy="3249442"/>
          </a:xfrm>
        </p:spPr>
        <p:txBody>
          <a:bodyPr vert="horz" lIns="91440" tIns="45720" rIns="91440" bIns="45720" rtlCol="0" anchor="t">
            <a:normAutofit/>
          </a:bodyPr>
          <a:lstStyle/>
          <a:p>
            <a:r>
              <a:rPr lang="en-US" dirty="0">
                <a:latin typeface="Arial"/>
                <a:ea typeface="Open Sans"/>
                <a:cs typeface="Arial"/>
              </a:rPr>
              <a:t>Spring of 2015 was the last time the Campus Recreation Fee was increased </a:t>
            </a:r>
          </a:p>
          <a:p>
            <a:r>
              <a:rPr lang="en-US" dirty="0">
                <a:latin typeface="Arial"/>
                <a:ea typeface="Open Sans"/>
                <a:cs typeface="Arial"/>
              </a:rPr>
              <a:t>We asked for a $10.46 fee increase in 2026</a:t>
            </a:r>
          </a:p>
          <a:p>
            <a:r>
              <a:rPr lang="en-US" dirty="0">
                <a:latin typeface="Arial"/>
                <a:ea typeface="Open Sans"/>
                <a:cs typeface="Arial"/>
              </a:rPr>
              <a:t>$4.48 to cover salaries and create a new staff position creating new revenue-generating opportunities</a:t>
            </a:r>
            <a:endParaRPr lang="en-US" dirty="0"/>
          </a:p>
          <a:p>
            <a:r>
              <a:rPr lang="en-US" dirty="0">
                <a:latin typeface="Arial"/>
                <a:ea typeface="Open Sans"/>
                <a:cs typeface="Arial"/>
              </a:rPr>
              <a:t>$5.98 to improve student access, increase student wages for retention, remove barriers to fitness, and establish eSports hardware replacement</a:t>
            </a:r>
          </a:p>
          <a:p>
            <a:endParaRPr lang="en-US" dirty="0"/>
          </a:p>
        </p:txBody>
      </p:sp>
    </p:spTree>
    <p:extLst>
      <p:ext uri="{BB962C8B-B14F-4D97-AF65-F5344CB8AC3E}">
        <p14:creationId xmlns:p14="http://schemas.microsoft.com/office/powerpoint/2010/main" val="219409190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5B38122-3A1B-A647-92DB-D57374940BE3}"/>
              </a:ext>
            </a:extLst>
          </p:cNvPr>
          <p:cNvSpPr>
            <a:spLocks noGrp="1"/>
          </p:cNvSpPr>
          <p:nvPr>
            <p:ph type="body" sz="quarter" idx="11"/>
          </p:nvPr>
        </p:nvSpPr>
        <p:spPr>
          <a:xfrm>
            <a:off x="447923" y="1353899"/>
            <a:ext cx="8197114" cy="3249442"/>
          </a:xfrm>
        </p:spPr>
        <p:txBody>
          <a:bodyPr vert="horz" lIns="91440" tIns="45720" rIns="91440" bIns="45720" rtlCol="0" anchor="t">
            <a:normAutofit/>
          </a:bodyPr>
          <a:lstStyle/>
          <a:p>
            <a:r>
              <a:rPr lang="en-US" dirty="0">
                <a:latin typeface="Arial"/>
                <a:ea typeface="Open Sans"/>
                <a:cs typeface="Arial"/>
              </a:rPr>
              <a:t>Utah State University $52.16</a:t>
            </a:r>
          </a:p>
          <a:p>
            <a:r>
              <a:rPr lang="en-US" dirty="0">
                <a:latin typeface="Arial"/>
                <a:ea typeface="Open Sans"/>
                <a:cs typeface="Arial"/>
              </a:rPr>
              <a:t>Boise State University ~$55-72.00</a:t>
            </a:r>
          </a:p>
          <a:p>
            <a:r>
              <a:rPr lang="en-US" dirty="0">
                <a:latin typeface="Arial"/>
                <a:ea typeface="Open Sans"/>
                <a:cs typeface="Arial"/>
              </a:rPr>
              <a:t>Colorado State University ~$143.56-$161.13</a:t>
            </a:r>
          </a:p>
          <a:p>
            <a:r>
              <a:rPr lang="en-US" dirty="0">
                <a:latin typeface="Arial"/>
                <a:ea typeface="Open Sans"/>
                <a:cs typeface="Arial"/>
              </a:rPr>
              <a:t>University of Nevada, Reno ~$55-$75.00</a:t>
            </a:r>
          </a:p>
          <a:p>
            <a:r>
              <a:rPr lang="en-US" dirty="0">
                <a:latin typeface="Arial"/>
                <a:ea typeface="Open Sans"/>
                <a:cs typeface="Arial"/>
              </a:rPr>
              <a:t>Fresno State University ~$66.66</a:t>
            </a:r>
          </a:p>
          <a:p>
            <a:r>
              <a:rPr lang="en-US" dirty="0">
                <a:latin typeface="Arial"/>
                <a:ea typeface="Open Sans"/>
                <a:cs typeface="Arial"/>
              </a:rPr>
              <a:t>Utah Valley University $63.80</a:t>
            </a:r>
          </a:p>
          <a:p>
            <a:r>
              <a:rPr lang="en-US" dirty="0">
                <a:latin typeface="Arial"/>
                <a:ea typeface="Open Sans"/>
                <a:cs typeface="Arial"/>
              </a:rPr>
              <a:t>Washington State University $191.00</a:t>
            </a:r>
          </a:p>
          <a:p>
            <a:endParaRPr lang="en-US" dirty="0">
              <a:latin typeface="Arial"/>
              <a:ea typeface="Open Sans"/>
              <a:cs typeface="Arial"/>
            </a:endParaRPr>
          </a:p>
        </p:txBody>
      </p:sp>
      <p:sp>
        <p:nvSpPr>
          <p:cNvPr id="2" name="Title 1">
            <a:extLst>
              <a:ext uri="{FF2B5EF4-FFF2-40B4-BE49-F238E27FC236}">
                <a16:creationId xmlns:a16="http://schemas.microsoft.com/office/drawing/2014/main" id="{CE577E9D-96A1-4D45-943F-6E88B864F502}"/>
              </a:ext>
            </a:extLst>
          </p:cNvPr>
          <p:cNvSpPr>
            <a:spLocks noGrp="1"/>
          </p:cNvSpPr>
          <p:nvPr>
            <p:ph type="title"/>
          </p:nvPr>
        </p:nvSpPr>
        <p:spPr>
          <a:xfrm>
            <a:off x="447923" y="360124"/>
            <a:ext cx="8197114" cy="993775"/>
          </a:xfrm>
        </p:spPr>
        <p:txBody>
          <a:bodyPr/>
          <a:lstStyle/>
          <a:p>
            <a:r>
              <a:rPr lang="en-US" dirty="0"/>
              <a:t>Fiscal Year 26 </a:t>
            </a:r>
            <a:br>
              <a:rPr lang="en-US" dirty="0"/>
            </a:br>
            <a:r>
              <a:rPr lang="en-US" dirty="0"/>
              <a:t>University Fee Comparisons</a:t>
            </a:r>
          </a:p>
        </p:txBody>
      </p:sp>
    </p:spTree>
    <p:extLst>
      <p:ext uri="{BB962C8B-B14F-4D97-AF65-F5344CB8AC3E}">
        <p14:creationId xmlns:p14="http://schemas.microsoft.com/office/powerpoint/2010/main" val="220434454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577E9D-96A1-4D45-943F-6E88B864F502}"/>
              </a:ext>
            </a:extLst>
          </p:cNvPr>
          <p:cNvSpPr>
            <a:spLocks noGrp="1"/>
          </p:cNvSpPr>
          <p:nvPr>
            <p:ph type="title"/>
          </p:nvPr>
        </p:nvSpPr>
        <p:spPr>
          <a:xfrm>
            <a:off x="393031" y="4149725"/>
            <a:ext cx="8197114" cy="993775"/>
          </a:xfrm>
        </p:spPr>
        <p:txBody>
          <a:bodyPr/>
          <a:lstStyle/>
          <a:p>
            <a:r>
              <a:rPr lang="en-US" dirty="0">
                <a:solidFill>
                  <a:schemeClr val="tx1"/>
                </a:solidFill>
              </a:rPr>
              <a:t>Summary</a:t>
            </a:r>
          </a:p>
        </p:txBody>
      </p:sp>
      <p:graphicFrame>
        <p:nvGraphicFramePr>
          <p:cNvPr id="13" name="Table 12">
            <a:extLst>
              <a:ext uri="{FF2B5EF4-FFF2-40B4-BE49-F238E27FC236}">
                <a16:creationId xmlns:a16="http://schemas.microsoft.com/office/drawing/2014/main" id="{1E498CCC-8147-4683-BC48-9D284A7A1524}"/>
              </a:ext>
            </a:extLst>
          </p:cNvPr>
          <p:cNvGraphicFramePr>
            <a:graphicFrameLocks noGrp="1"/>
          </p:cNvGraphicFramePr>
          <p:nvPr>
            <p:extLst>
              <p:ext uri="{D42A27DB-BD31-4B8C-83A1-F6EECF244321}">
                <p14:modId xmlns:p14="http://schemas.microsoft.com/office/powerpoint/2010/main" val="1785430719"/>
              </p:ext>
            </p:extLst>
          </p:nvPr>
        </p:nvGraphicFramePr>
        <p:xfrm>
          <a:off x="107700" y="61063"/>
          <a:ext cx="5595167" cy="1343025"/>
        </p:xfrm>
        <a:graphic>
          <a:graphicData uri="http://schemas.openxmlformats.org/drawingml/2006/table">
            <a:tbl>
              <a:tblPr/>
              <a:tblGrid>
                <a:gridCol w="2912806">
                  <a:extLst>
                    <a:ext uri="{9D8B030D-6E8A-4147-A177-3AD203B41FA5}">
                      <a16:colId xmlns:a16="http://schemas.microsoft.com/office/drawing/2014/main" val="3233957267"/>
                    </a:ext>
                  </a:extLst>
                </a:gridCol>
                <a:gridCol w="1419531">
                  <a:extLst>
                    <a:ext uri="{9D8B030D-6E8A-4147-A177-3AD203B41FA5}">
                      <a16:colId xmlns:a16="http://schemas.microsoft.com/office/drawing/2014/main" val="1459811273"/>
                    </a:ext>
                  </a:extLst>
                </a:gridCol>
                <a:gridCol w="1262830">
                  <a:extLst>
                    <a:ext uri="{9D8B030D-6E8A-4147-A177-3AD203B41FA5}">
                      <a16:colId xmlns:a16="http://schemas.microsoft.com/office/drawing/2014/main" val="2669602846"/>
                    </a:ext>
                  </a:extLst>
                </a:gridCol>
              </a:tblGrid>
              <a:tr h="215856">
                <a:tc gridSpan="3">
                  <a:txBody>
                    <a:bodyPr/>
                    <a:lstStyle/>
                    <a:p>
                      <a:pPr algn="ctr" fontAlgn="b"/>
                      <a:r>
                        <a:rPr lang="en-US" sz="1400" b="1" i="0" u="none" strike="noStrike" dirty="0">
                          <a:solidFill>
                            <a:schemeClr val="tx1"/>
                          </a:solidFill>
                          <a:effectLst/>
                          <a:latin typeface="+mn-lt"/>
                        </a:rPr>
                        <a:t>FY27 Fee Proposal Increase for Salaries</a:t>
                      </a:r>
                    </a:p>
                  </a:txBody>
                  <a:tcPr marL="9525" marR="9525" marT="9525"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1ADDB"/>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876356135"/>
                  </a:ext>
                </a:extLst>
              </a:tr>
              <a:tr h="264845">
                <a:tc>
                  <a:txBody>
                    <a:bodyPr/>
                    <a:lstStyle/>
                    <a:p>
                      <a:pPr algn="ctr" fontAlgn="b"/>
                      <a:endParaRPr lang="en-US" sz="1400" b="1" i="0" u="none" strike="noStrike">
                        <a:solidFill>
                          <a:schemeClr val="tx1"/>
                        </a:solidFill>
                        <a:effectLst/>
                        <a:latin typeface="+mn-lt"/>
                      </a:endParaRPr>
                    </a:p>
                  </a:txBody>
                  <a:tcPr marL="9525" marR="9525" marT="9525" anchor="b">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01ADDB"/>
                    </a:solidFill>
                  </a:tcPr>
                </a:tc>
                <a:tc>
                  <a:txBody>
                    <a:bodyPr/>
                    <a:lstStyle/>
                    <a:p>
                      <a:pPr algn="l" fontAlgn="b"/>
                      <a:r>
                        <a:rPr lang="en-US" sz="1400" b="0" i="0" u="none" strike="noStrike">
                          <a:solidFill>
                            <a:schemeClr val="tx1"/>
                          </a:solidFill>
                          <a:effectLst/>
                          <a:latin typeface="+mn-lt"/>
                        </a:rPr>
                        <a:t>Fee Equivalent</a:t>
                      </a:r>
                    </a:p>
                  </a:txBody>
                  <a:tcPr marL="9525" marR="9525" marT="9525"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1ADDB"/>
                    </a:solidFill>
                  </a:tcPr>
                </a:tc>
                <a:tc>
                  <a:txBody>
                    <a:bodyPr/>
                    <a:lstStyle/>
                    <a:p>
                      <a:pPr algn="l" fontAlgn="b"/>
                      <a:r>
                        <a:rPr lang="en-US" sz="1400" b="0" i="0" u="none" strike="noStrike">
                          <a:solidFill>
                            <a:schemeClr val="tx1"/>
                          </a:solidFill>
                          <a:effectLst/>
                          <a:latin typeface="+mn-lt"/>
                        </a:rPr>
                        <a:t>Dollar Amount</a:t>
                      </a:r>
                    </a:p>
                  </a:txBody>
                  <a:tcPr marL="9525" marR="9525" marT="9525" anchor="b">
                    <a:lnL>
                      <a:noFill/>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1ADDB"/>
                    </a:solidFill>
                  </a:tcPr>
                </a:tc>
                <a:extLst>
                  <a:ext uri="{0D108BD9-81ED-4DB2-BD59-A6C34878D82A}">
                    <a16:rowId xmlns:a16="http://schemas.microsoft.com/office/drawing/2014/main" val="4066308659"/>
                  </a:ext>
                </a:extLst>
              </a:tr>
              <a:tr h="215856">
                <a:tc>
                  <a:txBody>
                    <a:bodyPr/>
                    <a:lstStyle/>
                    <a:p>
                      <a:pPr algn="l" fontAlgn="b"/>
                      <a:r>
                        <a:rPr lang="en-US" sz="1400" b="0" i="0" u="none" strike="noStrike">
                          <a:solidFill>
                            <a:schemeClr val="tx1"/>
                          </a:solidFill>
                          <a:effectLst/>
                          <a:latin typeface="+mn-lt"/>
                        </a:rPr>
                        <a:t>Staff Wages Aquatics Coordinator</a:t>
                      </a:r>
                    </a:p>
                  </a:txBody>
                  <a:tcPr marL="9525" marR="9525" marT="9525" anchor="b">
                    <a:lnL w="12700" cap="flat" cmpd="sng" algn="ctr">
                      <a:solidFill>
                        <a:srgbClr val="000000"/>
                      </a:solidFill>
                      <a:prstDash val="solid"/>
                      <a:round/>
                      <a:headEnd type="none" w="med" len="med"/>
                      <a:tailEnd type="none" w="med" len="med"/>
                    </a:lnL>
                    <a:lnR>
                      <a:noFill/>
                    </a:lnR>
                    <a:lnT>
                      <a:noFill/>
                    </a:lnT>
                    <a:lnB>
                      <a:noFill/>
                    </a:lnB>
                    <a:solidFill>
                      <a:srgbClr val="01ADDB"/>
                    </a:solidFill>
                  </a:tcPr>
                </a:tc>
                <a:tc>
                  <a:txBody>
                    <a:bodyPr/>
                    <a:lstStyle/>
                    <a:p>
                      <a:pPr algn="r" fontAlgn="b"/>
                      <a:r>
                        <a:rPr lang="en-US" sz="1400" b="0" i="0" u="none" strike="noStrike">
                          <a:solidFill>
                            <a:schemeClr val="tx1"/>
                          </a:solidFill>
                          <a:effectLst/>
                          <a:latin typeface="+mn-lt"/>
                        </a:rPr>
                        <a:t>$1.52 </a:t>
                      </a:r>
                    </a:p>
                  </a:txBody>
                  <a:tcPr marL="9525" marR="9525" marT="9525" anchor="b">
                    <a:lnL>
                      <a:noFill/>
                    </a:lnL>
                    <a:lnR>
                      <a:noFill/>
                    </a:lnR>
                    <a:lnT w="12700" cap="flat" cmpd="sng" algn="ctr">
                      <a:solidFill>
                        <a:srgbClr val="000000"/>
                      </a:solidFill>
                      <a:prstDash val="solid"/>
                      <a:round/>
                      <a:headEnd type="none" w="med" len="med"/>
                      <a:tailEnd type="none" w="med" len="med"/>
                    </a:lnT>
                    <a:lnB>
                      <a:noFill/>
                    </a:lnB>
                    <a:solidFill>
                      <a:srgbClr val="01ADDB"/>
                    </a:solidFill>
                  </a:tcPr>
                </a:tc>
                <a:tc>
                  <a:txBody>
                    <a:bodyPr/>
                    <a:lstStyle/>
                    <a:p>
                      <a:pPr algn="r" fontAlgn="b"/>
                      <a:r>
                        <a:rPr lang="en-US" sz="1400" b="0" i="0" u="none" strike="noStrike">
                          <a:solidFill>
                            <a:schemeClr val="tx1"/>
                          </a:solidFill>
                          <a:effectLst/>
                          <a:latin typeface="+mn-lt"/>
                        </a:rPr>
                        <a:t>$50,768.00 </a:t>
                      </a:r>
                    </a:p>
                  </a:txBody>
                  <a:tcPr marL="9525" marR="9525" marT="9525"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01ADDB"/>
                    </a:solidFill>
                  </a:tcPr>
                </a:tc>
                <a:extLst>
                  <a:ext uri="{0D108BD9-81ED-4DB2-BD59-A6C34878D82A}">
                    <a16:rowId xmlns:a16="http://schemas.microsoft.com/office/drawing/2014/main" val="2647256520"/>
                  </a:ext>
                </a:extLst>
              </a:tr>
              <a:tr h="215856">
                <a:tc>
                  <a:txBody>
                    <a:bodyPr/>
                    <a:lstStyle/>
                    <a:p>
                      <a:pPr algn="l" fontAlgn="b"/>
                      <a:r>
                        <a:rPr lang="en-US" sz="1400" b="0" i="0" u="none" strike="noStrike">
                          <a:solidFill>
                            <a:schemeClr val="tx1"/>
                          </a:solidFill>
                          <a:effectLst/>
                          <a:latin typeface="+mn-lt"/>
                        </a:rPr>
                        <a:t>Campus Recreation Salaries</a:t>
                      </a:r>
                    </a:p>
                  </a:txBody>
                  <a:tcPr marL="9525" marR="9525" marT="9525" anchor="b">
                    <a:lnL w="1270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solidFill>
                      <a:srgbClr val="01ADDB"/>
                    </a:solidFill>
                  </a:tcPr>
                </a:tc>
                <a:tc>
                  <a:txBody>
                    <a:bodyPr/>
                    <a:lstStyle/>
                    <a:p>
                      <a:pPr algn="r" fontAlgn="b"/>
                      <a:r>
                        <a:rPr lang="en-US" sz="1400" b="0" i="0" u="none" strike="noStrike">
                          <a:solidFill>
                            <a:schemeClr val="tx1"/>
                          </a:solidFill>
                          <a:effectLst/>
                          <a:latin typeface="+mn-lt"/>
                        </a:rPr>
                        <a:t>$2.96 </a:t>
                      </a:r>
                    </a:p>
                  </a:txBody>
                  <a:tcPr marL="9525" marR="9525" marT="9525" anchor="b">
                    <a:lnL>
                      <a:noFill/>
                    </a:lnL>
                    <a:lnR>
                      <a:noFill/>
                    </a:lnR>
                    <a:lnT>
                      <a:noFill/>
                    </a:lnT>
                    <a:lnB w="6350" cap="flat" cmpd="sng" algn="ctr">
                      <a:solidFill>
                        <a:srgbClr val="000000"/>
                      </a:solidFill>
                      <a:prstDash val="solid"/>
                      <a:round/>
                      <a:headEnd type="none" w="med" len="med"/>
                      <a:tailEnd type="none" w="med" len="med"/>
                    </a:lnB>
                    <a:solidFill>
                      <a:srgbClr val="01ADDB"/>
                    </a:solidFill>
                  </a:tcPr>
                </a:tc>
                <a:tc>
                  <a:txBody>
                    <a:bodyPr/>
                    <a:lstStyle/>
                    <a:p>
                      <a:pPr algn="r" fontAlgn="b"/>
                      <a:r>
                        <a:rPr lang="en-US" sz="1400" b="0" i="0" u="none" strike="noStrike">
                          <a:solidFill>
                            <a:schemeClr val="tx1"/>
                          </a:solidFill>
                          <a:effectLst/>
                          <a:latin typeface="+mn-lt"/>
                        </a:rPr>
                        <a:t>$98,864.00 </a:t>
                      </a:r>
                    </a:p>
                  </a:txBody>
                  <a:tcPr marL="9525" marR="9525" marT="9525" anchor="b">
                    <a:lnL>
                      <a:noFill/>
                    </a:lnL>
                    <a:lnR w="1270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01ADDB"/>
                    </a:solidFill>
                  </a:tcPr>
                </a:tc>
                <a:extLst>
                  <a:ext uri="{0D108BD9-81ED-4DB2-BD59-A6C34878D82A}">
                    <a16:rowId xmlns:a16="http://schemas.microsoft.com/office/drawing/2014/main" val="1936417667"/>
                  </a:ext>
                </a:extLst>
              </a:tr>
              <a:tr h="215856">
                <a:tc>
                  <a:txBody>
                    <a:bodyPr/>
                    <a:lstStyle/>
                    <a:p>
                      <a:pPr algn="r" fontAlgn="b"/>
                      <a:r>
                        <a:rPr lang="en-US" sz="1400" b="0" i="0" u="none" strike="noStrike">
                          <a:solidFill>
                            <a:schemeClr val="tx1"/>
                          </a:solidFill>
                          <a:effectLst/>
                          <a:latin typeface="+mn-lt"/>
                        </a:rPr>
                        <a:t>Sub Total</a:t>
                      </a:r>
                    </a:p>
                  </a:txBody>
                  <a:tcPr marL="9525" marR="9525" marT="9525" anchor="b">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01ADDB"/>
                    </a:solidFill>
                  </a:tcPr>
                </a:tc>
                <a:tc>
                  <a:txBody>
                    <a:bodyPr/>
                    <a:lstStyle/>
                    <a:p>
                      <a:pPr algn="r" fontAlgn="b"/>
                      <a:r>
                        <a:rPr lang="en-US" sz="1400" b="0" i="0" u="none" strike="noStrike">
                          <a:solidFill>
                            <a:schemeClr val="tx1"/>
                          </a:solidFill>
                          <a:effectLst/>
                          <a:latin typeface="+mn-lt"/>
                        </a:rPr>
                        <a:t>$4.48 </a:t>
                      </a:r>
                    </a:p>
                  </a:txBody>
                  <a:tcPr marL="9525" marR="9525" marT="9525" anchor="b">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01ADDB"/>
                    </a:solidFill>
                  </a:tcPr>
                </a:tc>
                <a:tc>
                  <a:txBody>
                    <a:bodyPr/>
                    <a:lstStyle/>
                    <a:p>
                      <a:pPr algn="r" fontAlgn="b"/>
                      <a:r>
                        <a:rPr lang="en-US" sz="1400" b="0" i="0" u="none" strike="noStrike" dirty="0">
                          <a:solidFill>
                            <a:schemeClr val="tx1"/>
                          </a:solidFill>
                          <a:effectLst/>
                          <a:latin typeface="+mn-lt"/>
                        </a:rPr>
                        <a:t>$149,632.00 </a:t>
                      </a:r>
                    </a:p>
                  </a:txBody>
                  <a:tcPr marL="9525" marR="9525" marT="9525" anchor="b">
                    <a:lnL>
                      <a:noFill/>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01ADDB"/>
                    </a:solidFill>
                  </a:tcPr>
                </a:tc>
                <a:extLst>
                  <a:ext uri="{0D108BD9-81ED-4DB2-BD59-A6C34878D82A}">
                    <a16:rowId xmlns:a16="http://schemas.microsoft.com/office/drawing/2014/main" val="150007497"/>
                  </a:ext>
                </a:extLst>
              </a:tr>
            </a:tbl>
          </a:graphicData>
        </a:graphic>
      </p:graphicFrame>
      <p:graphicFrame>
        <p:nvGraphicFramePr>
          <p:cNvPr id="3" name="Table 2">
            <a:extLst>
              <a:ext uri="{FF2B5EF4-FFF2-40B4-BE49-F238E27FC236}">
                <a16:creationId xmlns:a16="http://schemas.microsoft.com/office/drawing/2014/main" id="{26861103-5D80-44F4-B99D-A35BA1729BCE}"/>
              </a:ext>
            </a:extLst>
          </p:cNvPr>
          <p:cNvGraphicFramePr>
            <a:graphicFrameLocks noGrp="1"/>
          </p:cNvGraphicFramePr>
          <p:nvPr>
            <p:extLst>
              <p:ext uri="{D42A27DB-BD31-4B8C-83A1-F6EECF244321}">
                <p14:modId xmlns:p14="http://schemas.microsoft.com/office/powerpoint/2010/main" val="4238328228"/>
              </p:ext>
            </p:extLst>
          </p:nvPr>
        </p:nvGraphicFramePr>
        <p:xfrm>
          <a:off x="107702" y="1417477"/>
          <a:ext cx="5601909" cy="2844165"/>
        </p:xfrm>
        <a:graphic>
          <a:graphicData uri="http://schemas.openxmlformats.org/drawingml/2006/table">
            <a:tbl>
              <a:tblPr/>
              <a:tblGrid>
                <a:gridCol w="3116579">
                  <a:extLst>
                    <a:ext uri="{9D8B030D-6E8A-4147-A177-3AD203B41FA5}">
                      <a16:colId xmlns:a16="http://schemas.microsoft.com/office/drawing/2014/main" val="3892773525"/>
                    </a:ext>
                  </a:extLst>
                </a:gridCol>
                <a:gridCol w="1173478">
                  <a:extLst>
                    <a:ext uri="{9D8B030D-6E8A-4147-A177-3AD203B41FA5}">
                      <a16:colId xmlns:a16="http://schemas.microsoft.com/office/drawing/2014/main" val="3496940753"/>
                    </a:ext>
                  </a:extLst>
                </a:gridCol>
                <a:gridCol w="1311852">
                  <a:extLst>
                    <a:ext uri="{9D8B030D-6E8A-4147-A177-3AD203B41FA5}">
                      <a16:colId xmlns:a16="http://schemas.microsoft.com/office/drawing/2014/main" val="2499114148"/>
                    </a:ext>
                  </a:extLst>
                </a:gridCol>
              </a:tblGrid>
              <a:tr h="0">
                <a:tc gridSpan="3">
                  <a:txBody>
                    <a:bodyPr/>
                    <a:lstStyle/>
                    <a:p>
                      <a:pPr algn="ctr" fontAlgn="b"/>
                      <a:r>
                        <a:rPr lang="en-US" sz="1400" b="1" i="0" u="none" strike="noStrike">
                          <a:solidFill>
                            <a:schemeClr val="tx1"/>
                          </a:solidFill>
                          <a:effectLst/>
                          <a:latin typeface="+mn-lt"/>
                        </a:rPr>
                        <a:t>FY27 Fee for Proposal Increase for Improved Student Experience</a:t>
                      </a:r>
                    </a:p>
                  </a:txBody>
                  <a:tcPr marL="9525" marR="9525" marT="9525"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1ADDB"/>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325471860"/>
                  </a:ext>
                </a:extLst>
              </a:tr>
              <a:tr h="247650">
                <a:tc>
                  <a:txBody>
                    <a:bodyPr/>
                    <a:lstStyle/>
                    <a:p>
                      <a:pPr algn="ctr" fontAlgn="b"/>
                      <a:endParaRPr lang="en-US" sz="1400" b="1" i="0" u="none" strike="noStrike">
                        <a:solidFill>
                          <a:schemeClr val="tx1"/>
                        </a:solidFill>
                        <a:effectLst/>
                        <a:latin typeface="+mn-lt"/>
                      </a:endParaRPr>
                    </a:p>
                  </a:txBody>
                  <a:tcPr marL="9525" marR="9525" marT="9525" anchor="b">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01ADDB"/>
                    </a:solidFill>
                  </a:tcPr>
                </a:tc>
                <a:tc>
                  <a:txBody>
                    <a:bodyPr/>
                    <a:lstStyle/>
                    <a:p>
                      <a:pPr algn="l" fontAlgn="b"/>
                      <a:r>
                        <a:rPr lang="en-US" sz="1400" b="0" i="0" u="none" strike="noStrike">
                          <a:solidFill>
                            <a:schemeClr val="tx1"/>
                          </a:solidFill>
                          <a:effectLst/>
                          <a:latin typeface="+mn-lt"/>
                        </a:rPr>
                        <a:t>Fee Equivalent</a:t>
                      </a:r>
                    </a:p>
                  </a:txBody>
                  <a:tcPr marL="9525" marR="9525" marT="9525"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1ADDB"/>
                    </a:solidFill>
                  </a:tcPr>
                </a:tc>
                <a:tc>
                  <a:txBody>
                    <a:bodyPr/>
                    <a:lstStyle/>
                    <a:p>
                      <a:pPr algn="l" fontAlgn="b"/>
                      <a:r>
                        <a:rPr lang="en-US" sz="1400" b="0" i="0" u="none" strike="noStrike">
                          <a:solidFill>
                            <a:schemeClr val="tx1"/>
                          </a:solidFill>
                          <a:effectLst/>
                          <a:latin typeface="+mn-lt"/>
                        </a:rPr>
                        <a:t>Dollar Amount</a:t>
                      </a:r>
                    </a:p>
                  </a:txBody>
                  <a:tcPr marL="9525" marR="9525" marT="9525" anchor="b">
                    <a:lnL>
                      <a:noFill/>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1ADDB"/>
                    </a:solidFill>
                  </a:tcPr>
                </a:tc>
                <a:extLst>
                  <a:ext uri="{0D108BD9-81ED-4DB2-BD59-A6C34878D82A}">
                    <a16:rowId xmlns:a16="http://schemas.microsoft.com/office/drawing/2014/main" val="2919932193"/>
                  </a:ext>
                </a:extLst>
              </a:tr>
              <a:tr h="190500">
                <a:tc>
                  <a:txBody>
                    <a:bodyPr/>
                    <a:lstStyle/>
                    <a:p>
                      <a:pPr algn="l" fontAlgn="b"/>
                      <a:r>
                        <a:rPr lang="en-US" sz="1400" b="0" i="0" u="none" strike="noStrike">
                          <a:solidFill>
                            <a:schemeClr val="tx1"/>
                          </a:solidFill>
                          <a:effectLst/>
                          <a:latin typeface="+mn-lt"/>
                        </a:rPr>
                        <a:t>Expansion of Bouldering Wall/Ongoing O&amp;M</a:t>
                      </a:r>
                    </a:p>
                  </a:txBody>
                  <a:tcPr marL="9525" marR="9525" marT="9525" anchor="b">
                    <a:lnL w="12700" cap="flat" cmpd="sng" algn="ctr">
                      <a:solidFill>
                        <a:srgbClr val="000000"/>
                      </a:solidFill>
                      <a:prstDash val="solid"/>
                      <a:round/>
                      <a:headEnd type="none" w="med" len="med"/>
                      <a:tailEnd type="none" w="med" len="med"/>
                    </a:lnL>
                    <a:lnR>
                      <a:noFill/>
                    </a:lnR>
                    <a:lnT>
                      <a:noFill/>
                    </a:lnT>
                    <a:lnB>
                      <a:noFill/>
                    </a:lnB>
                    <a:solidFill>
                      <a:srgbClr val="01ADDB"/>
                    </a:solidFill>
                  </a:tcPr>
                </a:tc>
                <a:tc>
                  <a:txBody>
                    <a:bodyPr/>
                    <a:lstStyle/>
                    <a:p>
                      <a:pPr algn="r" fontAlgn="b"/>
                      <a:r>
                        <a:rPr lang="en-US" sz="1400" b="0" i="0" u="none" strike="noStrike">
                          <a:solidFill>
                            <a:schemeClr val="tx1"/>
                          </a:solidFill>
                          <a:effectLst/>
                          <a:latin typeface="+mn-lt"/>
                        </a:rPr>
                        <a:t>$0.32 </a:t>
                      </a:r>
                    </a:p>
                  </a:txBody>
                  <a:tcPr marL="9525" marR="9525" marT="9525" anchor="b">
                    <a:lnL>
                      <a:noFill/>
                    </a:lnL>
                    <a:lnR>
                      <a:noFill/>
                    </a:lnR>
                    <a:lnT w="12700" cap="flat" cmpd="sng" algn="ctr">
                      <a:solidFill>
                        <a:srgbClr val="000000"/>
                      </a:solidFill>
                      <a:prstDash val="solid"/>
                      <a:round/>
                      <a:headEnd type="none" w="med" len="med"/>
                      <a:tailEnd type="none" w="med" len="med"/>
                    </a:lnT>
                    <a:lnB>
                      <a:noFill/>
                    </a:lnB>
                    <a:solidFill>
                      <a:srgbClr val="01ADDB"/>
                    </a:solidFill>
                  </a:tcPr>
                </a:tc>
                <a:tc>
                  <a:txBody>
                    <a:bodyPr/>
                    <a:lstStyle/>
                    <a:p>
                      <a:pPr algn="r" fontAlgn="b"/>
                      <a:r>
                        <a:rPr lang="en-US" sz="1400" b="0" i="0" u="none" strike="noStrike">
                          <a:solidFill>
                            <a:schemeClr val="tx1"/>
                          </a:solidFill>
                          <a:effectLst/>
                          <a:latin typeface="+mn-lt"/>
                        </a:rPr>
                        <a:t>$10,688.00 </a:t>
                      </a:r>
                    </a:p>
                  </a:txBody>
                  <a:tcPr marL="9525" marR="9525" marT="9525"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01ADDB"/>
                    </a:solidFill>
                  </a:tcPr>
                </a:tc>
                <a:extLst>
                  <a:ext uri="{0D108BD9-81ED-4DB2-BD59-A6C34878D82A}">
                    <a16:rowId xmlns:a16="http://schemas.microsoft.com/office/drawing/2014/main" val="2967691019"/>
                  </a:ext>
                </a:extLst>
              </a:tr>
              <a:tr h="190500">
                <a:tc>
                  <a:txBody>
                    <a:bodyPr/>
                    <a:lstStyle/>
                    <a:p>
                      <a:pPr algn="l" fontAlgn="b"/>
                      <a:r>
                        <a:rPr lang="en-US" sz="1400" b="0" i="0" u="none" strike="noStrike">
                          <a:solidFill>
                            <a:schemeClr val="tx1"/>
                          </a:solidFill>
                          <a:effectLst/>
                          <a:latin typeface="+mn-lt"/>
                        </a:rPr>
                        <a:t>Student Fitness Programs</a:t>
                      </a:r>
                    </a:p>
                  </a:txBody>
                  <a:tcPr marL="9525" marR="9525" marT="9525" anchor="b">
                    <a:lnL w="12700" cap="flat" cmpd="sng" algn="ctr">
                      <a:solidFill>
                        <a:srgbClr val="000000"/>
                      </a:solidFill>
                      <a:prstDash val="solid"/>
                      <a:round/>
                      <a:headEnd type="none" w="med" len="med"/>
                      <a:tailEnd type="none" w="med" len="med"/>
                    </a:lnL>
                    <a:lnR>
                      <a:noFill/>
                    </a:lnR>
                    <a:lnT>
                      <a:noFill/>
                    </a:lnT>
                    <a:lnB>
                      <a:noFill/>
                    </a:lnB>
                    <a:solidFill>
                      <a:srgbClr val="01ADDB"/>
                    </a:solidFill>
                  </a:tcPr>
                </a:tc>
                <a:tc>
                  <a:txBody>
                    <a:bodyPr/>
                    <a:lstStyle/>
                    <a:p>
                      <a:pPr algn="r" fontAlgn="b"/>
                      <a:r>
                        <a:rPr lang="en-US" sz="1400" b="0" i="0" u="none" strike="noStrike">
                          <a:solidFill>
                            <a:schemeClr val="tx1"/>
                          </a:solidFill>
                          <a:effectLst/>
                          <a:latin typeface="+mn-lt"/>
                        </a:rPr>
                        <a:t>$0.80 </a:t>
                      </a:r>
                    </a:p>
                  </a:txBody>
                  <a:tcPr marL="9525" marR="9525" marT="9525" anchor="b">
                    <a:lnL>
                      <a:noFill/>
                    </a:lnL>
                    <a:lnR>
                      <a:noFill/>
                    </a:lnR>
                    <a:lnT>
                      <a:noFill/>
                    </a:lnT>
                    <a:lnB>
                      <a:noFill/>
                    </a:lnB>
                    <a:solidFill>
                      <a:srgbClr val="01ADDB"/>
                    </a:solidFill>
                  </a:tcPr>
                </a:tc>
                <a:tc>
                  <a:txBody>
                    <a:bodyPr/>
                    <a:lstStyle/>
                    <a:p>
                      <a:pPr algn="r" fontAlgn="b"/>
                      <a:r>
                        <a:rPr lang="en-US" sz="1400" b="0" i="0" u="none" strike="noStrike">
                          <a:solidFill>
                            <a:schemeClr val="tx1"/>
                          </a:solidFill>
                          <a:effectLst/>
                          <a:latin typeface="+mn-lt"/>
                        </a:rPr>
                        <a:t>$26,720.00 </a:t>
                      </a:r>
                    </a:p>
                  </a:txBody>
                  <a:tcPr marL="9525" marR="9525" marT="9525" anchor="b">
                    <a:lnL>
                      <a:noFill/>
                    </a:lnL>
                    <a:lnR w="12700" cap="flat" cmpd="sng" algn="ctr">
                      <a:solidFill>
                        <a:srgbClr val="000000"/>
                      </a:solidFill>
                      <a:prstDash val="solid"/>
                      <a:round/>
                      <a:headEnd type="none" w="med" len="med"/>
                      <a:tailEnd type="none" w="med" len="med"/>
                    </a:lnR>
                    <a:lnT>
                      <a:noFill/>
                    </a:lnT>
                    <a:lnB>
                      <a:noFill/>
                    </a:lnB>
                    <a:solidFill>
                      <a:srgbClr val="01ADDB"/>
                    </a:solidFill>
                  </a:tcPr>
                </a:tc>
                <a:extLst>
                  <a:ext uri="{0D108BD9-81ED-4DB2-BD59-A6C34878D82A}">
                    <a16:rowId xmlns:a16="http://schemas.microsoft.com/office/drawing/2014/main" val="3468789583"/>
                  </a:ext>
                </a:extLst>
              </a:tr>
              <a:tr h="190500">
                <a:tc>
                  <a:txBody>
                    <a:bodyPr/>
                    <a:lstStyle/>
                    <a:p>
                      <a:pPr algn="l" fontAlgn="b"/>
                      <a:r>
                        <a:rPr lang="en-US" sz="1400" b="0" i="0" u="none" strike="noStrike">
                          <a:solidFill>
                            <a:schemeClr val="tx1"/>
                          </a:solidFill>
                          <a:effectLst/>
                          <a:latin typeface="+mn-lt"/>
                        </a:rPr>
                        <a:t>Wage Hourly for Group Exercise</a:t>
                      </a:r>
                    </a:p>
                  </a:txBody>
                  <a:tcPr marL="9525" marR="9525" marT="9525" anchor="b">
                    <a:lnL w="12700" cap="flat" cmpd="sng" algn="ctr">
                      <a:solidFill>
                        <a:srgbClr val="000000"/>
                      </a:solidFill>
                      <a:prstDash val="solid"/>
                      <a:round/>
                      <a:headEnd type="none" w="med" len="med"/>
                      <a:tailEnd type="none" w="med" len="med"/>
                    </a:lnL>
                    <a:lnR>
                      <a:noFill/>
                    </a:lnR>
                    <a:lnT>
                      <a:noFill/>
                    </a:lnT>
                    <a:lnB>
                      <a:noFill/>
                    </a:lnB>
                    <a:solidFill>
                      <a:srgbClr val="01ADDB"/>
                    </a:solidFill>
                  </a:tcPr>
                </a:tc>
                <a:tc>
                  <a:txBody>
                    <a:bodyPr/>
                    <a:lstStyle/>
                    <a:p>
                      <a:pPr algn="r" fontAlgn="b"/>
                      <a:r>
                        <a:rPr lang="en-US" sz="1400" b="0" i="0" u="none" strike="noStrike">
                          <a:solidFill>
                            <a:schemeClr val="tx1"/>
                          </a:solidFill>
                          <a:effectLst/>
                          <a:latin typeface="+mn-lt"/>
                        </a:rPr>
                        <a:t>$1.41 </a:t>
                      </a:r>
                    </a:p>
                  </a:txBody>
                  <a:tcPr marL="9525" marR="9525" marT="9525" anchor="b">
                    <a:lnL>
                      <a:noFill/>
                    </a:lnL>
                    <a:lnR>
                      <a:noFill/>
                    </a:lnR>
                    <a:lnT>
                      <a:noFill/>
                    </a:lnT>
                    <a:lnB>
                      <a:noFill/>
                    </a:lnB>
                    <a:solidFill>
                      <a:srgbClr val="01ADDB"/>
                    </a:solidFill>
                  </a:tcPr>
                </a:tc>
                <a:tc>
                  <a:txBody>
                    <a:bodyPr/>
                    <a:lstStyle/>
                    <a:p>
                      <a:pPr algn="r" fontAlgn="b"/>
                      <a:r>
                        <a:rPr lang="en-US" sz="1400" b="0" i="0" u="none" strike="noStrike">
                          <a:solidFill>
                            <a:schemeClr val="tx1"/>
                          </a:solidFill>
                          <a:effectLst/>
                          <a:latin typeface="+mn-lt"/>
                        </a:rPr>
                        <a:t>$47,094.00 </a:t>
                      </a:r>
                    </a:p>
                  </a:txBody>
                  <a:tcPr marL="9525" marR="9525" marT="9525" anchor="b">
                    <a:lnL>
                      <a:noFill/>
                    </a:lnL>
                    <a:lnR w="12700" cap="flat" cmpd="sng" algn="ctr">
                      <a:solidFill>
                        <a:srgbClr val="000000"/>
                      </a:solidFill>
                      <a:prstDash val="solid"/>
                      <a:round/>
                      <a:headEnd type="none" w="med" len="med"/>
                      <a:tailEnd type="none" w="med" len="med"/>
                    </a:lnR>
                    <a:lnT>
                      <a:noFill/>
                    </a:lnT>
                    <a:lnB>
                      <a:noFill/>
                    </a:lnB>
                    <a:solidFill>
                      <a:srgbClr val="01ADDB"/>
                    </a:solidFill>
                  </a:tcPr>
                </a:tc>
                <a:extLst>
                  <a:ext uri="{0D108BD9-81ED-4DB2-BD59-A6C34878D82A}">
                    <a16:rowId xmlns:a16="http://schemas.microsoft.com/office/drawing/2014/main" val="3598388452"/>
                  </a:ext>
                </a:extLst>
              </a:tr>
              <a:tr h="190500">
                <a:tc>
                  <a:txBody>
                    <a:bodyPr/>
                    <a:lstStyle/>
                    <a:p>
                      <a:pPr algn="l" fontAlgn="b"/>
                      <a:r>
                        <a:rPr lang="en-US" sz="1400" b="0" i="0" u="none" strike="noStrike">
                          <a:solidFill>
                            <a:schemeClr val="tx1"/>
                          </a:solidFill>
                          <a:effectLst/>
                          <a:latin typeface="+mn-lt"/>
                        </a:rPr>
                        <a:t>Student Wages</a:t>
                      </a:r>
                    </a:p>
                  </a:txBody>
                  <a:tcPr marL="9525" marR="9525" marT="9525" anchor="b">
                    <a:lnL w="12700" cap="flat" cmpd="sng" algn="ctr">
                      <a:solidFill>
                        <a:srgbClr val="000000"/>
                      </a:solidFill>
                      <a:prstDash val="solid"/>
                      <a:round/>
                      <a:headEnd type="none" w="med" len="med"/>
                      <a:tailEnd type="none" w="med" len="med"/>
                    </a:lnL>
                    <a:lnR>
                      <a:noFill/>
                    </a:lnR>
                    <a:lnT>
                      <a:noFill/>
                    </a:lnT>
                    <a:lnB>
                      <a:noFill/>
                    </a:lnB>
                    <a:solidFill>
                      <a:srgbClr val="01ADDB"/>
                    </a:solidFill>
                  </a:tcPr>
                </a:tc>
                <a:tc>
                  <a:txBody>
                    <a:bodyPr/>
                    <a:lstStyle/>
                    <a:p>
                      <a:pPr algn="r" fontAlgn="b"/>
                      <a:r>
                        <a:rPr lang="en-US" sz="1400" b="0" i="0" u="none" strike="noStrike">
                          <a:solidFill>
                            <a:schemeClr val="tx1"/>
                          </a:solidFill>
                          <a:effectLst/>
                          <a:latin typeface="+mn-lt"/>
                        </a:rPr>
                        <a:t>$2.40 </a:t>
                      </a:r>
                    </a:p>
                  </a:txBody>
                  <a:tcPr marL="9525" marR="9525" marT="9525" anchor="b">
                    <a:lnL>
                      <a:noFill/>
                    </a:lnL>
                    <a:lnR>
                      <a:noFill/>
                    </a:lnR>
                    <a:lnT>
                      <a:noFill/>
                    </a:lnT>
                    <a:lnB>
                      <a:noFill/>
                    </a:lnB>
                    <a:solidFill>
                      <a:srgbClr val="01ADDB"/>
                    </a:solidFill>
                  </a:tcPr>
                </a:tc>
                <a:tc>
                  <a:txBody>
                    <a:bodyPr/>
                    <a:lstStyle/>
                    <a:p>
                      <a:pPr algn="r" fontAlgn="b"/>
                      <a:r>
                        <a:rPr lang="en-US" sz="1400" b="0" i="0" u="none" strike="noStrike">
                          <a:solidFill>
                            <a:schemeClr val="tx1"/>
                          </a:solidFill>
                          <a:effectLst/>
                          <a:latin typeface="+mn-lt"/>
                        </a:rPr>
                        <a:t>$80,160.00 </a:t>
                      </a:r>
                    </a:p>
                  </a:txBody>
                  <a:tcPr marL="9525" marR="9525" marT="9525" anchor="b">
                    <a:lnL>
                      <a:noFill/>
                    </a:lnL>
                    <a:lnR w="12700" cap="flat" cmpd="sng" algn="ctr">
                      <a:solidFill>
                        <a:srgbClr val="000000"/>
                      </a:solidFill>
                      <a:prstDash val="solid"/>
                      <a:round/>
                      <a:headEnd type="none" w="med" len="med"/>
                      <a:tailEnd type="none" w="med" len="med"/>
                    </a:lnR>
                    <a:lnT>
                      <a:noFill/>
                    </a:lnT>
                    <a:lnB>
                      <a:noFill/>
                    </a:lnB>
                    <a:solidFill>
                      <a:srgbClr val="01ADDB"/>
                    </a:solidFill>
                  </a:tcPr>
                </a:tc>
                <a:extLst>
                  <a:ext uri="{0D108BD9-81ED-4DB2-BD59-A6C34878D82A}">
                    <a16:rowId xmlns:a16="http://schemas.microsoft.com/office/drawing/2014/main" val="1561683628"/>
                  </a:ext>
                </a:extLst>
              </a:tr>
              <a:tr h="190500">
                <a:tc>
                  <a:txBody>
                    <a:bodyPr/>
                    <a:lstStyle/>
                    <a:p>
                      <a:pPr algn="l" fontAlgn="b"/>
                      <a:r>
                        <a:rPr lang="en-US" sz="1400" b="0" i="0" u="none" strike="noStrike">
                          <a:solidFill>
                            <a:schemeClr val="tx1"/>
                          </a:solidFill>
                          <a:effectLst/>
                          <a:latin typeface="+mn-lt"/>
                        </a:rPr>
                        <a:t>Esports R&amp;R</a:t>
                      </a:r>
                    </a:p>
                  </a:txBody>
                  <a:tcPr marL="9525" marR="9525" marT="9525" anchor="b">
                    <a:lnL w="1270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solidFill>
                      <a:srgbClr val="01ADDB"/>
                    </a:solidFill>
                  </a:tcPr>
                </a:tc>
                <a:tc>
                  <a:txBody>
                    <a:bodyPr/>
                    <a:lstStyle/>
                    <a:p>
                      <a:pPr algn="r" fontAlgn="b"/>
                      <a:r>
                        <a:rPr lang="en-US" sz="1400" b="0" i="0" u="none" strike="noStrike">
                          <a:solidFill>
                            <a:schemeClr val="tx1"/>
                          </a:solidFill>
                          <a:effectLst/>
                          <a:latin typeface="+mn-lt"/>
                        </a:rPr>
                        <a:t>$1.05 </a:t>
                      </a:r>
                    </a:p>
                  </a:txBody>
                  <a:tcPr marL="9525" marR="9525" marT="9525" anchor="b">
                    <a:lnL>
                      <a:noFill/>
                    </a:lnL>
                    <a:lnR>
                      <a:noFill/>
                    </a:lnR>
                    <a:lnT>
                      <a:noFill/>
                    </a:lnT>
                    <a:lnB w="6350" cap="flat" cmpd="sng" algn="ctr">
                      <a:solidFill>
                        <a:srgbClr val="000000"/>
                      </a:solidFill>
                      <a:prstDash val="solid"/>
                      <a:round/>
                      <a:headEnd type="none" w="med" len="med"/>
                      <a:tailEnd type="none" w="med" len="med"/>
                    </a:lnB>
                    <a:solidFill>
                      <a:srgbClr val="01ADDB"/>
                    </a:solidFill>
                  </a:tcPr>
                </a:tc>
                <a:tc>
                  <a:txBody>
                    <a:bodyPr/>
                    <a:lstStyle/>
                    <a:p>
                      <a:pPr algn="r" fontAlgn="b"/>
                      <a:r>
                        <a:rPr lang="en-US" sz="1400" b="0" i="0" u="none" strike="noStrike">
                          <a:solidFill>
                            <a:schemeClr val="tx1"/>
                          </a:solidFill>
                          <a:effectLst/>
                          <a:latin typeface="+mn-lt"/>
                        </a:rPr>
                        <a:t>$35,070.00 </a:t>
                      </a:r>
                    </a:p>
                  </a:txBody>
                  <a:tcPr marL="9525" marR="9525" marT="9525" anchor="b">
                    <a:lnL>
                      <a:noFill/>
                    </a:lnL>
                    <a:lnR w="1270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01ADDB"/>
                    </a:solidFill>
                  </a:tcPr>
                </a:tc>
                <a:extLst>
                  <a:ext uri="{0D108BD9-81ED-4DB2-BD59-A6C34878D82A}">
                    <a16:rowId xmlns:a16="http://schemas.microsoft.com/office/drawing/2014/main" val="2189683497"/>
                  </a:ext>
                </a:extLst>
              </a:tr>
              <a:tr h="200025">
                <a:tc>
                  <a:txBody>
                    <a:bodyPr/>
                    <a:lstStyle/>
                    <a:p>
                      <a:pPr algn="r" fontAlgn="b"/>
                      <a:r>
                        <a:rPr lang="en-US" sz="1400" b="0" i="0" u="none" strike="noStrike">
                          <a:solidFill>
                            <a:schemeClr val="tx1"/>
                          </a:solidFill>
                          <a:effectLst/>
                          <a:latin typeface="+mn-lt"/>
                        </a:rPr>
                        <a:t>Sub Total</a:t>
                      </a:r>
                    </a:p>
                  </a:txBody>
                  <a:tcPr marL="9525" marR="9525" marT="9525" anchor="b">
                    <a:lnL w="1270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01ADDB"/>
                    </a:solidFill>
                  </a:tcPr>
                </a:tc>
                <a:tc>
                  <a:txBody>
                    <a:bodyPr/>
                    <a:lstStyle/>
                    <a:p>
                      <a:pPr algn="r" fontAlgn="b"/>
                      <a:r>
                        <a:rPr lang="en-US" sz="1400" b="0" i="0" u="none" strike="noStrike">
                          <a:solidFill>
                            <a:schemeClr val="tx1"/>
                          </a:solidFill>
                          <a:effectLst/>
                          <a:latin typeface="+mn-lt"/>
                        </a:rPr>
                        <a:t>$5.98 </a:t>
                      </a:r>
                    </a:p>
                  </a:txBody>
                  <a:tcPr marL="9525" marR="9525" marT="9525" anchor="b">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01ADDB"/>
                    </a:solidFill>
                  </a:tcPr>
                </a:tc>
                <a:tc>
                  <a:txBody>
                    <a:bodyPr/>
                    <a:lstStyle/>
                    <a:p>
                      <a:pPr algn="r" fontAlgn="b"/>
                      <a:r>
                        <a:rPr lang="en-US" sz="1400" b="0" i="0" u="none" strike="noStrike">
                          <a:solidFill>
                            <a:schemeClr val="tx1"/>
                          </a:solidFill>
                          <a:effectLst/>
                          <a:latin typeface="+mn-lt"/>
                        </a:rPr>
                        <a:t>$199,732.00 </a:t>
                      </a:r>
                    </a:p>
                  </a:txBody>
                  <a:tcPr marL="9525" marR="9525" marT="9525" anchor="b">
                    <a:lnL>
                      <a:noFill/>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01ADDB"/>
                    </a:solidFill>
                  </a:tcPr>
                </a:tc>
                <a:extLst>
                  <a:ext uri="{0D108BD9-81ED-4DB2-BD59-A6C34878D82A}">
                    <a16:rowId xmlns:a16="http://schemas.microsoft.com/office/drawing/2014/main" val="1406146598"/>
                  </a:ext>
                </a:extLst>
              </a:tr>
              <a:tr h="209550">
                <a:tc>
                  <a:txBody>
                    <a:bodyPr/>
                    <a:lstStyle/>
                    <a:p>
                      <a:pPr algn="r" fontAlgn="b"/>
                      <a:r>
                        <a:rPr lang="en-US" sz="1400" b="0" i="0" u="none" strike="noStrike">
                          <a:solidFill>
                            <a:schemeClr val="tx1"/>
                          </a:solidFill>
                          <a:effectLst/>
                          <a:latin typeface="+mn-lt"/>
                        </a:rPr>
                        <a:t>Total</a:t>
                      </a:r>
                    </a:p>
                  </a:txBody>
                  <a:tcPr marL="9525" marR="9525" marT="9525" anchor="b">
                    <a:lnL w="12700" cap="flat" cmpd="sng" algn="ctr">
                      <a:solidFill>
                        <a:srgbClr val="000000"/>
                      </a:solidFill>
                      <a:prstDash val="solid"/>
                      <a:round/>
                      <a:headEnd type="none" w="med" len="med"/>
                      <a:tailEnd type="none" w="med" len="med"/>
                    </a:lnL>
                    <a:lnR>
                      <a:noFill/>
                    </a:lnR>
                    <a:lnT w="2540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1ADDB"/>
                    </a:solidFill>
                  </a:tcPr>
                </a:tc>
                <a:tc>
                  <a:txBody>
                    <a:bodyPr/>
                    <a:lstStyle/>
                    <a:p>
                      <a:pPr algn="r" fontAlgn="b"/>
                      <a:r>
                        <a:rPr lang="en-US" sz="1400" b="0" i="0" u="none" strike="noStrike">
                          <a:solidFill>
                            <a:schemeClr val="tx1"/>
                          </a:solidFill>
                          <a:effectLst/>
                          <a:latin typeface="+mn-lt"/>
                        </a:rPr>
                        <a:t>$10.46</a:t>
                      </a:r>
                    </a:p>
                  </a:txBody>
                  <a:tcPr marL="9525" marR="9525" marT="9525" anchor="b">
                    <a:lnL>
                      <a:noFill/>
                    </a:lnL>
                    <a:lnR>
                      <a:noFill/>
                    </a:lnR>
                    <a:lnT w="2540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1ADDB"/>
                    </a:solidFill>
                  </a:tcPr>
                </a:tc>
                <a:tc>
                  <a:txBody>
                    <a:bodyPr/>
                    <a:lstStyle/>
                    <a:p>
                      <a:pPr algn="r" fontAlgn="b"/>
                      <a:r>
                        <a:rPr lang="en-US" sz="1400" b="0" i="0" u="none" strike="noStrike" dirty="0">
                          <a:solidFill>
                            <a:schemeClr val="tx1"/>
                          </a:solidFill>
                          <a:effectLst/>
                          <a:latin typeface="+mn-lt"/>
                        </a:rPr>
                        <a:t>$349,364.00 </a:t>
                      </a:r>
                    </a:p>
                  </a:txBody>
                  <a:tcPr marL="9525" marR="9525" marT="9525" anchor="b">
                    <a:lnL>
                      <a:noFill/>
                    </a:lnL>
                    <a:lnR w="12700" cap="flat" cmpd="sng"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1ADDB"/>
                    </a:solidFill>
                  </a:tcPr>
                </a:tc>
                <a:extLst>
                  <a:ext uri="{0D108BD9-81ED-4DB2-BD59-A6C34878D82A}">
                    <a16:rowId xmlns:a16="http://schemas.microsoft.com/office/drawing/2014/main" val="3110563198"/>
                  </a:ext>
                </a:extLst>
              </a:tr>
            </a:tbl>
          </a:graphicData>
        </a:graphic>
      </p:graphicFrame>
      <p:sp>
        <p:nvSpPr>
          <p:cNvPr id="4" name="TextBox 3">
            <a:extLst>
              <a:ext uri="{FF2B5EF4-FFF2-40B4-BE49-F238E27FC236}">
                <a16:creationId xmlns:a16="http://schemas.microsoft.com/office/drawing/2014/main" id="{863503E3-59AB-133A-AE82-16EACEB5FBA4}"/>
              </a:ext>
            </a:extLst>
          </p:cNvPr>
          <p:cNvSpPr txBox="1"/>
          <p:nvPr/>
        </p:nvSpPr>
        <p:spPr>
          <a:xfrm>
            <a:off x="5797550" y="65006"/>
            <a:ext cx="2792595" cy="326858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2400" dirty="0">
                <a:solidFill>
                  <a:srgbClr val="FF12D0"/>
                </a:solidFill>
                <a:cs typeface="Arial"/>
              </a:rPr>
              <a:t>First Priority</a:t>
            </a:r>
          </a:p>
          <a:p>
            <a:pPr algn="r"/>
            <a:r>
              <a:rPr lang="en-US" sz="2400" dirty="0">
                <a:solidFill>
                  <a:srgbClr val="FFFF00"/>
                </a:solidFill>
                <a:cs typeface="Arial"/>
              </a:rPr>
              <a:t>Second Priority</a:t>
            </a:r>
          </a:p>
          <a:p>
            <a:pPr algn="r">
              <a:spcBef>
                <a:spcPct val="20000"/>
              </a:spcBef>
            </a:pPr>
            <a:r>
              <a:rPr lang="en-US" sz="2400" dirty="0">
                <a:solidFill>
                  <a:srgbClr val="00FF62"/>
                </a:solidFill>
                <a:cs typeface="Arial"/>
              </a:rPr>
              <a:t>Direct to Student Employees</a:t>
            </a:r>
            <a:endParaRPr lang="en-US" sz="2400" dirty="0">
              <a:solidFill>
                <a:srgbClr val="FFFFFF"/>
              </a:solidFill>
              <a:cs typeface="Arial"/>
            </a:endParaRPr>
          </a:p>
          <a:p>
            <a:pPr algn="r">
              <a:spcBef>
                <a:spcPct val="20000"/>
              </a:spcBef>
            </a:pPr>
            <a:r>
              <a:rPr lang="en-US" sz="2400" dirty="0">
                <a:solidFill>
                  <a:srgbClr val="F55D7B"/>
                </a:solidFill>
                <a:cs typeface="Arial"/>
              </a:rPr>
              <a:t>Increase Student Access</a:t>
            </a:r>
            <a:endParaRPr lang="en-US" sz="2400" dirty="0">
              <a:solidFill>
                <a:srgbClr val="FFFFFF"/>
              </a:solidFill>
              <a:cs typeface="Arial"/>
            </a:endParaRPr>
          </a:p>
          <a:p>
            <a:pPr algn="r">
              <a:spcBef>
                <a:spcPct val="20000"/>
              </a:spcBef>
            </a:pPr>
            <a:r>
              <a:rPr lang="en-US" sz="2400" dirty="0">
                <a:solidFill>
                  <a:srgbClr val="FFA230"/>
                </a:solidFill>
                <a:cs typeface="Arial"/>
              </a:rPr>
              <a:t>Guarantee Future Student Access</a:t>
            </a:r>
            <a:endParaRPr lang="en-US" dirty="0"/>
          </a:p>
        </p:txBody>
      </p:sp>
      <p:sp>
        <p:nvSpPr>
          <p:cNvPr id="6" name="Arrow: Right 5">
            <a:extLst>
              <a:ext uri="{FF2B5EF4-FFF2-40B4-BE49-F238E27FC236}">
                <a16:creationId xmlns:a16="http://schemas.microsoft.com/office/drawing/2014/main" id="{FC399EF3-BEB6-B674-C683-9D8914F81798}"/>
              </a:ext>
            </a:extLst>
          </p:cNvPr>
          <p:cNvSpPr/>
          <p:nvPr/>
        </p:nvSpPr>
        <p:spPr>
          <a:xfrm>
            <a:off x="3204219" y="2409395"/>
            <a:ext cx="665988" cy="172212"/>
          </a:xfrm>
          <a:prstGeom prst="rightArrow">
            <a:avLst/>
          </a:prstGeom>
          <a:solidFill>
            <a:srgbClr val="F55D7B"/>
          </a:solidFill>
          <a:ln>
            <a:solidFill>
              <a:srgbClr val="F55D7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Arrow: Right 4">
            <a:extLst>
              <a:ext uri="{FF2B5EF4-FFF2-40B4-BE49-F238E27FC236}">
                <a16:creationId xmlns:a16="http://schemas.microsoft.com/office/drawing/2014/main" id="{D2EDC4B8-9FB9-79DA-6F17-9402B78A0E87}"/>
              </a:ext>
            </a:extLst>
          </p:cNvPr>
          <p:cNvSpPr/>
          <p:nvPr/>
        </p:nvSpPr>
        <p:spPr>
          <a:xfrm>
            <a:off x="3204219" y="2673713"/>
            <a:ext cx="665988" cy="172212"/>
          </a:xfrm>
          <a:prstGeom prst="rightArrow">
            <a:avLst/>
          </a:prstGeom>
          <a:solidFill>
            <a:srgbClr val="F55D7B"/>
          </a:solidFill>
          <a:ln>
            <a:solidFill>
              <a:srgbClr val="F55D7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Arrow: Right 7">
            <a:extLst>
              <a:ext uri="{FF2B5EF4-FFF2-40B4-BE49-F238E27FC236}">
                <a16:creationId xmlns:a16="http://schemas.microsoft.com/office/drawing/2014/main" id="{EDFB2CB9-E04F-14CA-DE69-CB7A32004EAA}"/>
              </a:ext>
            </a:extLst>
          </p:cNvPr>
          <p:cNvSpPr/>
          <p:nvPr/>
        </p:nvSpPr>
        <p:spPr>
          <a:xfrm>
            <a:off x="3204219" y="2945175"/>
            <a:ext cx="665988" cy="172212"/>
          </a:xfrm>
          <a:prstGeom prst="rightArrow">
            <a:avLst/>
          </a:prstGeom>
          <a:solidFill>
            <a:srgbClr val="F55D7B"/>
          </a:solidFill>
          <a:ln>
            <a:solidFill>
              <a:srgbClr val="F55D7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Arrow: Right 8">
            <a:extLst>
              <a:ext uri="{FF2B5EF4-FFF2-40B4-BE49-F238E27FC236}">
                <a16:creationId xmlns:a16="http://schemas.microsoft.com/office/drawing/2014/main" id="{7C19A539-1406-8EEF-8D70-74381D657C2F}"/>
              </a:ext>
            </a:extLst>
          </p:cNvPr>
          <p:cNvSpPr/>
          <p:nvPr/>
        </p:nvSpPr>
        <p:spPr>
          <a:xfrm>
            <a:off x="3204219" y="3216639"/>
            <a:ext cx="665988" cy="172212"/>
          </a:xfrm>
          <a:prstGeom prst="rightArrow">
            <a:avLst/>
          </a:prstGeom>
          <a:solidFill>
            <a:srgbClr val="00FF62"/>
          </a:solidFill>
          <a:ln>
            <a:solidFill>
              <a:srgbClr val="00FF6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Arrow: Right 10">
            <a:extLst>
              <a:ext uri="{FF2B5EF4-FFF2-40B4-BE49-F238E27FC236}">
                <a16:creationId xmlns:a16="http://schemas.microsoft.com/office/drawing/2014/main" id="{F22B7AF5-ADE1-84C7-BD2A-62F2D257F746}"/>
              </a:ext>
            </a:extLst>
          </p:cNvPr>
          <p:cNvSpPr/>
          <p:nvPr/>
        </p:nvSpPr>
        <p:spPr>
          <a:xfrm>
            <a:off x="3204219" y="3480956"/>
            <a:ext cx="665988" cy="172212"/>
          </a:xfrm>
          <a:prstGeom prst="rightArrow">
            <a:avLst/>
          </a:prstGeom>
          <a:solidFill>
            <a:srgbClr val="FFA230"/>
          </a:solidFill>
          <a:ln>
            <a:solidFill>
              <a:srgbClr val="FFA23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Arrow: Right 20">
            <a:extLst>
              <a:ext uri="{FF2B5EF4-FFF2-40B4-BE49-F238E27FC236}">
                <a16:creationId xmlns:a16="http://schemas.microsoft.com/office/drawing/2014/main" id="{2E681783-EE98-4617-A9A0-5E3426B69D8C}"/>
              </a:ext>
            </a:extLst>
          </p:cNvPr>
          <p:cNvSpPr/>
          <p:nvPr/>
        </p:nvSpPr>
        <p:spPr>
          <a:xfrm>
            <a:off x="3213742" y="2978505"/>
            <a:ext cx="665988" cy="172212"/>
          </a:xfrm>
          <a:prstGeom prst="rightArrow">
            <a:avLst/>
          </a:prstGeom>
          <a:solidFill>
            <a:srgbClr val="00FF62"/>
          </a:solidFill>
          <a:ln>
            <a:solidFill>
              <a:srgbClr val="00FF6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Arrow: Right 21">
            <a:extLst>
              <a:ext uri="{FF2B5EF4-FFF2-40B4-BE49-F238E27FC236}">
                <a16:creationId xmlns:a16="http://schemas.microsoft.com/office/drawing/2014/main" id="{2B854765-6CCD-4880-9772-A7DEA86EA1E9}"/>
              </a:ext>
            </a:extLst>
          </p:cNvPr>
          <p:cNvSpPr/>
          <p:nvPr/>
        </p:nvSpPr>
        <p:spPr>
          <a:xfrm>
            <a:off x="3280419" y="611867"/>
            <a:ext cx="665988" cy="172212"/>
          </a:xfrm>
          <a:prstGeom prst="rightArrow">
            <a:avLst/>
          </a:prstGeom>
          <a:solidFill>
            <a:srgbClr val="FFFF00"/>
          </a:solidFill>
          <a:ln>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Arrow: Right 22">
            <a:extLst>
              <a:ext uri="{FF2B5EF4-FFF2-40B4-BE49-F238E27FC236}">
                <a16:creationId xmlns:a16="http://schemas.microsoft.com/office/drawing/2014/main" id="{358740D1-2D26-4421-8E02-0A011930A285}"/>
              </a:ext>
            </a:extLst>
          </p:cNvPr>
          <p:cNvSpPr/>
          <p:nvPr/>
        </p:nvSpPr>
        <p:spPr>
          <a:xfrm>
            <a:off x="3280419" y="876546"/>
            <a:ext cx="665988" cy="172212"/>
          </a:xfrm>
          <a:prstGeom prst="rightArrow">
            <a:avLst/>
          </a:prstGeom>
          <a:solidFill>
            <a:srgbClr val="FF12D0"/>
          </a:solidFill>
          <a:ln>
            <a:solidFill>
              <a:srgbClr val="FF12D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9068752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4444B7-6E2B-3153-31A9-60C9A62B8740}"/>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3A302746-C965-8F96-F874-B1D7B3D642DD}"/>
              </a:ext>
            </a:extLst>
          </p:cNvPr>
          <p:cNvSpPr>
            <a:spLocks noGrp="1"/>
          </p:cNvSpPr>
          <p:nvPr>
            <p:ph type="body" sz="quarter" idx="11"/>
          </p:nvPr>
        </p:nvSpPr>
        <p:spPr>
          <a:xfrm>
            <a:off x="447923" y="1353899"/>
            <a:ext cx="8197114" cy="3249442"/>
          </a:xfrm>
        </p:spPr>
        <p:txBody>
          <a:bodyPr vert="horz" lIns="91440" tIns="45720" rIns="91440" bIns="45720" rtlCol="0" anchor="t">
            <a:normAutofit fontScale="47500" lnSpcReduction="20000"/>
          </a:bodyPr>
          <a:lstStyle/>
          <a:p>
            <a:pPr fontAlgn="base"/>
            <a:r>
              <a:rPr lang="en-US" dirty="0"/>
              <a:t>To be eligible for funding, the funding proposal and organization must meet the following criteria: ​</a:t>
            </a:r>
          </a:p>
          <a:p>
            <a:pPr lvl="0" fontAlgn="base"/>
            <a:r>
              <a:rPr lang="en-US" dirty="0"/>
              <a:t>The student-led organization must be registered with Student Success under Campus Recreation as a formal competitive club, remaining in good standing and meeting the minimum requirements outlined in the Club Sports Manual.​</a:t>
            </a:r>
          </a:p>
          <a:p>
            <a:pPr lvl="0" fontAlgn="base"/>
            <a:r>
              <a:rPr lang="en-US" dirty="0"/>
              <a:t>Each Spring, during designated allocation presentation times, a funding/allocation proposal must be submitted. ​</a:t>
            </a:r>
          </a:p>
          <a:p>
            <a:pPr lvl="0" fontAlgn="base"/>
            <a:r>
              <a:rPr lang="en-US" dirty="0"/>
              <a:t>Clubs will be notified of these meetings' sign-up periods. ​</a:t>
            </a:r>
          </a:p>
          <a:p>
            <a:pPr lvl="0" fontAlgn="base"/>
            <a:r>
              <a:rPr lang="en-US" dirty="0"/>
              <a:t>Allocation presentations will not be accepted outside of these designated times, except during a club's inaugural application period. ​</a:t>
            </a:r>
          </a:p>
          <a:p>
            <a:pPr lvl="0" fontAlgn="base"/>
            <a:r>
              <a:rPr lang="en-US" dirty="0"/>
              <a:t>The allocation requested must align with the purpose of the registered student organization, as defined in its application. ​</a:t>
            </a:r>
          </a:p>
          <a:p>
            <a:pPr lvl="0" fontAlgn="base"/>
            <a:r>
              <a:rPr lang="en-US" dirty="0"/>
              <a:t>All funding decisions are made by the Coordinator of Club Sports and designated Campus Recreation staff. ​</a:t>
            </a:r>
          </a:p>
          <a:p>
            <a:pPr lvl="0" fontAlgn="base"/>
            <a:r>
              <a:rPr lang="en-US" dirty="0"/>
              <a:t>Allocation funding is not guaranteed and depends on various factors, including club status, available funds, and unforeseen variables. ​</a:t>
            </a:r>
          </a:p>
          <a:p>
            <a:pPr lvl="0" fontAlgn="base"/>
            <a:r>
              <a:rPr lang="en-US" dirty="0"/>
              <a:t>Clubs placed on probation may face partial or complete forfeiture of allocated funds by the University.​</a:t>
            </a:r>
          </a:p>
          <a:p>
            <a:pPr lvl="0" fontAlgn="base"/>
            <a:r>
              <a:rPr lang="en-US" dirty="0"/>
              <a:t>Following the allocation presentations, clubs will be categorized into one of five tiers, determining the status and allocation funding for each club. ​</a:t>
            </a:r>
          </a:p>
          <a:p>
            <a:pPr lvl="0" fontAlgn="base"/>
            <a:r>
              <a:rPr lang="en-US" dirty="0"/>
              <a:t>Note: The tier system is used to assist Campus Recreation and the Coordinator of Club Sports in determining funds and is no way a guarantee for funding from Campus Recreation Department.​</a:t>
            </a:r>
          </a:p>
          <a:p>
            <a:pPr lvl="0" fontAlgn="base"/>
            <a:r>
              <a:rPr lang="en-US" dirty="0"/>
              <a:t>If your club falls into tier 5 your club will be placed on probation and be required to submit an action plan to avoid suspension. ​</a:t>
            </a:r>
          </a:p>
          <a:p>
            <a:r>
              <a:rPr lang="en-US" dirty="0" err="1">
                <a:latin typeface="Arial"/>
                <a:ea typeface="Open Sans"/>
                <a:cs typeface="Arial"/>
              </a:rPr>
              <a:t>nformation</a:t>
            </a:r>
            <a:endParaRPr lang="en-US" dirty="0">
              <a:latin typeface="Arial"/>
              <a:ea typeface="Open Sans"/>
              <a:cs typeface="Arial"/>
            </a:endParaRPr>
          </a:p>
          <a:p>
            <a:endParaRPr lang="en-US" dirty="0">
              <a:latin typeface="Arial"/>
              <a:ea typeface="Open Sans"/>
              <a:cs typeface="Arial"/>
            </a:endParaRPr>
          </a:p>
        </p:txBody>
      </p:sp>
      <p:sp>
        <p:nvSpPr>
          <p:cNvPr id="2" name="Title 1">
            <a:extLst>
              <a:ext uri="{FF2B5EF4-FFF2-40B4-BE49-F238E27FC236}">
                <a16:creationId xmlns:a16="http://schemas.microsoft.com/office/drawing/2014/main" id="{E1E9705F-4644-BE2F-C0B7-AE2245446A8D}"/>
              </a:ext>
            </a:extLst>
          </p:cNvPr>
          <p:cNvSpPr>
            <a:spLocks noGrp="1"/>
          </p:cNvSpPr>
          <p:nvPr>
            <p:ph type="title"/>
          </p:nvPr>
        </p:nvSpPr>
        <p:spPr>
          <a:xfrm>
            <a:off x="447923" y="360124"/>
            <a:ext cx="8197114" cy="993775"/>
          </a:xfrm>
        </p:spPr>
        <p:txBody>
          <a:bodyPr/>
          <a:lstStyle/>
          <a:p>
            <a:r>
              <a:rPr lang="en-US" dirty="0"/>
              <a:t>Allocation Tier System</a:t>
            </a:r>
            <a:r>
              <a:rPr lang="en-US" b="0" dirty="0"/>
              <a:t>​</a:t>
            </a:r>
            <a:endParaRPr lang="en-US" dirty="0"/>
          </a:p>
        </p:txBody>
      </p:sp>
    </p:spTree>
    <p:extLst>
      <p:ext uri="{BB962C8B-B14F-4D97-AF65-F5344CB8AC3E}">
        <p14:creationId xmlns:p14="http://schemas.microsoft.com/office/powerpoint/2010/main" val="188631810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9F521F-106C-D81C-3126-ABCD24B9B181}"/>
              </a:ext>
            </a:extLst>
          </p:cNvPr>
          <p:cNvSpPr>
            <a:spLocks noGrp="1"/>
          </p:cNvSpPr>
          <p:nvPr>
            <p:ph type="title"/>
          </p:nvPr>
        </p:nvSpPr>
        <p:spPr/>
        <p:txBody>
          <a:bodyPr/>
          <a:lstStyle/>
          <a:p>
            <a:r>
              <a:rPr lang="en-US" dirty="0"/>
              <a:t>Allocation Presentations</a:t>
            </a:r>
          </a:p>
        </p:txBody>
      </p:sp>
      <p:sp>
        <p:nvSpPr>
          <p:cNvPr id="3" name="Text Placeholder 2">
            <a:extLst>
              <a:ext uri="{FF2B5EF4-FFF2-40B4-BE49-F238E27FC236}">
                <a16:creationId xmlns:a16="http://schemas.microsoft.com/office/drawing/2014/main" id="{0732B7D6-64F4-6C9A-D73A-B0F2AB1AF5AD}"/>
              </a:ext>
            </a:extLst>
          </p:cNvPr>
          <p:cNvSpPr>
            <a:spLocks noGrp="1"/>
          </p:cNvSpPr>
          <p:nvPr>
            <p:ph type="body" sz="quarter" idx="11"/>
          </p:nvPr>
        </p:nvSpPr>
        <p:spPr/>
        <p:txBody>
          <a:bodyPr>
            <a:normAutofit/>
          </a:bodyPr>
          <a:lstStyle/>
          <a:p>
            <a:r>
              <a:rPr lang="en-US" sz="1400" dirty="0"/>
              <a:t>Your club’s funding pitch</a:t>
            </a:r>
          </a:p>
          <a:p>
            <a:r>
              <a:rPr lang="en-US" sz="1400" dirty="0"/>
              <a:t>Professional business presentation</a:t>
            </a:r>
          </a:p>
          <a:p>
            <a:r>
              <a:rPr lang="en-US" sz="1400" dirty="0"/>
              <a:t>Present the who, what, why</a:t>
            </a:r>
          </a:p>
          <a:p>
            <a:r>
              <a:rPr lang="en-US" sz="1400" dirty="0"/>
              <a:t>Details matter</a:t>
            </a:r>
          </a:p>
          <a:p>
            <a:r>
              <a:rPr lang="en-US" sz="1400" dirty="0"/>
              <a:t>Show:</a:t>
            </a:r>
          </a:p>
          <a:p>
            <a:pPr lvl="1"/>
            <a:r>
              <a:rPr lang="en-US" sz="1000" dirty="0"/>
              <a:t>How funds will be used</a:t>
            </a:r>
          </a:p>
          <a:p>
            <a:pPr lvl="1"/>
            <a:r>
              <a:rPr lang="en-US" sz="1000" dirty="0"/>
              <a:t>Why assistance is needed</a:t>
            </a:r>
          </a:p>
          <a:p>
            <a:pPr lvl="1"/>
            <a:r>
              <a:rPr lang="en-US" sz="1000" dirty="0"/>
              <a:t>What activities justify support </a:t>
            </a:r>
          </a:p>
          <a:p>
            <a:r>
              <a:rPr lang="en-US" sz="1400" dirty="0"/>
              <a:t>Not for grievances</a:t>
            </a:r>
          </a:p>
          <a:p>
            <a:r>
              <a:rPr lang="en-US" sz="1400" dirty="0"/>
              <a:t>Funds support: uniforms, equipment, operating costs</a:t>
            </a:r>
          </a:p>
          <a:p>
            <a:r>
              <a:rPr lang="en-US" sz="1400" dirty="0"/>
              <a:t>Not allowed: coach pay, bonding activities</a:t>
            </a:r>
          </a:p>
          <a:p>
            <a:r>
              <a:rPr lang="en-US" sz="1400" dirty="0"/>
              <a:t>Near end of spring semester</a:t>
            </a:r>
          </a:p>
          <a:p>
            <a:r>
              <a:rPr lang="en-US" sz="1400" dirty="0"/>
              <a:t>All DSE events will be totaled (games, tournaments, community service events) </a:t>
            </a:r>
          </a:p>
        </p:txBody>
      </p:sp>
    </p:spTree>
    <p:extLst>
      <p:ext uri="{BB962C8B-B14F-4D97-AF65-F5344CB8AC3E}">
        <p14:creationId xmlns:p14="http://schemas.microsoft.com/office/powerpoint/2010/main" val="550035559"/>
      </p:ext>
    </p:extLst>
  </p:cSld>
  <p:clrMapOvr>
    <a:masterClrMapping/>
  </p:clrMapOvr>
  <p:transition spd="slow">
    <p:wip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63A1BF-6C7A-1817-4319-CDE74179C515}"/>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EDCEF6EB-1A25-7BEF-35E1-0FDF47212648}"/>
              </a:ext>
            </a:extLst>
          </p:cNvPr>
          <p:cNvSpPr>
            <a:spLocks noGrp="1"/>
          </p:cNvSpPr>
          <p:nvPr>
            <p:ph type="body" sz="quarter" idx="11"/>
          </p:nvPr>
        </p:nvSpPr>
        <p:spPr>
          <a:xfrm>
            <a:off x="447923" y="1353899"/>
            <a:ext cx="8197114" cy="3249442"/>
          </a:xfrm>
        </p:spPr>
        <p:txBody>
          <a:bodyPr vert="horz" lIns="91440" tIns="45720" rIns="91440" bIns="45720" rtlCol="0" anchor="t">
            <a:normAutofit/>
          </a:bodyPr>
          <a:lstStyle/>
          <a:p>
            <a:endParaRPr lang="en-US" dirty="0">
              <a:latin typeface="Arial"/>
              <a:ea typeface="Open Sans"/>
              <a:cs typeface="Arial"/>
            </a:endParaRPr>
          </a:p>
        </p:txBody>
      </p:sp>
      <p:sp>
        <p:nvSpPr>
          <p:cNvPr id="2" name="Title 1">
            <a:extLst>
              <a:ext uri="{FF2B5EF4-FFF2-40B4-BE49-F238E27FC236}">
                <a16:creationId xmlns:a16="http://schemas.microsoft.com/office/drawing/2014/main" id="{CA740277-BC3B-DBA2-535F-BA2009EA3A6E}"/>
              </a:ext>
            </a:extLst>
          </p:cNvPr>
          <p:cNvSpPr>
            <a:spLocks noGrp="1"/>
          </p:cNvSpPr>
          <p:nvPr>
            <p:ph type="title"/>
          </p:nvPr>
        </p:nvSpPr>
        <p:spPr>
          <a:xfrm>
            <a:off x="447923" y="360124"/>
            <a:ext cx="8197114" cy="993775"/>
          </a:xfrm>
        </p:spPr>
        <p:txBody>
          <a:bodyPr/>
          <a:lstStyle/>
          <a:p>
            <a:r>
              <a:rPr lang="en-US" dirty="0"/>
              <a:t>Allocation Presentations - Spring Semester</a:t>
            </a:r>
          </a:p>
        </p:txBody>
      </p:sp>
      <p:grpSp>
        <p:nvGrpSpPr>
          <p:cNvPr id="19" name="Google Shape;423;p38">
            <a:extLst>
              <a:ext uri="{FF2B5EF4-FFF2-40B4-BE49-F238E27FC236}">
                <a16:creationId xmlns:a16="http://schemas.microsoft.com/office/drawing/2014/main" id="{2B0BD2BD-F5A5-581F-2346-BEDA0FCA375D}"/>
              </a:ext>
            </a:extLst>
          </p:cNvPr>
          <p:cNvGrpSpPr/>
          <p:nvPr/>
        </p:nvGrpSpPr>
        <p:grpSpPr>
          <a:xfrm>
            <a:off x="577686" y="1378078"/>
            <a:ext cx="8184572" cy="3201084"/>
            <a:chOff x="0" y="0"/>
            <a:chExt cx="8184572" cy="3201084"/>
          </a:xfrm>
        </p:grpSpPr>
        <p:sp>
          <p:nvSpPr>
            <p:cNvPr id="20" name="Google Shape;424;p38">
              <a:extLst>
                <a:ext uri="{FF2B5EF4-FFF2-40B4-BE49-F238E27FC236}">
                  <a16:creationId xmlns:a16="http://schemas.microsoft.com/office/drawing/2014/main" id="{6F2C8FC1-F4E7-161D-4D2C-1FA940621009}"/>
                </a:ext>
              </a:extLst>
            </p:cNvPr>
            <p:cNvSpPr/>
            <p:nvPr/>
          </p:nvSpPr>
          <p:spPr>
            <a:xfrm>
              <a:off x="0" y="0"/>
              <a:ext cx="6302100" cy="576300"/>
            </a:xfrm>
            <a:prstGeom prst="roundRect">
              <a:avLst>
                <a:gd name="adj" fmla="val 10000"/>
              </a:avLst>
            </a:prstGeom>
            <a:solidFill>
              <a:srgbClr val="666666"/>
            </a:solidFill>
            <a:ln w="38100" cap="flat" cmpd="sng">
              <a:solidFill>
                <a:srgbClr val="FFFFFF"/>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 name="Google Shape;425;p38">
              <a:extLst>
                <a:ext uri="{FF2B5EF4-FFF2-40B4-BE49-F238E27FC236}">
                  <a16:creationId xmlns:a16="http://schemas.microsoft.com/office/drawing/2014/main" id="{E3A36227-D804-6266-6B62-794690F0C38F}"/>
                </a:ext>
              </a:extLst>
            </p:cNvPr>
            <p:cNvSpPr txBox="1"/>
            <p:nvPr/>
          </p:nvSpPr>
          <p:spPr>
            <a:xfrm>
              <a:off x="16875" y="16876"/>
              <a:ext cx="6285201" cy="542400"/>
            </a:xfrm>
            <a:prstGeom prst="rect">
              <a:avLst/>
            </a:prstGeom>
            <a:noFill/>
            <a:ln>
              <a:noFill/>
            </a:ln>
          </p:spPr>
          <p:txBody>
            <a:bodyPr spcFirstLastPara="1" wrap="square" lIns="41900" tIns="41900" rIns="41900" bIns="4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90000"/>
                </a:lnSpc>
                <a:buClr>
                  <a:srgbClr val="FFFFFF"/>
                </a:buClr>
                <a:buSzPts val="1100"/>
              </a:pPr>
              <a:r>
                <a:rPr lang="en" sz="1100" b="0" i="0" u="none" strike="noStrike" cap="none" dirty="0">
                  <a:solidFill>
                    <a:srgbClr val="FFFFFF"/>
                  </a:solidFill>
                  <a:latin typeface="Arial"/>
                  <a:ea typeface="Arial"/>
                  <a:cs typeface="Arial"/>
                  <a:sym typeface="Arial"/>
                </a:rPr>
                <a:t>Club Sports </a:t>
              </a:r>
              <a:r>
                <a:rPr lang="en" sz="1100" dirty="0">
                  <a:solidFill>
                    <a:srgbClr val="FFFFFF"/>
                  </a:solidFill>
                </a:rPr>
                <a:t>as a whole is allocated a specific amount</a:t>
              </a:r>
              <a:r>
                <a:rPr lang="en" sz="1100" b="0" i="0" u="none" strike="noStrike" cap="none" dirty="0">
                  <a:solidFill>
                    <a:srgbClr val="FFFFFF"/>
                  </a:solidFill>
                  <a:latin typeface="Arial"/>
                  <a:ea typeface="Arial"/>
                  <a:cs typeface="Arial"/>
                  <a:sym typeface="Arial"/>
                </a:rPr>
                <a:t> of student fee money to be divided amongst all possible teams minus first year teams. </a:t>
              </a:r>
              <a:endParaRPr sz="1100" b="0" i="0" u="none" strike="noStrike" cap="none" dirty="0">
                <a:solidFill>
                  <a:srgbClr val="FFFFFF"/>
                </a:solidFill>
                <a:latin typeface="Arial"/>
                <a:ea typeface="Arial"/>
                <a:cs typeface="Arial"/>
                <a:sym typeface="Arial"/>
              </a:endParaRPr>
            </a:p>
            <a:p>
              <a:pPr marL="0" marR="0" lvl="0" indent="0" algn="l" rtl="0">
                <a:lnSpc>
                  <a:spcPct val="90000"/>
                </a:lnSpc>
                <a:spcBef>
                  <a:spcPts val="0"/>
                </a:spcBef>
                <a:spcAft>
                  <a:spcPts val="0"/>
                </a:spcAft>
                <a:buClr>
                  <a:srgbClr val="FFFFFF"/>
                </a:buClr>
                <a:buSzPts val="1100"/>
                <a:buFont typeface="Arial"/>
                <a:buNone/>
              </a:pPr>
              <a:r>
                <a:rPr lang="en" sz="1000" b="0" i="0" u="none" strike="noStrike" cap="none" dirty="0">
                  <a:solidFill>
                    <a:srgbClr val="FFFFFF"/>
                  </a:solidFill>
                  <a:latin typeface="Arial"/>
                  <a:ea typeface="Arial"/>
                  <a:cs typeface="Arial"/>
                  <a:sym typeface="Arial"/>
                </a:rPr>
                <a:t>We use your allocation presentation data to make requests for more funding from student fees. </a:t>
              </a:r>
              <a:endParaRPr sz="1000" b="0" i="0" u="none" strike="noStrike" cap="none" dirty="0">
                <a:solidFill>
                  <a:srgbClr val="FFFFFF"/>
                </a:solidFill>
                <a:latin typeface="Arial"/>
                <a:ea typeface="Arial"/>
                <a:cs typeface="Arial"/>
                <a:sym typeface="Arial"/>
              </a:endParaRPr>
            </a:p>
          </p:txBody>
        </p:sp>
        <p:sp>
          <p:nvSpPr>
            <p:cNvPr id="22" name="Google Shape;426;p38">
              <a:extLst>
                <a:ext uri="{FF2B5EF4-FFF2-40B4-BE49-F238E27FC236}">
                  <a16:creationId xmlns:a16="http://schemas.microsoft.com/office/drawing/2014/main" id="{1CDDD21B-C0D0-8022-F4EA-8A02A2163CE4}"/>
                </a:ext>
              </a:extLst>
            </p:cNvPr>
            <p:cNvSpPr/>
            <p:nvPr/>
          </p:nvSpPr>
          <p:spPr>
            <a:xfrm>
              <a:off x="470627" y="656195"/>
              <a:ext cx="6302100" cy="576300"/>
            </a:xfrm>
            <a:prstGeom prst="roundRect">
              <a:avLst>
                <a:gd name="adj" fmla="val 10000"/>
              </a:avLst>
            </a:prstGeom>
            <a:solidFill>
              <a:srgbClr val="666666"/>
            </a:solidFill>
            <a:ln w="38100" cap="flat" cmpd="sng">
              <a:solidFill>
                <a:srgbClr val="FFFFFF"/>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 name="Google Shape;427;p38">
              <a:extLst>
                <a:ext uri="{FF2B5EF4-FFF2-40B4-BE49-F238E27FC236}">
                  <a16:creationId xmlns:a16="http://schemas.microsoft.com/office/drawing/2014/main" id="{B31FD1C2-B71D-9A2F-3EBA-96783B9784F8}"/>
                </a:ext>
              </a:extLst>
            </p:cNvPr>
            <p:cNvSpPr txBox="1"/>
            <p:nvPr/>
          </p:nvSpPr>
          <p:spPr>
            <a:xfrm>
              <a:off x="487493" y="673072"/>
              <a:ext cx="6285201" cy="542400"/>
            </a:xfrm>
            <a:prstGeom prst="rect">
              <a:avLst/>
            </a:prstGeom>
            <a:noFill/>
            <a:ln>
              <a:noFill/>
            </a:ln>
          </p:spPr>
          <p:txBody>
            <a:bodyPr spcFirstLastPara="1" wrap="square" lIns="41900" tIns="41900" rIns="41900" bIns="4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90000"/>
                </a:lnSpc>
                <a:spcBef>
                  <a:spcPts val="0"/>
                </a:spcBef>
                <a:spcAft>
                  <a:spcPts val="0"/>
                </a:spcAft>
                <a:buClr>
                  <a:srgbClr val="FFFFFF"/>
                </a:buClr>
                <a:buSzPts val="1100"/>
                <a:buFont typeface="Arial"/>
                <a:buNone/>
              </a:pPr>
              <a:r>
                <a:rPr lang="en" sz="1100" b="0" i="0" u="none" strike="noStrike" cap="none" dirty="0">
                  <a:solidFill>
                    <a:srgbClr val="FFFFFF"/>
                  </a:solidFill>
                  <a:latin typeface="Arial"/>
                  <a:ea typeface="Arial"/>
                  <a:cs typeface="Arial"/>
                  <a:sym typeface="Arial"/>
                </a:rPr>
                <a:t>To be eligible for this money, you club must present to Campus Recreation why they need assistance, how they will use this money, and why their club deserves the money based on activities.</a:t>
              </a:r>
              <a:endParaRPr sz="1400" b="0" i="0" u="none" strike="noStrike" cap="none" dirty="0">
                <a:solidFill>
                  <a:srgbClr val="000000"/>
                </a:solidFill>
                <a:latin typeface="Arial"/>
                <a:ea typeface="Arial"/>
                <a:cs typeface="Arial"/>
                <a:sym typeface="Arial"/>
              </a:endParaRPr>
            </a:p>
          </p:txBody>
        </p:sp>
        <p:sp>
          <p:nvSpPr>
            <p:cNvPr id="24" name="Google Shape;428;p38">
              <a:extLst>
                <a:ext uri="{FF2B5EF4-FFF2-40B4-BE49-F238E27FC236}">
                  <a16:creationId xmlns:a16="http://schemas.microsoft.com/office/drawing/2014/main" id="{D39424D6-025F-5A16-AC9D-BF7A8260595A}"/>
                </a:ext>
              </a:extLst>
            </p:cNvPr>
            <p:cNvSpPr/>
            <p:nvPr/>
          </p:nvSpPr>
          <p:spPr>
            <a:xfrm>
              <a:off x="941236" y="1312392"/>
              <a:ext cx="6302100" cy="576300"/>
            </a:xfrm>
            <a:prstGeom prst="roundRect">
              <a:avLst>
                <a:gd name="adj" fmla="val 10000"/>
              </a:avLst>
            </a:prstGeom>
            <a:solidFill>
              <a:srgbClr val="666666"/>
            </a:solidFill>
            <a:ln w="38100" cap="flat" cmpd="sng">
              <a:solidFill>
                <a:srgbClr val="FFFFFF"/>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 name="Google Shape;429;p38">
              <a:extLst>
                <a:ext uri="{FF2B5EF4-FFF2-40B4-BE49-F238E27FC236}">
                  <a16:creationId xmlns:a16="http://schemas.microsoft.com/office/drawing/2014/main" id="{E3C034DF-DC52-A938-FFCD-78A13E6EFB3E}"/>
                </a:ext>
              </a:extLst>
            </p:cNvPr>
            <p:cNvSpPr txBox="1"/>
            <p:nvPr/>
          </p:nvSpPr>
          <p:spPr>
            <a:xfrm>
              <a:off x="958112" y="1329268"/>
              <a:ext cx="5423400" cy="542400"/>
            </a:xfrm>
            <a:prstGeom prst="rect">
              <a:avLst/>
            </a:prstGeom>
            <a:noFill/>
            <a:ln>
              <a:noFill/>
            </a:ln>
          </p:spPr>
          <p:txBody>
            <a:bodyPr spcFirstLastPara="1" wrap="square" lIns="41900" tIns="41900" rIns="41900" bIns="4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90000"/>
                </a:lnSpc>
                <a:spcBef>
                  <a:spcPts val="0"/>
                </a:spcBef>
                <a:spcAft>
                  <a:spcPts val="0"/>
                </a:spcAft>
                <a:buClr>
                  <a:srgbClr val="FFFFFF"/>
                </a:buClr>
                <a:buSzPts val="1100"/>
                <a:buFont typeface="Arial"/>
                <a:buNone/>
              </a:pPr>
              <a:r>
                <a:rPr lang="en" sz="1100" b="0" i="0" u="none" strike="noStrike" cap="none" dirty="0">
                  <a:solidFill>
                    <a:srgbClr val="FFFFFF"/>
                  </a:solidFill>
                  <a:latin typeface="Arial"/>
                  <a:ea typeface="Arial"/>
                  <a:cs typeface="Arial"/>
                  <a:sym typeface="Arial"/>
                </a:rPr>
                <a:t>Come to impress you are asking for financial support and this is to be handled like a professional business presentation. </a:t>
              </a:r>
              <a:endParaRPr sz="1400" b="0" i="0" u="none" strike="noStrike" cap="none" dirty="0">
                <a:solidFill>
                  <a:srgbClr val="000000"/>
                </a:solidFill>
                <a:latin typeface="Arial"/>
                <a:ea typeface="Arial"/>
                <a:cs typeface="Arial"/>
                <a:sym typeface="Arial"/>
              </a:endParaRPr>
            </a:p>
            <a:p>
              <a:pPr marL="57150" marR="0" lvl="1" indent="-57150" algn="l" rtl="0">
                <a:lnSpc>
                  <a:spcPct val="90000"/>
                </a:lnSpc>
                <a:spcBef>
                  <a:spcPts val="385"/>
                </a:spcBef>
                <a:spcAft>
                  <a:spcPts val="0"/>
                </a:spcAft>
                <a:buClr>
                  <a:srgbClr val="FFFFFF"/>
                </a:buClr>
                <a:buSzPts val="900"/>
                <a:buFont typeface="Arial"/>
                <a:buChar char="•"/>
              </a:pPr>
              <a:r>
                <a:rPr lang="en" sz="900" b="0" i="0" u="none" strike="noStrike" cap="none" dirty="0">
                  <a:solidFill>
                    <a:srgbClr val="FFFFFF"/>
                  </a:solidFill>
                  <a:latin typeface="Arial"/>
                  <a:ea typeface="Arial"/>
                  <a:cs typeface="Arial"/>
                  <a:sym typeface="Arial"/>
                </a:rPr>
                <a:t>Presentations are a professional setting and is not a place to air your grievances.</a:t>
              </a:r>
              <a:endParaRPr sz="1400" b="0" i="0" u="none" strike="noStrike" cap="none" dirty="0">
                <a:solidFill>
                  <a:srgbClr val="000000"/>
                </a:solidFill>
                <a:latin typeface="Arial"/>
                <a:ea typeface="Arial"/>
                <a:cs typeface="Arial"/>
                <a:sym typeface="Arial"/>
              </a:endParaRPr>
            </a:p>
          </p:txBody>
        </p:sp>
        <p:sp>
          <p:nvSpPr>
            <p:cNvPr id="26" name="Google Shape;430;p38">
              <a:extLst>
                <a:ext uri="{FF2B5EF4-FFF2-40B4-BE49-F238E27FC236}">
                  <a16:creationId xmlns:a16="http://schemas.microsoft.com/office/drawing/2014/main" id="{3BA4795A-4D74-CC85-0069-31630C41D5FA}"/>
                </a:ext>
              </a:extLst>
            </p:cNvPr>
            <p:cNvSpPr/>
            <p:nvPr/>
          </p:nvSpPr>
          <p:spPr>
            <a:xfrm>
              <a:off x="1411854" y="1968588"/>
              <a:ext cx="6302100" cy="576300"/>
            </a:xfrm>
            <a:prstGeom prst="roundRect">
              <a:avLst>
                <a:gd name="adj" fmla="val 10000"/>
              </a:avLst>
            </a:prstGeom>
            <a:solidFill>
              <a:srgbClr val="666666"/>
            </a:solidFill>
            <a:ln w="38100" cap="flat" cmpd="sng">
              <a:solidFill>
                <a:srgbClr val="FFFFFF"/>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 name="Google Shape;431;p38">
              <a:extLst>
                <a:ext uri="{FF2B5EF4-FFF2-40B4-BE49-F238E27FC236}">
                  <a16:creationId xmlns:a16="http://schemas.microsoft.com/office/drawing/2014/main" id="{94049AFB-DF6C-30BF-D12F-5E63EC63D165}"/>
                </a:ext>
              </a:extLst>
            </p:cNvPr>
            <p:cNvSpPr txBox="1"/>
            <p:nvPr/>
          </p:nvSpPr>
          <p:spPr>
            <a:xfrm>
              <a:off x="1428730" y="1985464"/>
              <a:ext cx="5423400" cy="542400"/>
            </a:xfrm>
            <a:prstGeom prst="rect">
              <a:avLst/>
            </a:prstGeom>
            <a:noFill/>
            <a:ln>
              <a:noFill/>
            </a:ln>
          </p:spPr>
          <p:txBody>
            <a:bodyPr spcFirstLastPara="1" wrap="square" lIns="41900" tIns="41900" rIns="41900" bIns="4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90000"/>
                </a:lnSpc>
                <a:spcBef>
                  <a:spcPts val="0"/>
                </a:spcBef>
                <a:spcAft>
                  <a:spcPts val="0"/>
                </a:spcAft>
                <a:buClr>
                  <a:srgbClr val="FFFFFF"/>
                </a:buClr>
                <a:buSzPts val="1100"/>
                <a:buFont typeface="Arial"/>
                <a:buNone/>
              </a:pPr>
              <a:r>
                <a:rPr lang="en" sz="1100" b="0" i="0" u="none" strike="noStrike" cap="none">
                  <a:solidFill>
                    <a:srgbClr val="FFFFFF"/>
                  </a:solidFill>
                  <a:latin typeface="Arial"/>
                  <a:ea typeface="Arial"/>
                  <a:cs typeface="Arial"/>
                  <a:sym typeface="Arial"/>
                </a:rPr>
                <a:t>The Who, What, and Why’s are crucial to showcasing the need your club has for funding. *</a:t>
              </a:r>
              <a:r>
                <a:rPr lang="en" sz="1100" b="1" i="0" u="none" strike="noStrike" cap="none">
                  <a:solidFill>
                    <a:srgbClr val="FFFFFF"/>
                  </a:solidFill>
                  <a:latin typeface="Arial"/>
                  <a:ea typeface="Arial"/>
                  <a:cs typeface="Arial"/>
                  <a:sym typeface="Arial"/>
                </a:rPr>
                <a:t>DETAILS MATTER* </a:t>
              </a:r>
              <a:endParaRPr sz="1400" b="1" i="0" u="none" strike="noStrike" cap="none">
                <a:solidFill>
                  <a:srgbClr val="000000"/>
                </a:solidFill>
                <a:latin typeface="Arial"/>
                <a:ea typeface="Arial"/>
                <a:cs typeface="Arial"/>
                <a:sym typeface="Arial"/>
              </a:endParaRPr>
            </a:p>
          </p:txBody>
        </p:sp>
        <p:sp>
          <p:nvSpPr>
            <p:cNvPr id="28" name="Google Shape;432;p38">
              <a:extLst>
                <a:ext uri="{FF2B5EF4-FFF2-40B4-BE49-F238E27FC236}">
                  <a16:creationId xmlns:a16="http://schemas.microsoft.com/office/drawing/2014/main" id="{083EF538-CC63-2722-6CF1-BBE8EAFF4842}"/>
                </a:ext>
              </a:extLst>
            </p:cNvPr>
            <p:cNvSpPr/>
            <p:nvPr/>
          </p:nvSpPr>
          <p:spPr>
            <a:xfrm>
              <a:off x="1882472" y="2624784"/>
              <a:ext cx="6302100" cy="576300"/>
            </a:xfrm>
            <a:prstGeom prst="roundRect">
              <a:avLst>
                <a:gd name="adj" fmla="val 10000"/>
              </a:avLst>
            </a:prstGeom>
            <a:solidFill>
              <a:srgbClr val="666666"/>
            </a:solidFill>
            <a:ln w="38100" cap="flat" cmpd="sng">
              <a:solidFill>
                <a:srgbClr val="FFFFFF"/>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 name="Google Shape;433;p38">
              <a:extLst>
                <a:ext uri="{FF2B5EF4-FFF2-40B4-BE49-F238E27FC236}">
                  <a16:creationId xmlns:a16="http://schemas.microsoft.com/office/drawing/2014/main" id="{7614DEFF-00A4-144D-E228-92631B53D4A5}"/>
                </a:ext>
              </a:extLst>
            </p:cNvPr>
            <p:cNvSpPr txBox="1"/>
            <p:nvPr/>
          </p:nvSpPr>
          <p:spPr>
            <a:xfrm>
              <a:off x="1899348" y="2641660"/>
              <a:ext cx="5423400" cy="542400"/>
            </a:xfrm>
            <a:prstGeom prst="rect">
              <a:avLst/>
            </a:prstGeom>
            <a:noFill/>
            <a:ln>
              <a:noFill/>
            </a:ln>
          </p:spPr>
          <p:txBody>
            <a:bodyPr spcFirstLastPara="1" wrap="square" lIns="41900" tIns="41900" rIns="41900" bIns="4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90000"/>
                </a:lnSpc>
                <a:spcBef>
                  <a:spcPts val="0"/>
                </a:spcBef>
                <a:spcAft>
                  <a:spcPts val="0"/>
                </a:spcAft>
                <a:buClr>
                  <a:srgbClr val="FFFFFF"/>
                </a:buClr>
                <a:buSzPts val="1100"/>
                <a:buFont typeface="Arial"/>
                <a:buNone/>
              </a:pPr>
              <a:r>
                <a:rPr lang="en" sz="1100" b="0" i="0" u="none" strike="noStrike" cap="none">
                  <a:solidFill>
                    <a:srgbClr val="FFFFFF"/>
                  </a:solidFill>
                  <a:latin typeface="Arial"/>
                  <a:ea typeface="Arial"/>
                  <a:cs typeface="Arial"/>
                  <a:sym typeface="Arial"/>
                </a:rPr>
                <a:t>Allocations are designed to assist with club needs such as uniforms, equipment, and operating costs. It is not to be used for paying coaches, or club bonding activities.</a:t>
              </a:r>
              <a:endParaRPr sz="1400" b="0" i="0" u="none" strike="noStrike" cap="none">
                <a:solidFill>
                  <a:srgbClr val="000000"/>
                </a:solidFill>
                <a:latin typeface="Arial"/>
                <a:ea typeface="Arial"/>
                <a:cs typeface="Arial"/>
                <a:sym typeface="Arial"/>
              </a:endParaRPr>
            </a:p>
          </p:txBody>
        </p:sp>
        <p:sp>
          <p:nvSpPr>
            <p:cNvPr id="30" name="Google Shape;434;p38">
              <a:extLst>
                <a:ext uri="{FF2B5EF4-FFF2-40B4-BE49-F238E27FC236}">
                  <a16:creationId xmlns:a16="http://schemas.microsoft.com/office/drawing/2014/main" id="{8135E4E4-0870-68E3-217B-D84E4C571833}"/>
                </a:ext>
              </a:extLst>
            </p:cNvPr>
            <p:cNvSpPr/>
            <p:nvPr/>
          </p:nvSpPr>
          <p:spPr>
            <a:xfrm>
              <a:off x="5927677" y="420925"/>
              <a:ext cx="374400" cy="374400"/>
            </a:xfrm>
            <a:prstGeom prst="downArrow">
              <a:avLst>
                <a:gd name="adj1" fmla="val 55000"/>
                <a:gd name="adj2" fmla="val 45000"/>
              </a:avLst>
            </a:prstGeom>
            <a:solidFill>
              <a:srgbClr val="00B05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 name="Google Shape;435;p38">
              <a:extLst>
                <a:ext uri="{FF2B5EF4-FFF2-40B4-BE49-F238E27FC236}">
                  <a16:creationId xmlns:a16="http://schemas.microsoft.com/office/drawing/2014/main" id="{9CB10E9F-1B70-7F3C-CA9C-AA4D0551E7E1}"/>
                </a:ext>
              </a:extLst>
            </p:cNvPr>
            <p:cNvSpPr/>
            <p:nvPr/>
          </p:nvSpPr>
          <p:spPr>
            <a:xfrm>
              <a:off x="6398295" y="1077122"/>
              <a:ext cx="374400" cy="374400"/>
            </a:xfrm>
            <a:prstGeom prst="downArrow">
              <a:avLst>
                <a:gd name="adj1" fmla="val 55000"/>
                <a:gd name="adj2" fmla="val 45000"/>
              </a:avLst>
            </a:prstGeom>
            <a:solidFill>
              <a:srgbClr val="00B05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 name="Google Shape;436;p38">
              <a:extLst>
                <a:ext uri="{FF2B5EF4-FFF2-40B4-BE49-F238E27FC236}">
                  <a16:creationId xmlns:a16="http://schemas.microsoft.com/office/drawing/2014/main" id="{4C2DE20A-E2C5-754C-F612-EC3A1388BFDB}"/>
                </a:ext>
              </a:extLst>
            </p:cNvPr>
            <p:cNvSpPr/>
            <p:nvPr/>
          </p:nvSpPr>
          <p:spPr>
            <a:xfrm>
              <a:off x="6868913" y="1723715"/>
              <a:ext cx="374400" cy="374400"/>
            </a:xfrm>
            <a:prstGeom prst="downArrow">
              <a:avLst>
                <a:gd name="adj1" fmla="val 55000"/>
                <a:gd name="adj2" fmla="val 45000"/>
              </a:avLst>
            </a:prstGeom>
            <a:solidFill>
              <a:srgbClr val="00B05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 name="Google Shape;437;p38">
              <a:extLst>
                <a:ext uri="{FF2B5EF4-FFF2-40B4-BE49-F238E27FC236}">
                  <a16:creationId xmlns:a16="http://schemas.microsoft.com/office/drawing/2014/main" id="{02155018-32CA-AB67-3B4E-77758040F9DF}"/>
                </a:ext>
              </a:extLst>
            </p:cNvPr>
            <p:cNvSpPr/>
            <p:nvPr/>
          </p:nvSpPr>
          <p:spPr>
            <a:xfrm>
              <a:off x="7339531" y="2386313"/>
              <a:ext cx="374400" cy="374400"/>
            </a:xfrm>
            <a:prstGeom prst="downArrow">
              <a:avLst>
                <a:gd name="adj1" fmla="val 55000"/>
                <a:gd name="adj2" fmla="val 45000"/>
              </a:avLst>
            </a:prstGeom>
            <a:solidFill>
              <a:srgbClr val="00B050"/>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extLst>
      <p:ext uri="{BB962C8B-B14F-4D97-AF65-F5344CB8AC3E}">
        <p14:creationId xmlns:p14="http://schemas.microsoft.com/office/powerpoint/2010/main" val="306136265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theme/theme1.xml><?xml version="1.0" encoding="utf-8"?>
<a:theme xmlns:a="http://schemas.openxmlformats.org/drawingml/2006/main" name="USU - BG Pattern">
  <a:themeElements>
    <a:clrScheme name="Custom 1">
      <a:dk1>
        <a:srgbClr val="000000"/>
      </a:dk1>
      <a:lt1>
        <a:srgbClr val="FFFFFF"/>
      </a:lt1>
      <a:dk2>
        <a:srgbClr val="44546A"/>
      </a:dk2>
      <a:lt2>
        <a:srgbClr val="FEFFFF"/>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USU - Aggie Blue BG">
  <a:themeElements>
    <a:clrScheme name="Custom 2">
      <a:dk1>
        <a:srgbClr val="000000"/>
      </a:dk1>
      <a:lt1>
        <a:srgbClr val="FFFFFF"/>
      </a:lt1>
      <a:dk2>
        <a:srgbClr val="44546A"/>
      </a:dk2>
      <a:lt2>
        <a:srgbClr val="FEFFFF"/>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USU - White BG">
  <a:themeElements>
    <a:clrScheme name="Custom 1">
      <a:dk1>
        <a:srgbClr val="000000"/>
      </a:dk1>
      <a:lt1>
        <a:srgbClr val="FFFFFF"/>
      </a:lt1>
      <a:dk2>
        <a:srgbClr val="44546A"/>
      </a:dk2>
      <a:lt2>
        <a:srgbClr val="FEFFFF"/>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USU - Blue Bar/White BG">
  <a:themeElements>
    <a:clrScheme name="Custom 1">
      <a:dk1>
        <a:srgbClr val="000000"/>
      </a:dk1>
      <a:lt1>
        <a:srgbClr val="FFFFFF"/>
      </a:lt1>
      <a:dk2>
        <a:srgbClr val="44546A"/>
      </a:dk2>
      <a:lt2>
        <a:srgbClr val="FEFFFF"/>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1925</TotalTime>
  <Words>2968</Words>
  <Application>Microsoft Office PowerPoint</Application>
  <PresentationFormat>On-screen Show (16:9)</PresentationFormat>
  <Paragraphs>359</Paragraphs>
  <Slides>33</Slides>
  <Notes>13</Notes>
  <HiddenSlides>0</HiddenSlides>
  <MMClips>0</MMClips>
  <ScaleCrop>false</ScaleCrop>
  <HeadingPairs>
    <vt:vector size="6" baseType="variant">
      <vt:variant>
        <vt:lpstr>Fonts Used</vt:lpstr>
      </vt:variant>
      <vt:variant>
        <vt:i4>7</vt:i4>
      </vt:variant>
      <vt:variant>
        <vt:lpstr>Theme</vt:lpstr>
      </vt:variant>
      <vt:variant>
        <vt:i4>4</vt:i4>
      </vt:variant>
      <vt:variant>
        <vt:lpstr>Slide Titles</vt:lpstr>
      </vt:variant>
      <vt:variant>
        <vt:i4>33</vt:i4>
      </vt:variant>
    </vt:vector>
  </HeadingPairs>
  <TitlesOfParts>
    <vt:vector size="44" baseType="lpstr">
      <vt:lpstr>Aptos</vt:lpstr>
      <vt:lpstr>Aptos Display</vt:lpstr>
      <vt:lpstr>Arial</vt:lpstr>
      <vt:lpstr>Arial Black</vt:lpstr>
      <vt:lpstr>Calibri</vt:lpstr>
      <vt:lpstr>Encode Sans Normal Black</vt:lpstr>
      <vt:lpstr>Wingdings</vt:lpstr>
      <vt:lpstr>USU - BG Pattern</vt:lpstr>
      <vt:lpstr>USU - Aggie Blue BG</vt:lpstr>
      <vt:lpstr>USU - White BG</vt:lpstr>
      <vt:lpstr>1_USU - Blue Bar/White BG</vt:lpstr>
      <vt:lpstr>USU Campus Recreation Club Sports Training</vt:lpstr>
      <vt:lpstr>University Resources</vt:lpstr>
      <vt:lpstr>Direct Reports </vt:lpstr>
      <vt:lpstr>TL;DR</vt:lpstr>
      <vt:lpstr>Fiscal Year 26  University Fee Comparisons</vt:lpstr>
      <vt:lpstr>Summary</vt:lpstr>
      <vt:lpstr>Allocation Tier System​</vt:lpstr>
      <vt:lpstr>Allocation Presentations</vt:lpstr>
      <vt:lpstr>Allocation Presentations - Spring Semester</vt:lpstr>
      <vt:lpstr>Club Allocation Tier 2​</vt:lpstr>
      <vt:lpstr>Club Allocation Tier 3​</vt:lpstr>
      <vt:lpstr>Club Benefits &amp; Campus Recreation</vt:lpstr>
      <vt:lpstr>Club Benefits &amp; Campus Recreation</vt:lpstr>
      <vt:lpstr>New Roster Membership fee</vt:lpstr>
      <vt:lpstr>Do Sports Easy - DSE </vt:lpstr>
      <vt:lpstr> Trainings</vt:lpstr>
      <vt:lpstr>Home Events </vt:lpstr>
      <vt:lpstr>Travel Requests  </vt:lpstr>
      <vt:lpstr>Club Finance</vt:lpstr>
      <vt:lpstr>Dues &amp; Member Payments</vt:lpstr>
      <vt:lpstr>All Card Rules</vt:lpstr>
      <vt:lpstr>Finances and Receipts </vt:lpstr>
      <vt:lpstr>Finances and Receipts </vt:lpstr>
      <vt:lpstr>PowerPoint Presentation</vt:lpstr>
      <vt:lpstr>PowerPoint Presentation</vt:lpstr>
      <vt:lpstr>PowerPoint Presentation</vt:lpstr>
      <vt:lpstr>Club Responsibilities</vt:lpstr>
      <vt:lpstr>Club Responsibilities (Operations) </vt:lpstr>
      <vt:lpstr>Health and Safety</vt:lpstr>
      <vt:lpstr>Hazing</vt:lpstr>
      <vt:lpstr>Hazing</vt:lpstr>
      <vt:lpstr>Hazing - </vt:lpstr>
      <vt:lpstr>Hazing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Alanya Cannon</dc:creator>
  <cp:lastModifiedBy>Anna Francis</cp:lastModifiedBy>
  <cp:revision>144</cp:revision>
  <dcterms:created xsi:type="dcterms:W3CDTF">2014-10-14T00:51:43Z</dcterms:created>
  <dcterms:modified xsi:type="dcterms:W3CDTF">2026-09-02T16:52:06Z</dcterms:modified>
</cp:coreProperties>
</file>