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40" r:id="rId4"/>
  </p:sldMasterIdLst>
  <p:notesMasterIdLst>
    <p:notesMasterId r:id="rId19"/>
  </p:notesMasterIdLst>
  <p:handoutMasterIdLst>
    <p:handoutMasterId r:id="rId20"/>
  </p:handoutMasterIdLst>
  <p:sldIdLst>
    <p:sldId id="256" r:id="rId5"/>
    <p:sldId id="268" r:id="rId6"/>
    <p:sldId id="290" r:id="rId7"/>
    <p:sldId id="270" r:id="rId8"/>
    <p:sldId id="293" r:id="rId9"/>
    <p:sldId id="298" r:id="rId10"/>
    <p:sldId id="292" r:id="rId11"/>
    <p:sldId id="287" r:id="rId12"/>
    <p:sldId id="307" r:id="rId13"/>
    <p:sldId id="262" r:id="rId14"/>
    <p:sldId id="308" r:id="rId15"/>
    <p:sldId id="274" r:id="rId16"/>
    <p:sldId id="264" r:id="rId17"/>
    <p:sldId id="265"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rbara" initials="B" lastIdx="1" clrIdx="0">
    <p:extLst>
      <p:ext uri="{19B8F6BF-5375-455C-9EA6-DF929625EA0E}">
        <p15:presenceInfo xmlns:p15="http://schemas.microsoft.com/office/powerpoint/2012/main" userId="S::A00466331@aggies.usu.edu::1bba997c-dca0-4618-b119-36400b0b23c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 Francis" userId="4b4354be-c5aa-4663-8e36-9a5502570e0a" providerId="ADAL" clId="{0DA4F078-F55E-4B38-B661-A785F9FFF036}"/>
    <pc:docChg chg="undo custSel addSld delSld modSld">
      <pc:chgData name="Anna Francis" userId="4b4354be-c5aa-4663-8e36-9a5502570e0a" providerId="ADAL" clId="{0DA4F078-F55E-4B38-B661-A785F9FFF036}" dt="2026-09-03T19:26:51.272" v="53" actId="47"/>
      <pc:docMkLst>
        <pc:docMk/>
      </pc:docMkLst>
      <pc:sldChg chg="del">
        <pc:chgData name="Anna Francis" userId="4b4354be-c5aa-4663-8e36-9a5502570e0a" providerId="ADAL" clId="{0DA4F078-F55E-4B38-B661-A785F9FFF036}" dt="2026-09-03T19:26:38.112" v="47" actId="47"/>
        <pc:sldMkLst>
          <pc:docMk/>
          <pc:sldMk cId="2394598200" sldId="257"/>
        </pc:sldMkLst>
      </pc:sldChg>
      <pc:sldChg chg="add del">
        <pc:chgData name="Anna Francis" userId="4b4354be-c5aa-4663-8e36-9a5502570e0a" providerId="ADAL" clId="{0DA4F078-F55E-4B38-B661-A785F9FFF036}" dt="2026-09-03T19:26:51.272" v="53" actId="47"/>
        <pc:sldMkLst>
          <pc:docMk/>
          <pc:sldMk cId="3162439051" sldId="265"/>
        </pc:sldMkLst>
      </pc:sldChg>
      <pc:sldChg chg="modSp mod">
        <pc:chgData name="Anna Francis" userId="4b4354be-c5aa-4663-8e36-9a5502570e0a" providerId="ADAL" clId="{0DA4F078-F55E-4B38-B661-A785F9FFF036}" dt="2026-09-03T19:23:31.772" v="28" actId="20577"/>
        <pc:sldMkLst>
          <pc:docMk/>
          <pc:sldMk cId="2321051326" sldId="268"/>
        </pc:sldMkLst>
        <pc:spChg chg="mod">
          <ac:chgData name="Anna Francis" userId="4b4354be-c5aa-4663-8e36-9a5502570e0a" providerId="ADAL" clId="{0DA4F078-F55E-4B38-B661-A785F9FFF036}" dt="2026-09-03T19:23:31.772" v="28" actId="20577"/>
          <ac:spMkLst>
            <pc:docMk/>
            <pc:sldMk cId="2321051326" sldId="268"/>
            <ac:spMk id="2" creationId="{B91F6B52-A20E-426B-B7E0-1B6AAB46C89F}"/>
          </ac:spMkLst>
        </pc:spChg>
      </pc:sldChg>
      <pc:sldChg chg="del">
        <pc:chgData name="Anna Francis" userId="4b4354be-c5aa-4663-8e36-9a5502570e0a" providerId="ADAL" clId="{0DA4F078-F55E-4B38-B661-A785F9FFF036}" dt="2026-09-03T19:26:04.895" v="36" actId="47"/>
        <pc:sldMkLst>
          <pc:docMk/>
          <pc:sldMk cId="1965099352" sldId="275"/>
        </pc:sldMkLst>
      </pc:sldChg>
      <pc:sldChg chg="del">
        <pc:chgData name="Anna Francis" userId="4b4354be-c5aa-4663-8e36-9a5502570e0a" providerId="ADAL" clId="{0DA4F078-F55E-4B38-B661-A785F9FFF036}" dt="2026-09-03T19:26:13.801" v="37" actId="47"/>
        <pc:sldMkLst>
          <pc:docMk/>
          <pc:sldMk cId="591307949" sldId="276"/>
        </pc:sldMkLst>
      </pc:sldChg>
      <pc:sldChg chg="del">
        <pc:chgData name="Anna Francis" userId="4b4354be-c5aa-4663-8e36-9a5502570e0a" providerId="ADAL" clId="{0DA4F078-F55E-4B38-B661-A785F9FFF036}" dt="2026-09-03T19:26:24.503" v="38" actId="47"/>
        <pc:sldMkLst>
          <pc:docMk/>
          <pc:sldMk cId="2679153194" sldId="277"/>
        </pc:sldMkLst>
      </pc:sldChg>
      <pc:sldChg chg="del">
        <pc:chgData name="Anna Francis" userId="4b4354be-c5aa-4663-8e36-9a5502570e0a" providerId="ADAL" clId="{0DA4F078-F55E-4B38-B661-A785F9FFF036}" dt="2026-09-03T19:26:26.712" v="39" actId="47"/>
        <pc:sldMkLst>
          <pc:docMk/>
          <pc:sldMk cId="2466988400" sldId="278"/>
        </pc:sldMkLst>
      </pc:sldChg>
      <pc:sldChg chg="del">
        <pc:chgData name="Anna Francis" userId="4b4354be-c5aa-4663-8e36-9a5502570e0a" providerId="ADAL" clId="{0DA4F078-F55E-4B38-B661-A785F9FFF036}" dt="2026-09-03T19:26:27.866" v="40" actId="47"/>
        <pc:sldMkLst>
          <pc:docMk/>
          <pc:sldMk cId="584556447" sldId="279"/>
        </pc:sldMkLst>
      </pc:sldChg>
      <pc:sldChg chg="del">
        <pc:chgData name="Anna Francis" userId="4b4354be-c5aa-4663-8e36-9a5502570e0a" providerId="ADAL" clId="{0DA4F078-F55E-4B38-B661-A785F9FFF036}" dt="2026-09-03T19:26:28.679" v="41" actId="47"/>
        <pc:sldMkLst>
          <pc:docMk/>
          <pc:sldMk cId="2694218059" sldId="280"/>
        </pc:sldMkLst>
      </pc:sldChg>
      <pc:sldChg chg="del">
        <pc:chgData name="Anna Francis" userId="4b4354be-c5aa-4663-8e36-9a5502570e0a" providerId="ADAL" clId="{0DA4F078-F55E-4B38-B661-A785F9FFF036}" dt="2026-09-03T19:25:53.950" v="35" actId="47"/>
        <pc:sldMkLst>
          <pc:docMk/>
          <pc:sldMk cId="3339980118" sldId="282"/>
        </pc:sldMkLst>
      </pc:sldChg>
      <pc:sldChg chg="del">
        <pc:chgData name="Anna Francis" userId="4b4354be-c5aa-4663-8e36-9a5502570e0a" providerId="ADAL" clId="{0DA4F078-F55E-4B38-B661-A785F9FFF036}" dt="2026-09-03T19:26:35.534" v="46" actId="47"/>
        <pc:sldMkLst>
          <pc:docMk/>
          <pc:sldMk cId="985862545" sldId="286"/>
        </pc:sldMkLst>
      </pc:sldChg>
      <pc:sldChg chg="del">
        <pc:chgData name="Anna Francis" userId="4b4354be-c5aa-4663-8e36-9a5502570e0a" providerId="ADAL" clId="{0DA4F078-F55E-4B38-B661-A785F9FFF036}" dt="2026-09-03T19:23:47.203" v="29" actId="47"/>
        <pc:sldMkLst>
          <pc:docMk/>
          <pc:sldMk cId="1549155634" sldId="288"/>
        </pc:sldMkLst>
      </pc:sldChg>
      <pc:sldChg chg="del">
        <pc:chgData name="Anna Francis" userId="4b4354be-c5aa-4663-8e36-9a5502570e0a" providerId="ADAL" clId="{0DA4F078-F55E-4B38-B661-A785F9FFF036}" dt="2026-09-03T19:25:01.948" v="31" actId="47"/>
        <pc:sldMkLst>
          <pc:docMk/>
          <pc:sldMk cId="2033238583" sldId="291"/>
        </pc:sldMkLst>
      </pc:sldChg>
      <pc:sldChg chg="modSp mod">
        <pc:chgData name="Anna Francis" userId="4b4354be-c5aa-4663-8e36-9a5502570e0a" providerId="ADAL" clId="{0DA4F078-F55E-4B38-B661-A785F9FFF036}" dt="2026-09-03T19:24:49.594" v="30" actId="20577"/>
        <pc:sldMkLst>
          <pc:docMk/>
          <pc:sldMk cId="2359176724" sldId="292"/>
        </pc:sldMkLst>
        <pc:spChg chg="mod">
          <ac:chgData name="Anna Francis" userId="4b4354be-c5aa-4663-8e36-9a5502570e0a" providerId="ADAL" clId="{0DA4F078-F55E-4B38-B661-A785F9FFF036}" dt="2026-09-03T19:24:49.594" v="30" actId="20577"/>
          <ac:spMkLst>
            <pc:docMk/>
            <pc:sldMk cId="2359176724" sldId="292"/>
            <ac:spMk id="2" creationId="{36B32314-36B7-4C5F-EF61-CEE9F368FF18}"/>
          </ac:spMkLst>
        </pc:spChg>
      </pc:sldChg>
      <pc:sldChg chg="del">
        <pc:chgData name="Anna Francis" userId="4b4354be-c5aa-4663-8e36-9a5502570e0a" providerId="ADAL" clId="{0DA4F078-F55E-4B38-B661-A785F9FFF036}" dt="2026-09-03T19:26:31.266" v="44" actId="47"/>
        <pc:sldMkLst>
          <pc:docMk/>
          <pc:sldMk cId="3143134540" sldId="294"/>
        </pc:sldMkLst>
      </pc:sldChg>
      <pc:sldChg chg="del">
        <pc:chgData name="Anna Francis" userId="4b4354be-c5aa-4663-8e36-9a5502570e0a" providerId="ADAL" clId="{0DA4F078-F55E-4B38-B661-A785F9FFF036}" dt="2026-09-03T19:26:46.233" v="51" actId="47"/>
        <pc:sldMkLst>
          <pc:docMk/>
          <pc:sldMk cId="2387092019" sldId="295"/>
        </pc:sldMkLst>
      </pc:sldChg>
      <pc:sldChg chg="del">
        <pc:chgData name="Anna Francis" userId="4b4354be-c5aa-4663-8e36-9a5502570e0a" providerId="ADAL" clId="{0DA4F078-F55E-4B38-B661-A785F9FFF036}" dt="2026-09-03T19:25:08.827" v="32" actId="47"/>
        <pc:sldMkLst>
          <pc:docMk/>
          <pc:sldMk cId="2348405183" sldId="296"/>
        </pc:sldMkLst>
      </pc:sldChg>
      <pc:sldChg chg="del">
        <pc:chgData name="Anna Francis" userId="4b4354be-c5aa-4663-8e36-9a5502570e0a" providerId="ADAL" clId="{0DA4F078-F55E-4B38-B661-A785F9FFF036}" dt="2026-09-03T19:25:17.107" v="33" actId="47"/>
        <pc:sldMkLst>
          <pc:docMk/>
          <pc:sldMk cId="2305831120" sldId="297"/>
        </pc:sldMkLst>
      </pc:sldChg>
      <pc:sldChg chg="del">
        <pc:chgData name="Anna Francis" userId="4b4354be-c5aa-4663-8e36-9a5502570e0a" providerId="ADAL" clId="{0DA4F078-F55E-4B38-B661-A785F9FFF036}" dt="2026-09-03T19:26:29.653" v="42" actId="47"/>
        <pc:sldMkLst>
          <pc:docMk/>
          <pc:sldMk cId="3770430753" sldId="299"/>
        </pc:sldMkLst>
      </pc:sldChg>
      <pc:sldChg chg="del">
        <pc:chgData name="Anna Francis" userId="4b4354be-c5aa-4663-8e36-9a5502570e0a" providerId="ADAL" clId="{0DA4F078-F55E-4B38-B661-A785F9FFF036}" dt="2026-09-03T19:26:30.391" v="43" actId="47"/>
        <pc:sldMkLst>
          <pc:docMk/>
          <pc:sldMk cId="3443341898" sldId="300"/>
        </pc:sldMkLst>
      </pc:sldChg>
      <pc:sldChg chg="del">
        <pc:chgData name="Anna Francis" userId="4b4354be-c5aa-4663-8e36-9a5502570e0a" providerId="ADAL" clId="{0DA4F078-F55E-4B38-B661-A785F9FFF036}" dt="2026-09-03T19:26:43.548" v="48" actId="47"/>
        <pc:sldMkLst>
          <pc:docMk/>
          <pc:sldMk cId="3269562846" sldId="301"/>
        </pc:sldMkLst>
      </pc:sldChg>
      <pc:sldChg chg="del">
        <pc:chgData name="Anna Francis" userId="4b4354be-c5aa-4663-8e36-9a5502570e0a" providerId="ADAL" clId="{0DA4F078-F55E-4B38-B661-A785F9FFF036}" dt="2026-09-03T19:26:44.504" v="49" actId="47"/>
        <pc:sldMkLst>
          <pc:docMk/>
          <pc:sldMk cId="4157359238" sldId="302"/>
        </pc:sldMkLst>
      </pc:sldChg>
      <pc:sldChg chg="del">
        <pc:chgData name="Anna Francis" userId="4b4354be-c5aa-4663-8e36-9a5502570e0a" providerId="ADAL" clId="{0DA4F078-F55E-4B38-B661-A785F9FFF036}" dt="2026-09-03T19:26:32.293" v="45" actId="47"/>
        <pc:sldMkLst>
          <pc:docMk/>
          <pc:sldMk cId="3132430940" sldId="303"/>
        </pc:sldMkLst>
      </pc:sldChg>
      <pc:sldChg chg="del">
        <pc:chgData name="Anna Francis" userId="4b4354be-c5aa-4663-8e36-9a5502570e0a" providerId="ADAL" clId="{0DA4F078-F55E-4B38-B661-A785F9FFF036}" dt="2026-09-03T19:26:45.337" v="50" actId="47"/>
        <pc:sldMkLst>
          <pc:docMk/>
          <pc:sldMk cId="175280386" sldId="304"/>
        </pc:sldMkLst>
      </pc:sldChg>
      <pc:sldChg chg="del">
        <pc:chgData name="Anna Francis" userId="4b4354be-c5aa-4663-8e36-9a5502570e0a" providerId="ADAL" clId="{0DA4F078-F55E-4B38-B661-A785F9FFF036}" dt="2026-09-03T19:25:49.455" v="34" actId="47"/>
        <pc:sldMkLst>
          <pc:docMk/>
          <pc:sldMk cId="1975675286" sldId="306"/>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088E63-D463-4A62-BD6B-2427648B36DE}"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C5570223-97DD-4A0E-B734-4260A4BA8741}">
      <dgm:prSet custT="1"/>
      <dgm:spPr>
        <a:solidFill>
          <a:schemeClr val="bg1">
            <a:lumMod val="95000"/>
          </a:schemeClr>
        </a:solidFill>
        <a:ln w="25400">
          <a:solidFill>
            <a:schemeClr val="accent1"/>
          </a:solidFill>
        </a:ln>
      </dgm:spPr>
      <dgm:t>
        <a:bodyPr/>
        <a:lstStyle/>
        <a:p>
          <a:pPr rtl="0"/>
          <a:r>
            <a:rPr lang="en-US" sz="3200" dirty="0">
              <a:solidFill>
                <a:schemeClr val="tx1"/>
              </a:solidFill>
              <a:latin typeface="Franklin Gothic Book"/>
            </a:rPr>
            <a:t>Flying:</a:t>
          </a:r>
          <a:r>
            <a:rPr lang="en-US" sz="1800" dirty="0">
              <a:solidFill>
                <a:schemeClr val="tx1"/>
              </a:solidFill>
              <a:latin typeface="Franklin Gothic Book"/>
            </a:rPr>
            <a:t> </a:t>
          </a:r>
        </a:p>
        <a:p>
          <a:r>
            <a:rPr lang="en-US" sz="1800" dirty="0">
              <a:solidFill>
                <a:schemeClr val="tx1"/>
              </a:solidFill>
              <a:latin typeface="Franklin Gothic Book"/>
            </a:rPr>
            <a:t>You can book individual flights through the airline of your choice. Prices will vary and increase the closer they are to your departure date. Please look early for the best rates; booking 6-8 weeks in advance is when most airlines have prime rates.</a:t>
          </a:r>
        </a:p>
        <a:p>
          <a:pPr rtl="0"/>
          <a:r>
            <a:rPr lang="en-US" sz="1800" dirty="0">
              <a:solidFill>
                <a:schemeClr val="tx1"/>
              </a:solidFill>
              <a:latin typeface="Franklin Gothic Book"/>
            </a:rPr>
            <a:t>Each airline has varied cancelations depending on the cost of the ticket. Please </a:t>
          </a:r>
          <a:r>
            <a:rPr lang="en-US" sz="1800" dirty="0">
              <a:solidFill>
                <a:schemeClr val="accent4">
                  <a:lumMod val="75000"/>
                </a:schemeClr>
              </a:solidFill>
              <a:latin typeface="Franklin Gothic Book"/>
            </a:rPr>
            <a:t>read the policy </a:t>
          </a:r>
          <a:r>
            <a:rPr lang="en-US" sz="1800" dirty="0">
              <a:solidFill>
                <a:schemeClr val="tx1"/>
              </a:solidFill>
              <a:latin typeface="Franklin Gothic Book"/>
            </a:rPr>
            <a:t>so you know if you can cancel, transfer, or change your ticket. </a:t>
          </a:r>
          <a:r>
            <a:rPr lang="en-US" sz="1800" b="1" dirty="0">
              <a:solidFill>
                <a:schemeClr val="tx1"/>
              </a:solidFill>
              <a:latin typeface="Franklin Gothic Book"/>
            </a:rPr>
            <a:t>If you purchase non-refundable tickets, there are no refunds.</a:t>
          </a:r>
          <a:endParaRPr lang="en-US" sz="1800" dirty="0">
            <a:solidFill>
              <a:schemeClr val="tx1"/>
            </a:solidFill>
            <a:latin typeface="Franklin Gothic Book"/>
          </a:endParaRPr>
        </a:p>
        <a:p>
          <a:endParaRPr lang="en-US" sz="1800" b="1" dirty="0">
            <a:solidFill>
              <a:schemeClr val="tx1"/>
            </a:solidFill>
            <a:latin typeface="Franklin Gothic Book"/>
          </a:endParaRPr>
        </a:p>
        <a:p>
          <a:pPr rtl="0"/>
          <a:r>
            <a:rPr lang="en-US" sz="1800" dirty="0">
              <a:solidFill>
                <a:schemeClr val="tx1"/>
              </a:solidFill>
              <a:latin typeface="Arial"/>
              <a:cs typeface="Arial"/>
            </a:rPr>
            <a:t>You can book group flights (10 or more passengers) with Southwest, Delta, etc. Group flights may incur booking fees for each person. Southwest has been used the most with two free bag and doesn't charge extra fees.</a:t>
          </a:r>
        </a:p>
      </dgm:t>
    </dgm:pt>
    <dgm:pt modelId="{A65A4AAC-2275-4EDE-B5B3-450EBF4C8D49}" type="parTrans" cxnId="{62E518C9-AEDE-4C2D-B0FC-BB18C471858E}">
      <dgm:prSet/>
      <dgm:spPr/>
      <dgm:t>
        <a:bodyPr/>
        <a:lstStyle/>
        <a:p>
          <a:endParaRPr lang="en-US"/>
        </a:p>
      </dgm:t>
    </dgm:pt>
    <dgm:pt modelId="{70D174E8-565D-4522-87EE-AE68B4F0BD0B}" type="sibTrans" cxnId="{62E518C9-AEDE-4C2D-B0FC-BB18C471858E}">
      <dgm:prSet phldrT="01" phldr="0">
        <dgm:style>
          <a:lnRef idx="2">
            <a:schemeClr val="accent1"/>
          </a:lnRef>
          <a:fillRef idx="1">
            <a:schemeClr val="lt1"/>
          </a:fillRef>
          <a:effectRef idx="0">
            <a:schemeClr val="accent1"/>
          </a:effectRef>
          <a:fontRef idx="minor">
            <a:schemeClr val="dk1"/>
          </a:fontRef>
        </dgm:style>
      </dgm:prSet>
      <dgm:spPr/>
      <dgm:t>
        <a:bodyPr/>
        <a:lstStyle/>
        <a:p>
          <a:endParaRPr lang="en-US"/>
        </a:p>
      </dgm:t>
    </dgm:pt>
    <dgm:pt modelId="{2855F0ED-5FA3-45F0-8253-5FDDC4814B4E}">
      <dgm:prSet custT="1"/>
      <dgm:spPr>
        <a:solidFill>
          <a:schemeClr val="bg1">
            <a:lumMod val="95000"/>
          </a:schemeClr>
        </a:solidFill>
        <a:ln w="25400">
          <a:solidFill>
            <a:schemeClr val="accent1"/>
          </a:solidFill>
        </a:ln>
      </dgm:spPr>
      <dgm:t>
        <a:bodyPr/>
        <a:lstStyle/>
        <a:p>
          <a:endParaRPr lang="en-US" sz="1800" baseline="0">
            <a:solidFill>
              <a:schemeClr val="tx1"/>
            </a:solidFill>
            <a:latin typeface="Franklin Gothic Book" panose="020B0503020102020204" pitchFamily="34" charset="0"/>
          </a:endParaRPr>
        </a:p>
      </dgm:t>
    </dgm:pt>
    <dgm:pt modelId="{3D1539A4-2646-49E5-99F9-5093A9DEF3B8}" type="sibTrans" cxnId="{CC88A5AE-3B36-4719-B565-7D807F244C29}">
      <dgm:prSet phldrT="02" phldr="0"/>
      <dgm:spPr/>
      <dgm:t>
        <a:bodyPr/>
        <a:lstStyle/>
        <a:p>
          <a:endParaRPr lang="en-US"/>
        </a:p>
      </dgm:t>
    </dgm:pt>
    <dgm:pt modelId="{7D7E18C0-3C58-4E0E-8DCA-3F9B4AF875FB}" type="parTrans" cxnId="{CC88A5AE-3B36-4719-B565-7D807F244C29}">
      <dgm:prSet/>
      <dgm:spPr/>
      <dgm:t>
        <a:bodyPr/>
        <a:lstStyle/>
        <a:p>
          <a:endParaRPr lang="en-US"/>
        </a:p>
      </dgm:t>
    </dgm:pt>
    <dgm:pt modelId="{1B9679A1-49DA-45B8-A779-5C3FD5AFD441}" type="pres">
      <dgm:prSet presAssocID="{6F088E63-D463-4A62-BD6B-2427648B36DE}" presName="vert0" presStyleCnt="0">
        <dgm:presLayoutVars>
          <dgm:dir/>
          <dgm:animOne val="branch"/>
          <dgm:animLvl val="lvl"/>
        </dgm:presLayoutVars>
      </dgm:prSet>
      <dgm:spPr/>
    </dgm:pt>
    <dgm:pt modelId="{22DED9D9-2CB3-4A0C-8D56-D37041108B57}" type="pres">
      <dgm:prSet presAssocID="{C5570223-97DD-4A0E-B734-4260A4BA8741}" presName="thickLine" presStyleLbl="alignNode1" presStyleIdx="0" presStyleCnt="2"/>
      <dgm:spPr/>
    </dgm:pt>
    <dgm:pt modelId="{78531B0D-746D-4247-B1D2-7307C4F338C1}" type="pres">
      <dgm:prSet presAssocID="{C5570223-97DD-4A0E-B734-4260A4BA8741}" presName="horz1" presStyleCnt="0"/>
      <dgm:spPr/>
    </dgm:pt>
    <dgm:pt modelId="{87292D21-0BCF-4A20-AD04-22D07ED71AF0}" type="pres">
      <dgm:prSet presAssocID="{C5570223-97DD-4A0E-B734-4260A4BA8741}" presName="tx1" presStyleLbl="revTx" presStyleIdx="0" presStyleCnt="2" custScaleY="701775" custLinFactNeighborX="-87" custLinFactNeighborY="-119"/>
      <dgm:spPr/>
    </dgm:pt>
    <dgm:pt modelId="{8AFD8CEF-B028-4FE4-A322-5741D0C1315A}" type="pres">
      <dgm:prSet presAssocID="{C5570223-97DD-4A0E-B734-4260A4BA8741}" presName="vert1" presStyleCnt="0"/>
      <dgm:spPr/>
    </dgm:pt>
    <dgm:pt modelId="{7D899EAB-D76C-49CE-B94A-1903823AC1CF}" type="pres">
      <dgm:prSet presAssocID="{2855F0ED-5FA3-45F0-8253-5FDDC4814B4E}" presName="thickLine" presStyleLbl="alignNode1" presStyleIdx="1" presStyleCnt="2"/>
      <dgm:spPr/>
    </dgm:pt>
    <dgm:pt modelId="{E76044AB-8CF4-4E9A-884A-F970B55D575F}" type="pres">
      <dgm:prSet presAssocID="{2855F0ED-5FA3-45F0-8253-5FDDC4814B4E}" presName="horz1" presStyleCnt="0"/>
      <dgm:spPr/>
    </dgm:pt>
    <dgm:pt modelId="{CCDD47BA-4A8D-4D85-BFA9-3984A9622499}" type="pres">
      <dgm:prSet presAssocID="{2855F0ED-5FA3-45F0-8253-5FDDC4814B4E}" presName="tx1" presStyleLbl="revTx" presStyleIdx="1" presStyleCnt="2" custScaleY="36005" custLinFactNeighborX="87" custLinFactNeighborY="-20753"/>
      <dgm:spPr/>
    </dgm:pt>
    <dgm:pt modelId="{92CE709F-662F-4E3A-B497-0EA261421338}" type="pres">
      <dgm:prSet presAssocID="{2855F0ED-5FA3-45F0-8253-5FDDC4814B4E}" presName="vert1" presStyleCnt="0"/>
      <dgm:spPr/>
    </dgm:pt>
  </dgm:ptLst>
  <dgm:cxnLst>
    <dgm:cxn modelId="{7A1CE925-359C-494C-9656-8C3B84E379C9}" type="presOf" srcId="{2855F0ED-5FA3-45F0-8253-5FDDC4814B4E}" destId="{CCDD47BA-4A8D-4D85-BFA9-3984A9622499}" srcOrd="0" destOrd="0" presId="urn:microsoft.com/office/officeart/2008/layout/LinedList"/>
    <dgm:cxn modelId="{CC88A5AE-3B36-4719-B565-7D807F244C29}" srcId="{6F088E63-D463-4A62-BD6B-2427648B36DE}" destId="{2855F0ED-5FA3-45F0-8253-5FDDC4814B4E}" srcOrd="1" destOrd="0" parTransId="{7D7E18C0-3C58-4E0E-8DCA-3F9B4AF875FB}" sibTransId="{3D1539A4-2646-49E5-99F9-5093A9DEF3B8}"/>
    <dgm:cxn modelId="{64FE73AF-45D7-48C9-B313-82517EB4D010}" type="presOf" srcId="{C5570223-97DD-4A0E-B734-4260A4BA8741}" destId="{87292D21-0BCF-4A20-AD04-22D07ED71AF0}" srcOrd="0" destOrd="0" presId="urn:microsoft.com/office/officeart/2008/layout/LinedList"/>
    <dgm:cxn modelId="{62E518C9-AEDE-4C2D-B0FC-BB18C471858E}" srcId="{6F088E63-D463-4A62-BD6B-2427648B36DE}" destId="{C5570223-97DD-4A0E-B734-4260A4BA8741}" srcOrd="0" destOrd="0" parTransId="{A65A4AAC-2275-4EDE-B5B3-450EBF4C8D49}" sibTransId="{70D174E8-565D-4522-87EE-AE68B4F0BD0B}"/>
    <dgm:cxn modelId="{3D57D3D6-D133-47D8-88A1-D4CC13BDE13C}" type="presOf" srcId="{6F088E63-D463-4A62-BD6B-2427648B36DE}" destId="{1B9679A1-49DA-45B8-A779-5C3FD5AFD441}" srcOrd="0" destOrd="0" presId="urn:microsoft.com/office/officeart/2008/layout/LinedList"/>
    <dgm:cxn modelId="{74D16035-1F7D-4FB0-850F-48EFDBBD1EBA}" type="presParOf" srcId="{1B9679A1-49DA-45B8-A779-5C3FD5AFD441}" destId="{22DED9D9-2CB3-4A0C-8D56-D37041108B57}" srcOrd="0" destOrd="0" presId="urn:microsoft.com/office/officeart/2008/layout/LinedList"/>
    <dgm:cxn modelId="{819D1E5D-2ECC-4703-BC5D-95A2C21D01CF}" type="presParOf" srcId="{1B9679A1-49DA-45B8-A779-5C3FD5AFD441}" destId="{78531B0D-746D-4247-B1D2-7307C4F338C1}" srcOrd="1" destOrd="0" presId="urn:microsoft.com/office/officeart/2008/layout/LinedList"/>
    <dgm:cxn modelId="{CB32115A-A056-486D-8516-9E1B4A6142EE}" type="presParOf" srcId="{78531B0D-746D-4247-B1D2-7307C4F338C1}" destId="{87292D21-0BCF-4A20-AD04-22D07ED71AF0}" srcOrd="0" destOrd="0" presId="urn:microsoft.com/office/officeart/2008/layout/LinedList"/>
    <dgm:cxn modelId="{6FBE81D7-C4EB-4893-A070-B36594D7BDB7}" type="presParOf" srcId="{78531B0D-746D-4247-B1D2-7307C4F338C1}" destId="{8AFD8CEF-B028-4FE4-A322-5741D0C1315A}" srcOrd="1" destOrd="0" presId="urn:microsoft.com/office/officeart/2008/layout/LinedList"/>
    <dgm:cxn modelId="{C24D4D98-1595-4692-AAF3-F3F76C887CC3}" type="presParOf" srcId="{1B9679A1-49DA-45B8-A779-5C3FD5AFD441}" destId="{7D899EAB-D76C-49CE-B94A-1903823AC1CF}" srcOrd="2" destOrd="0" presId="urn:microsoft.com/office/officeart/2008/layout/LinedList"/>
    <dgm:cxn modelId="{22D89FAD-8D9D-4F3A-A8A3-5B6D3AD40033}" type="presParOf" srcId="{1B9679A1-49DA-45B8-A779-5C3FD5AFD441}" destId="{E76044AB-8CF4-4E9A-884A-F970B55D575F}" srcOrd="3" destOrd="0" presId="urn:microsoft.com/office/officeart/2008/layout/LinedList"/>
    <dgm:cxn modelId="{3F53FDD7-887E-4DFB-8795-2B6C27044E71}" type="presParOf" srcId="{E76044AB-8CF4-4E9A-884A-F970B55D575F}" destId="{CCDD47BA-4A8D-4D85-BFA9-3984A9622499}" srcOrd="0" destOrd="0" presId="urn:microsoft.com/office/officeart/2008/layout/LinedList"/>
    <dgm:cxn modelId="{99D4B620-F3AD-4D7E-8495-A8E2284A3F27}" type="presParOf" srcId="{E76044AB-8CF4-4E9A-884A-F970B55D575F}" destId="{92CE709F-662F-4E3A-B497-0EA261421338}"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F088E63-D463-4A62-BD6B-2427648B36DE}"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C5570223-97DD-4A0E-B734-4260A4BA8741}">
      <dgm:prSet custT="1"/>
      <dgm:spPr>
        <a:solidFill>
          <a:schemeClr val="bg1">
            <a:lumMod val="95000"/>
          </a:schemeClr>
        </a:solidFill>
        <a:ln w="25400">
          <a:solidFill>
            <a:schemeClr val="accent1"/>
          </a:solidFill>
        </a:ln>
      </dgm:spPr>
      <dgm:t>
        <a:bodyPr/>
        <a:lstStyle/>
        <a:p>
          <a:pPr rtl="0"/>
          <a:r>
            <a:rPr lang="en-US" sz="3200" dirty="0">
              <a:solidFill>
                <a:schemeClr val="tx1"/>
              </a:solidFill>
              <a:latin typeface="Franklin Gothic Book"/>
            </a:rPr>
            <a:t>Flying:</a:t>
          </a:r>
          <a:r>
            <a:rPr lang="en-US" sz="1800" dirty="0">
              <a:solidFill>
                <a:schemeClr val="tx1"/>
              </a:solidFill>
              <a:latin typeface="Franklin Gothic Book"/>
            </a:rPr>
            <a:t>  Group sales:</a:t>
          </a:r>
        </a:p>
        <a:p>
          <a:pPr rtl="0"/>
          <a:endParaRPr lang="en-US" sz="1800" dirty="0">
            <a:solidFill>
              <a:schemeClr val="tx1"/>
            </a:solidFill>
            <a:latin typeface="Franklin Gothic Book"/>
          </a:endParaRPr>
        </a:p>
      </dgm:t>
    </dgm:pt>
    <dgm:pt modelId="{A65A4AAC-2275-4EDE-B5B3-450EBF4C8D49}" type="parTrans" cxnId="{62E518C9-AEDE-4C2D-B0FC-BB18C471858E}">
      <dgm:prSet/>
      <dgm:spPr/>
      <dgm:t>
        <a:bodyPr/>
        <a:lstStyle/>
        <a:p>
          <a:endParaRPr lang="en-US"/>
        </a:p>
      </dgm:t>
    </dgm:pt>
    <dgm:pt modelId="{70D174E8-565D-4522-87EE-AE68B4F0BD0B}" type="sibTrans" cxnId="{62E518C9-AEDE-4C2D-B0FC-BB18C471858E}">
      <dgm:prSet phldrT="01" phldr="0">
        <dgm:style>
          <a:lnRef idx="2">
            <a:schemeClr val="accent1"/>
          </a:lnRef>
          <a:fillRef idx="1">
            <a:schemeClr val="lt1"/>
          </a:fillRef>
          <a:effectRef idx="0">
            <a:schemeClr val="accent1"/>
          </a:effectRef>
          <a:fontRef idx="minor">
            <a:schemeClr val="dk1"/>
          </a:fontRef>
        </dgm:style>
      </dgm:prSet>
      <dgm:spPr/>
      <dgm:t>
        <a:bodyPr/>
        <a:lstStyle/>
        <a:p>
          <a:endParaRPr lang="en-US"/>
        </a:p>
      </dgm:t>
    </dgm:pt>
    <dgm:pt modelId="{2855F0ED-5FA3-45F0-8253-5FDDC4814B4E}">
      <dgm:prSet phldr="0" custT="1"/>
      <dgm:spPr>
        <a:solidFill>
          <a:schemeClr val="bg1">
            <a:lumMod val="95000"/>
          </a:schemeClr>
        </a:solidFill>
        <a:ln w="25400">
          <a:solidFill>
            <a:schemeClr val="accent1"/>
          </a:solidFill>
        </a:ln>
      </dgm:spPr>
      <dgm:t>
        <a:bodyPr/>
        <a:lstStyle/>
        <a:p>
          <a:pPr rtl="0"/>
          <a:r>
            <a:rPr lang="en-US" sz="1800" baseline="0" dirty="0">
              <a:solidFill>
                <a:schemeClr val="tx1"/>
              </a:solidFill>
              <a:latin typeface="Franklin Gothic Book"/>
            </a:rPr>
            <a:t>Flights with more than 10 passengers will most likely need an increase on card.</a:t>
          </a:r>
        </a:p>
      </dgm:t>
    </dgm:pt>
    <dgm:pt modelId="{3D1539A4-2646-49E5-99F9-5093A9DEF3B8}" type="sibTrans" cxnId="{CC88A5AE-3B36-4719-B565-7D807F244C29}">
      <dgm:prSet phldrT="02" phldr="0"/>
      <dgm:spPr/>
      <dgm:t>
        <a:bodyPr/>
        <a:lstStyle/>
        <a:p>
          <a:endParaRPr lang="en-US"/>
        </a:p>
      </dgm:t>
    </dgm:pt>
    <dgm:pt modelId="{7D7E18C0-3C58-4E0E-8DCA-3F9B4AF875FB}" type="parTrans" cxnId="{CC88A5AE-3B36-4719-B565-7D807F244C29}">
      <dgm:prSet/>
      <dgm:spPr/>
      <dgm:t>
        <a:bodyPr/>
        <a:lstStyle/>
        <a:p>
          <a:endParaRPr lang="en-US"/>
        </a:p>
      </dgm:t>
    </dgm:pt>
    <dgm:pt modelId="{1B9679A1-49DA-45B8-A779-5C3FD5AFD441}" type="pres">
      <dgm:prSet presAssocID="{6F088E63-D463-4A62-BD6B-2427648B36DE}" presName="vert0" presStyleCnt="0">
        <dgm:presLayoutVars>
          <dgm:dir/>
          <dgm:animOne val="branch"/>
          <dgm:animLvl val="lvl"/>
        </dgm:presLayoutVars>
      </dgm:prSet>
      <dgm:spPr/>
    </dgm:pt>
    <dgm:pt modelId="{22DED9D9-2CB3-4A0C-8D56-D37041108B57}" type="pres">
      <dgm:prSet presAssocID="{C5570223-97DD-4A0E-B734-4260A4BA8741}" presName="thickLine" presStyleLbl="alignNode1" presStyleIdx="0" presStyleCnt="2"/>
      <dgm:spPr/>
    </dgm:pt>
    <dgm:pt modelId="{78531B0D-746D-4247-B1D2-7307C4F338C1}" type="pres">
      <dgm:prSet presAssocID="{C5570223-97DD-4A0E-B734-4260A4BA8741}" presName="horz1" presStyleCnt="0"/>
      <dgm:spPr/>
    </dgm:pt>
    <dgm:pt modelId="{87292D21-0BCF-4A20-AD04-22D07ED71AF0}" type="pres">
      <dgm:prSet presAssocID="{C5570223-97DD-4A0E-B734-4260A4BA8741}" presName="tx1" presStyleLbl="revTx" presStyleIdx="0" presStyleCnt="2" custScaleY="701775" custLinFactNeighborX="-87" custLinFactNeighborY="-119"/>
      <dgm:spPr/>
    </dgm:pt>
    <dgm:pt modelId="{8AFD8CEF-B028-4FE4-A322-5741D0C1315A}" type="pres">
      <dgm:prSet presAssocID="{C5570223-97DD-4A0E-B734-4260A4BA8741}" presName="vert1" presStyleCnt="0"/>
      <dgm:spPr/>
    </dgm:pt>
    <dgm:pt modelId="{7D899EAB-D76C-49CE-B94A-1903823AC1CF}" type="pres">
      <dgm:prSet presAssocID="{2855F0ED-5FA3-45F0-8253-5FDDC4814B4E}" presName="thickLine" presStyleLbl="alignNode1" presStyleIdx="1" presStyleCnt="2"/>
      <dgm:spPr/>
    </dgm:pt>
    <dgm:pt modelId="{E76044AB-8CF4-4E9A-884A-F970B55D575F}" type="pres">
      <dgm:prSet presAssocID="{2855F0ED-5FA3-45F0-8253-5FDDC4814B4E}" presName="horz1" presStyleCnt="0"/>
      <dgm:spPr/>
    </dgm:pt>
    <dgm:pt modelId="{CCDD47BA-4A8D-4D85-BFA9-3984A9622499}" type="pres">
      <dgm:prSet presAssocID="{2855F0ED-5FA3-45F0-8253-5FDDC4814B4E}" presName="tx1" presStyleLbl="revTx" presStyleIdx="1" presStyleCnt="2" custScaleY="36005" custLinFactNeighborX="87" custLinFactNeighborY="-20753"/>
      <dgm:spPr/>
    </dgm:pt>
    <dgm:pt modelId="{92CE709F-662F-4E3A-B497-0EA261421338}" type="pres">
      <dgm:prSet presAssocID="{2855F0ED-5FA3-45F0-8253-5FDDC4814B4E}" presName="vert1" presStyleCnt="0"/>
      <dgm:spPr/>
    </dgm:pt>
  </dgm:ptLst>
  <dgm:cxnLst>
    <dgm:cxn modelId="{7A1CE925-359C-494C-9656-8C3B84E379C9}" type="presOf" srcId="{2855F0ED-5FA3-45F0-8253-5FDDC4814B4E}" destId="{CCDD47BA-4A8D-4D85-BFA9-3984A9622499}" srcOrd="0" destOrd="0" presId="urn:microsoft.com/office/officeart/2008/layout/LinedList"/>
    <dgm:cxn modelId="{CC88A5AE-3B36-4719-B565-7D807F244C29}" srcId="{6F088E63-D463-4A62-BD6B-2427648B36DE}" destId="{2855F0ED-5FA3-45F0-8253-5FDDC4814B4E}" srcOrd="1" destOrd="0" parTransId="{7D7E18C0-3C58-4E0E-8DCA-3F9B4AF875FB}" sibTransId="{3D1539A4-2646-49E5-99F9-5093A9DEF3B8}"/>
    <dgm:cxn modelId="{64FE73AF-45D7-48C9-B313-82517EB4D010}" type="presOf" srcId="{C5570223-97DD-4A0E-B734-4260A4BA8741}" destId="{87292D21-0BCF-4A20-AD04-22D07ED71AF0}" srcOrd="0" destOrd="0" presId="urn:microsoft.com/office/officeart/2008/layout/LinedList"/>
    <dgm:cxn modelId="{62E518C9-AEDE-4C2D-B0FC-BB18C471858E}" srcId="{6F088E63-D463-4A62-BD6B-2427648B36DE}" destId="{C5570223-97DD-4A0E-B734-4260A4BA8741}" srcOrd="0" destOrd="0" parTransId="{A65A4AAC-2275-4EDE-B5B3-450EBF4C8D49}" sibTransId="{70D174E8-565D-4522-87EE-AE68B4F0BD0B}"/>
    <dgm:cxn modelId="{3D57D3D6-D133-47D8-88A1-D4CC13BDE13C}" type="presOf" srcId="{6F088E63-D463-4A62-BD6B-2427648B36DE}" destId="{1B9679A1-49DA-45B8-A779-5C3FD5AFD441}" srcOrd="0" destOrd="0" presId="urn:microsoft.com/office/officeart/2008/layout/LinedList"/>
    <dgm:cxn modelId="{74D16035-1F7D-4FB0-850F-48EFDBBD1EBA}" type="presParOf" srcId="{1B9679A1-49DA-45B8-A779-5C3FD5AFD441}" destId="{22DED9D9-2CB3-4A0C-8D56-D37041108B57}" srcOrd="0" destOrd="0" presId="urn:microsoft.com/office/officeart/2008/layout/LinedList"/>
    <dgm:cxn modelId="{819D1E5D-2ECC-4703-BC5D-95A2C21D01CF}" type="presParOf" srcId="{1B9679A1-49DA-45B8-A779-5C3FD5AFD441}" destId="{78531B0D-746D-4247-B1D2-7307C4F338C1}" srcOrd="1" destOrd="0" presId="urn:microsoft.com/office/officeart/2008/layout/LinedList"/>
    <dgm:cxn modelId="{CB32115A-A056-486D-8516-9E1B4A6142EE}" type="presParOf" srcId="{78531B0D-746D-4247-B1D2-7307C4F338C1}" destId="{87292D21-0BCF-4A20-AD04-22D07ED71AF0}" srcOrd="0" destOrd="0" presId="urn:microsoft.com/office/officeart/2008/layout/LinedList"/>
    <dgm:cxn modelId="{6FBE81D7-C4EB-4893-A070-B36594D7BDB7}" type="presParOf" srcId="{78531B0D-746D-4247-B1D2-7307C4F338C1}" destId="{8AFD8CEF-B028-4FE4-A322-5741D0C1315A}" srcOrd="1" destOrd="0" presId="urn:microsoft.com/office/officeart/2008/layout/LinedList"/>
    <dgm:cxn modelId="{C24D4D98-1595-4692-AAF3-F3F76C887CC3}" type="presParOf" srcId="{1B9679A1-49DA-45B8-A779-5C3FD5AFD441}" destId="{7D899EAB-D76C-49CE-B94A-1903823AC1CF}" srcOrd="2" destOrd="0" presId="urn:microsoft.com/office/officeart/2008/layout/LinedList"/>
    <dgm:cxn modelId="{22D89FAD-8D9D-4F3A-A8A3-5B6D3AD40033}" type="presParOf" srcId="{1B9679A1-49DA-45B8-A779-5C3FD5AFD441}" destId="{E76044AB-8CF4-4E9A-884A-F970B55D575F}" srcOrd="3" destOrd="0" presId="urn:microsoft.com/office/officeart/2008/layout/LinedList"/>
    <dgm:cxn modelId="{3F53FDD7-887E-4DFB-8795-2B6C27044E71}" type="presParOf" srcId="{E76044AB-8CF4-4E9A-884A-F970B55D575F}" destId="{CCDD47BA-4A8D-4D85-BFA9-3984A9622499}" srcOrd="0" destOrd="0" presId="urn:microsoft.com/office/officeart/2008/layout/LinedList"/>
    <dgm:cxn modelId="{99D4B620-F3AD-4D7E-8495-A8E2284A3F27}" type="presParOf" srcId="{E76044AB-8CF4-4E9A-884A-F970B55D575F}" destId="{92CE709F-662F-4E3A-B497-0EA261421338}"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F088E63-D463-4A62-BD6B-2427648B36DE}"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C5570223-97DD-4A0E-B734-4260A4BA8741}">
      <dgm:prSet custT="1"/>
      <dgm:spPr>
        <a:solidFill>
          <a:schemeClr val="bg1">
            <a:lumMod val="95000"/>
          </a:schemeClr>
        </a:solidFill>
        <a:ln w="25400">
          <a:solidFill>
            <a:schemeClr val="accent1"/>
          </a:solidFill>
        </a:ln>
      </dgm:spPr>
      <dgm:t>
        <a:bodyPr/>
        <a:lstStyle/>
        <a:p>
          <a:r>
            <a:rPr lang="en-US" sz="3200" dirty="0">
              <a:solidFill>
                <a:schemeClr val="tx1"/>
              </a:solidFill>
              <a:latin typeface="Franklin Gothic Book"/>
            </a:rPr>
            <a:t>Driving: </a:t>
          </a:r>
        </a:p>
        <a:p>
          <a:r>
            <a:rPr lang="en-US" sz="1600" dirty="0">
              <a:solidFill>
                <a:schemeClr val="tx1"/>
              </a:solidFill>
              <a:latin typeface="Franklin Gothic Book"/>
            </a:rPr>
            <a:t>Options include: Personal vehicles, Motor Pool, Rentals</a:t>
          </a:r>
        </a:p>
        <a:p>
          <a:endParaRPr lang="en-US" sz="1800" b="0">
            <a:solidFill>
              <a:schemeClr val="tx1"/>
            </a:solidFill>
            <a:latin typeface="Franklin Gothic Book" panose="020B0503020102020204" pitchFamily="34" charset="0"/>
          </a:endParaRPr>
        </a:p>
        <a:p>
          <a:r>
            <a:rPr lang="en-US" sz="1800" b="0" dirty="0">
              <a:solidFill>
                <a:schemeClr val="tx1"/>
              </a:solidFill>
              <a:latin typeface="Franklin Gothic Book"/>
            </a:rPr>
            <a:t>Personal Vehicles   </a:t>
          </a:r>
        </a:p>
        <a:p>
          <a:r>
            <a:rPr lang="en-US" sz="1800" dirty="0">
              <a:solidFill>
                <a:schemeClr val="accent4">
                  <a:lumMod val="75000"/>
                </a:schemeClr>
              </a:solidFill>
              <a:latin typeface="Franklin Gothic Book"/>
            </a:rPr>
            <a:t>Always start with a full tank and fill tank on day of return</a:t>
          </a:r>
          <a:endParaRPr lang="en-US" sz="1600" dirty="0">
            <a:solidFill>
              <a:schemeClr val="tx1"/>
            </a:solidFill>
            <a:latin typeface="Franklin Gothic Book"/>
          </a:endParaRPr>
        </a:p>
        <a:p>
          <a:pPr rtl="0"/>
          <a:r>
            <a:rPr lang="en-US" sz="1600" dirty="0">
              <a:solidFill>
                <a:schemeClr val="tx1"/>
              </a:solidFill>
              <a:latin typeface="Franklin Gothic Book"/>
            </a:rPr>
            <a:t>Keep all receipts to turn into campus rec for fuel purchased with card.</a:t>
          </a:r>
        </a:p>
        <a:p>
          <a:r>
            <a:rPr lang="en-US" sz="1600" dirty="0">
              <a:solidFill>
                <a:schemeClr val="tx1"/>
              </a:solidFill>
              <a:latin typeface="Franklin Gothic Book"/>
            </a:rPr>
            <a:t>You must have a </a:t>
          </a:r>
          <a:r>
            <a:rPr lang="en-US" sz="1600" i="1" dirty="0">
              <a:solidFill>
                <a:schemeClr val="accent4">
                  <a:lumMod val="75000"/>
                </a:schemeClr>
              </a:solidFill>
              <a:latin typeface="Franklin Gothic Book"/>
            </a:rPr>
            <a:t>valid license </a:t>
          </a:r>
          <a:r>
            <a:rPr lang="en-US" sz="1600" dirty="0">
              <a:solidFill>
                <a:schemeClr val="tx1"/>
              </a:solidFill>
              <a:latin typeface="Franklin Gothic Book"/>
            </a:rPr>
            <a:t>to operate the type of vehicle involved</a:t>
          </a:r>
        </a:p>
        <a:p>
          <a:r>
            <a:rPr lang="en-US" sz="1600" dirty="0">
              <a:solidFill>
                <a:schemeClr val="accent4">
                  <a:lumMod val="75000"/>
                </a:schemeClr>
              </a:solidFill>
              <a:latin typeface="Franklin Gothic Book"/>
            </a:rPr>
            <a:t>NO citations </a:t>
          </a:r>
          <a:r>
            <a:rPr lang="en-US" sz="1600" dirty="0">
              <a:solidFill>
                <a:schemeClr val="tx1"/>
              </a:solidFill>
              <a:latin typeface="Franklin Gothic Book"/>
            </a:rPr>
            <a:t>received within the past 12 months for any of the following: an automobile accident, driving under the influence of alcohol or drugs, or reckless driving</a:t>
          </a:r>
        </a:p>
        <a:p>
          <a:pPr rtl="0"/>
          <a:r>
            <a:rPr lang="en-US" sz="1600" dirty="0">
              <a:solidFill>
                <a:schemeClr val="tx1"/>
              </a:solidFill>
              <a:latin typeface="Franklin Gothic Book"/>
            </a:rPr>
            <a:t>1. Vehicle needs to be licensed and registered, and driver is authorized to operate vehicle</a:t>
          </a:r>
        </a:p>
        <a:p>
          <a:r>
            <a:rPr lang="en-US" sz="1600" dirty="0">
              <a:solidFill>
                <a:schemeClr val="tx1"/>
              </a:solidFill>
              <a:latin typeface="Franklin Gothic Book"/>
            </a:rPr>
            <a:t>2. Complete Driver Training Procedure (link on team resource page)</a:t>
          </a:r>
        </a:p>
        <a:p>
          <a:r>
            <a:rPr lang="en-US" sz="1600" dirty="0">
              <a:solidFill>
                <a:schemeClr val="tx1"/>
              </a:solidFill>
              <a:latin typeface="Franklin Gothic Book"/>
            </a:rPr>
            <a:t>3. Must be done every school year</a:t>
          </a:r>
        </a:p>
        <a:p>
          <a:r>
            <a:rPr lang="en-US" sz="1600" dirty="0">
              <a:solidFill>
                <a:schemeClr val="tx1"/>
              </a:solidFill>
              <a:latin typeface="Franklin Gothic Book"/>
            </a:rPr>
            <a:t>4. Upload the “Certificate or Completion” to DSE when registering.</a:t>
          </a:r>
        </a:p>
      </dgm:t>
    </dgm:pt>
    <dgm:pt modelId="{A65A4AAC-2275-4EDE-B5B3-450EBF4C8D49}" type="parTrans" cxnId="{62E518C9-AEDE-4C2D-B0FC-BB18C471858E}">
      <dgm:prSet/>
      <dgm:spPr/>
      <dgm:t>
        <a:bodyPr/>
        <a:lstStyle/>
        <a:p>
          <a:endParaRPr lang="en-US"/>
        </a:p>
      </dgm:t>
    </dgm:pt>
    <dgm:pt modelId="{70D174E8-565D-4522-87EE-AE68B4F0BD0B}" type="sibTrans" cxnId="{62E518C9-AEDE-4C2D-B0FC-BB18C471858E}">
      <dgm:prSet phldrT="01" phldr="0">
        <dgm:style>
          <a:lnRef idx="2">
            <a:schemeClr val="accent1"/>
          </a:lnRef>
          <a:fillRef idx="1">
            <a:schemeClr val="lt1"/>
          </a:fillRef>
          <a:effectRef idx="0">
            <a:schemeClr val="accent1"/>
          </a:effectRef>
          <a:fontRef idx="minor">
            <a:schemeClr val="dk1"/>
          </a:fontRef>
        </dgm:style>
      </dgm:prSet>
      <dgm:spPr/>
      <dgm:t>
        <a:bodyPr/>
        <a:lstStyle/>
        <a:p>
          <a:endParaRPr lang="en-US"/>
        </a:p>
      </dgm:t>
    </dgm:pt>
    <dgm:pt modelId="{2855F0ED-5FA3-45F0-8253-5FDDC4814B4E}">
      <dgm:prSet custT="1"/>
      <dgm:spPr>
        <a:solidFill>
          <a:schemeClr val="bg1">
            <a:lumMod val="95000"/>
          </a:schemeClr>
        </a:solidFill>
        <a:ln w="25400">
          <a:solidFill>
            <a:schemeClr val="accent1"/>
          </a:solidFill>
        </a:ln>
      </dgm:spPr>
      <dgm:t>
        <a:bodyPr/>
        <a:lstStyle/>
        <a:p>
          <a:endParaRPr lang="en-US" sz="1800" baseline="0">
            <a:solidFill>
              <a:schemeClr val="tx1"/>
            </a:solidFill>
            <a:latin typeface="Franklin Gothic Book" panose="020B0503020102020204" pitchFamily="34" charset="0"/>
          </a:endParaRPr>
        </a:p>
      </dgm:t>
    </dgm:pt>
    <dgm:pt modelId="{3D1539A4-2646-49E5-99F9-5093A9DEF3B8}" type="sibTrans" cxnId="{CC88A5AE-3B36-4719-B565-7D807F244C29}">
      <dgm:prSet phldrT="02" phldr="0"/>
      <dgm:spPr/>
      <dgm:t>
        <a:bodyPr/>
        <a:lstStyle/>
        <a:p>
          <a:endParaRPr lang="en-US"/>
        </a:p>
      </dgm:t>
    </dgm:pt>
    <dgm:pt modelId="{7D7E18C0-3C58-4E0E-8DCA-3F9B4AF875FB}" type="parTrans" cxnId="{CC88A5AE-3B36-4719-B565-7D807F244C29}">
      <dgm:prSet/>
      <dgm:spPr/>
      <dgm:t>
        <a:bodyPr/>
        <a:lstStyle/>
        <a:p>
          <a:endParaRPr lang="en-US"/>
        </a:p>
      </dgm:t>
    </dgm:pt>
    <dgm:pt modelId="{1B9679A1-49DA-45B8-A779-5C3FD5AFD441}" type="pres">
      <dgm:prSet presAssocID="{6F088E63-D463-4A62-BD6B-2427648B36DE}" presName="vert0" presStyleCnt="0">
        <dgm:presLayoutVars>
          <dgm:dir/>
          <dgm:animOne val="branch"/>
          <dgm:animLvl val="lvl"/>
        </dgm:presLayoutVars>
      </dgm:prSet>
      <dgm:spPr/>
    </dgm:pt>
    <dgm:pt modelId="{22DED9D9-2CB3-4A0C-8D56-D37041108B57}" type="pres">
      <dgm:prSet presAssocID="{C5570223-97DD-4A0E-B734-4260A4BA8741}" presName="thickLine" presStyleLbl="alignNode1" presStyleIdx="0" presStyleCnt="2"/>
      <dgm:spPr/>
    </dgm:pt>
    <dgm:pt modelId="{78531B0D-746D-4247-B1D2-7307C4F338C1}" type="pres">
      <dgm:prSet presAssocID="{C5570223-97DD-4A0E-B734-4260A4BA8741}" presName="horz1" presStyleCnt="0"/>
      <dgm:spPr/>
    </dgm:pt>
    <dgm:pt modelId="{87292D21-0BCF-4A20-AD04-22D07ED71AF0}" type="pres">
      <dgm:prSet presAssocID="{C5570223-97DD-4A0E-B734-4260A4BA8741}" presName="tx1" presStyleLbl="revTx" presStyleIdx="0" presStyleCnt="2" custScaleY="701775" custLinFactNeighborY="-119"/>
      <dgm:spPr/>
    </dgm:pt>
    <dgm:pt modelId="{8AFD8CEF-B028-4FE4-A322-5741D0C1315A}" type="pres">
      <dgm:prSet presAssocID="{C5570223-97DD-4A0E-B734-4260A4BA8741}" presName="vert1" presStyleCnt="0"/>
      <dgm:spPr/>
    </dgm:pt>
    <dgm:pt modelId="{7D899EAB-D76C-49CE-B94A-1903823AC1CF}" type="pres">
      <dgm:prSet presAssocID="{2855F0ED-5FA3-45F0-8253-5FDDC4814B4E}" presName="thickLine" presStyleLbl="alignNode1" presStyleIdx="1" presStyleCnt="2"/>
      <dgm:spPr/>
    </dgm:pt>
    <dgm:pt modelId="{E76044AB-8CF4-4E9A-884A-F970B55D575F}" type="pres">
      <dgm:prSet presAssocID="{2855F0ED-5FA3-45F0-8253-5FDDC4814B4E}" presName="horz1" presStyleCnt="0"/>
      <dgm:spPr/>
    </dgm:pt>
    <dgm:pt modelId="{CCDD47BA-4A8D-4D85-BFA9-3984A9622499}" type="pres">
      <dgm:prSet presAssocID="{2855F0ED-5FA3-45F0-8253-5FDDC4814B4E}" presName="tx1" presStyleLbl="revTx" presStyleIdx="1" presStyleCnt="2" custScaleY="36005" custLinFactNeighborX="-894" custLinFactNeighborY="-20753"/>
      <dgm:spPr/>
    </dgm:pt>
    <dgm:pt modelId="{92CE709F-662F-4E3A-B497-0EA261421338}" type="pres">
      <dgm:prSet presAssocID="{2855F0ED-5FA3-45F0-8253-5FDDC4814B4E}" presName="vert1" presStyleCnt="0"/>
      <dgm:spPr/>
    </dgm:pt>
  </dgm:ptLst>
  <dgm:cxnLst>
    <dgm:cxn modelId="{9514DB22-9CDF-41E4-B899-3C6C46A38620}" type="presOf" srcId="{2855F0ED-5FA3-45F0-8253-5FDDC4814B4E}" destId="{CCDD47BA-4A8D-4D85-BFA9-3984A9622499}" srcOrd="0" destOrd="0" presId="urn:microsoft.com/office/officeart/2008/layout/LinedList"/>
    <dgm:cxn modelId="{CC88A5AE-3B36-4719-B565-7D807F244C29}" srcId="{6F088E63-D463-4A62-BD6B-2427648B36DE}" destId="{2855F0ED-5FA3-45F0-8253-5FDDC4814B4E}" srcOrd="1" destOrd="0" parTransId="{7D7E18C0-3C58-4E0E-8DCA-3F9B4AF875FB}" sibTransId="{3D1539A4-2646-49E5-99F9-5093A9DEF3B8}"/>
    <dgm:cxn modelId="{62E518C9-AEDE-4C2D-B0FC-BB18C471858E}" srcId="{6F088E63-D463-4A62-BD6B-2427648B36DE}" destId="{C5570223-97DD-4A0E-B734-4260A4BA8741}" srcOrd="0" destOrd="0" parTransId="{A65A4AAC-2275-4EDE-B5B3-450EBF4C8D49}" sibTransId="{70D174E8-565D-4522-87EE-AE68B4F0BD0B}"/>
    <dgm:cxn modelId="{3D57D3D6-D133-47D8-88A1-D4CC13BDE13C}" type="presOf" srcId="{6F088E63-D463-4A62-BD6B-2427648B36DE}" destId="{1B9679A1-49DA-45B8-A779-5C3FD5AFD441}" srcOrd="0" destOrd="0" presId="urn:microsoft.com/office/officeart/2008/layout/LinedList"/>
    <dgm:cxn modelId="{3704C3DF-FF39-4673-BBA1-55B29F7E1D30}" type="presOf" srcId="{C5570223-97DD-4A0E-B734-4260A4BA8741}" destId="{87292D21-0BCF-4A20-AD04-22D07ED71AF0}" srcOrd="0" destOrd="0" presId="urn:microsoft.com/office/officeart/2008/layout/LinedList"/>
    <dgm:cxn modelId="{51DA5F25-D150-4464-ABAB-D09BDE9AA1D4}" type="presParOf" srcId="{1B9679A1-49DA-45B8-A779-5C3FD5AFD441}" destId="{22DED9D9-2CB3-4A0C-8D56-D37041108B57}" srcOrd="0" destOrd="0" presId="urn:microsoft.com/office/officeart/2008/layout/LinedList"/>
    <dgm:cxn modelId="{F6E1D000-A712-4B86-A9DC-48338117C60E}" type="presParOf" srcId="{1B9679A1-49DA-45B8-A779-5C3FD5AFD441}" destId="{78531B0D-746D-4247-B1D2-7307C4F338C1}" srcOrd="1" destOrd="0" presId="urn:microsoft.com/office/officeart/2008/layout/LinedList"/>
    <dgm:cxn modelId="{162B24E0-ABF9-445E-8FFC-A9D81F0D3EB5}" type="presParOf" srcId="{78531B0D-746D-4247-B1D2-7307C4F338C1}" destId="{87292D21-0BCF-4A20-AD04-22D07ED71AF0}" srcOrd="0" destOrd="0" presId="urn:microsoft.com/office/officeart/2008/layout/LinedList"/>
    <dgm:cxn modelId="{536D6FE5-7E2F-4C30-A00F-68E072C067EA}" type="presParOf" srcId="{78531B0D-746D-4247-B1D2-7307C4F338C1}" destId="{8AFD8CEF-B028-4FE4-A322-5741D0C1315A}" srcOrd="1" destOrd="0" presId="urn:microsoft.com/office/officeart/2008/layout/LinedList"/>
    <dgm:cxn modelId="{F3502886-4774-4A55-8C45-9695F77A139A}" type="presParOf" srcId="{1B9679A1-49DA-45B8-A779-5C3FD5AFD441}" destId="{7D899EAB-D76C-49CE-B94A-1903823AC1CF}" srcOrd="2" destOrd="0" presId="urn:microsoft.com/office/officeart/2008/layout/LinedList"/>
    <dgm:cxn modelId="{AF51540A-5F4B-4375-96E4-CEEBF89D45B9}" type="presParOf" srcId="{1B9679A1-49DA-45B8-A779-5C3FD5AFD441}" destId="{E76044AB-8CF4-4E9A-884A-F970B55D575F}" srcOrd="3" destOrd="0" presId="urn:microsoft.com/office/officeart/2008/layout/LinedList"/>
    <dgm:cxn modelId="{8BA3FFD0-CBF4-42AA-BECC-6E21EC823C54}" type="presParOf" srcId="{E76044AB-8CF4-4E9A-884A-F970B55D575F}" destId="{CCDD47BA-4A8D-4D85-BFA9-3984A9622499}" srcOrd="0" destOrd="0" presId="urn:microsoft.com/office/officeart/2008/layout/LinedList"/>
    <dgm:cxn modelId="{76DA13E3-BB2D-4DC4-83E0-DCC7BC597F0F}" type="presParOf" srcId="{E76044AB-8CF4-4E9A-884A-F970B55D575F}" destId="{92CE709F-662F-4E3A-B497-0EA261421338}"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DED9D9-2CB3-4A0C-8D56-D37041108B57}">
      <dsp:nvSpPr>
        <dsp:cNvPr id="0" name=""/>
        <dsp:cNvSpPr/>
      </dsp:nvSpPr>
      <dsp:spPr>
        <a:xfrm>
          <a:off x="0" y="960"/>
          <a:ext cx="7252235" cy="0"/>
        </a:xfrm>
        <a:prstGeom prst="lin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7292D21-0BCF-4A20-AD04-22D07ED71AF0}">
      <dsp:nvSpPr>
        <dsp:cNvPr id="0" name=""/>
        <dsp:cNvSpPr/>
      </dsp:nvSpPr>
      <dsp:spPr>
        <a:xfrm>
          <a:off x="0" y="0"/>
          <a:ext cx="7245152" cy="5666084"/>
        </a:xfrm>
        <a:prstGeom prst="rect">
          <a:avLst/>
        </a:prstGeom>
        <a:solidFill>
          <a:schemeClr val="bg1">
            <a:lumMod val="95000"/>
          </a:schemeClr>
        </a:solidFill>
        <a:ln w="25400">
          <a:solidFill>
            <a:schemeClr val="accent1"/>
          </a:solid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rtl="0">
            <a:lnSpc>
              <a:spcPct val="90000"/>
            </a:lnSpc>
            <a:spcBef>
              <a:spcPct val="0"/>
            </a:spcBef>
            <a:spcAft>
              <a:spcPct val="35000"/>
            </a:spcAft>
            <a:buNone/>
          </a:pPr>
          <a:r>
            <a:rPr lang="en-US" sz="3200" kern="1200" dirty="0">
              <a:solidFill>
                <a:schemeClr val="tx1"/>
              </a:solidFill>
              <a:latin typeface="Franklin Gothic Book"/>
            </a:rPr>
            <a:t>Flying:</a:t>
          </a:r>
          <a:r>
            <a:rPr lang="en-US" sz="1800" kern="1200" dirty="0">
              <a:solidFill>
                <a:schemeClr val="tx1"/>
              </a:solidFill>
              <a:latin typeface="Franklin Gothic Book"/>
            </a:rPr>
            <a:t> </a:t>
          </a:r>
        </a:p>
        <a:p>
          <a:pPr marL="0" lvl="0" indent="0" algn="l" defTabSz="1422400">
            <a:lnSpc>
              <a:spcPct val="90000"/>
            </a:lnSpc>
            <a:spcBef>
              <a:spcPct val="0"/>
            </a:spcBef>
            <a:spcAft>
              <a:spcPct val="35000"/>
            </a:spcAft>
            <a:buNone/>
          </a:pPr>
          <a:r>
            <a:rPr lang="en-US" sz="1800" kern="1200" dirty="0">
              <a:solidFill>
                <a:schemeClr val="tx1"/>
              </a:solidFill>
              <a:latin typeface="Franklin Gothic Book"/>
            </a:rPr>
            <a:t>You can book individual flights through the airline of your choice. Prices will vary and increase the closer they are to your departure date. Please look early for the best rates; booking 6-8 weeks in advance is when most airlines have prime rates.</a:t>
          </a:r>
        </a:p>
        <a:p>
          <a:pPr marL="0" lvl="0" indent="0" algn="l" defTabSz="1422400" rtl="0">
            <a:lnSpc>
              <a:spcPct val="90000"/>
            </a:lnSpc>
            <a:spcBef>
              <a:spcPct val="0"/>
            </a:spcBef>
            <a:spcAft>
              <a:spcPct val="35000"/>
            </a:spcAft>
            <a:buNone/>
          </a:pPr>
          <a:r>
            <a:rPr lang="en-US" sz="1800" kern="1200" dirty="0">
              <a:solidFill>
                <a:schemeClr val="tx1"/>
              </a:solidFill>
              <a:latin typeface="Franklin Gothic Book"/>
            </a:rPr>
            <a:t>Each airline has varied cancelations depending on the cost of the ticket. Please </a:t>
          </a:r>
          <a:r>
            <a:rPr lang="en-US" sz="1800" kern="1200" dirty="0">
              <a:solidFill>
                <a:schemeClr val="accent4">
                  <a:lumMod val="75000"/>
                </a:schemeClr>
              </a:solidFill>
              <a:latin typeface="Franklin Gothic Book"/>
            </a:rPr>
            <a:t>read the policy </a:t>
          </a:r>
          <a:r>
            <a:rPr lang="en-US" sz="1800" kern="1200" dirty="0">
              <a:solidFill>
                <a:schemeClr val="tx1"/>
              </a:solidFill>
              <a:latin typeface="Franklin Gothic Book"/>
            </a:rPr>
            <a:t>so you know if you can cancel, transfer, or change your ticket. </a:t>
          </a:r>
          <a:r>
            <a:rPr lang="en-US" sz="1800" b="1" kern="1200" dirty="0">
              <a:solidFill>
                <a:schemeClr val="tx1"/>
              </a:solidFill>
              <a:latin typeface="Franklin Gothic Book"/>
            </a:rPr>
            <a:t>If you purchase non-refundable tickets, there are no refunds.</a:t>
          </a:r>
          <a:endParaRPr lang="en-US" sz="1800" kern="1200" dirty="0">
            <a:solidFill>
              <a:schemeClr val="tx1"/>
            </a:solidFill>
            <a:latin typeface="Franklin Gothic Book"/>
          </a:endParaRPr>
        </a:p>
        <a:p>
          <a:pPr marL="0" lvl="0" indent="0" algn="l" defTabSz="1422400">
            <a:lnSpc>
              <a:spcPct val="90000"/>
            </a:lnSpc>
            <a:spcBef>
              <a:spcPct val="0"/>
            </a:spcBef>
            <a:spcAft>
              <a:spcPct val="35000"/>
            </a:spcAft>
            <a:buNone/>
          </a:pPr>
          <a:endParaRPr lang="en-US" sz="1800" b="1" kern="1200" dirty="0">
            <a:solidFill>
              <a:schemeClr val="tx1"/>
            </a:solidFill>
            <a:latin typeface="Franklin Gothic Book"/>
          </a:endParaRPr>
        </a:p>
        <a:p>
          <a:pPr marL="0" lvl="0" indent="0" algn="l" defTabSz="1422400" rtl="0">
            <a:lnSpc>
              <a:spcPct val="90000"/>
            </a:lnSpc>
            <a:spcBef>
              <a:spcPct val="0"/>
            </a:spcBef>
            <a:spcAft>
              <a:spcPct val="35000"/>
            </a:spcAft>
            <a:buNone/>
          </a:pPr>
          <a:r>
            <a:rPr lang="en-US" sz="1800" kern="1200" dirty="0">
              <a:solidFill>
                <a:schemeClr val="tx1"/>
              </a:solidFill>
              <a:latin typeface="Arial"/>
              <a:cs typeface="Arial"/>
            </a:rPr>
            <a:t>You can book group flights (10 or more passengers) with Southwest, Delta, etc. Group flights may incur booking fees for each person. Southwest has been used the most with two free bag and doesn't charge extra fees.</a:t>
          </a:r>
        </a:p>
      </dsp:txBody>
      <dsp:txXfrm>
        <a:off x="0" y="0"/>
        <a:ext cx="7245152" cy="5666084"/>
      </dsp:txXfrm>
    </dsp:sp>
    <dsp:sp modelId="{7D899EAB-D76C-49CE-B94A-1903823AC1CF}">
      <dsp:nvSpPr>
        <dsp:cNvPr id="0" name=""/>
        <dsp:cNvSpPr/>
      </dsp:nvSpPr>
      <dsp:spPr>
        <a:xfrm>
          <a:off x="0" y="5667045"/>
          <a:ext cx="7252235" cy="0"/>
        </a:xfrm>
        <a:prstGeom prst="lin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DD47BA-4A8D-4D85-BFA9-3984A9622499}">
      <dsp:nvSpPr>
        <dsp:cNvPr id="0" name=""/>
        <dsp:cNvSpPr/>
      </dsp:nvSpPr>
      <dsp:spPr>
        <a:xfrm>
          <a:off x="0" y="5499486"/>
          <a:ext cx="7252235" cy="290701"/>
        </a:xfrm>
        <a:prstGeom prst="rect">
          <a:avLst/>
        </a:prstGeom>
        <a:solidFill>
          <a:schemeClr val="bg1">
            <a:lumMod val="95000"/>
          </a:schemeClr>
        </a:solidFill>
        <a:ln w="25400">
          <a:solidFill>
            <a:schemeClr val="accent1"/>
          </a:solid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endParaRPr lang="en-US" sz="1800" kern="1200" baseline="0">
            <a:solidFill>
              <a:schemeClr val="tx1"/>
            </a:solidFill>
            <a:latin typeface="Franklin Gothic Book" panose="020B0503020102020204" pitchFamily="34" charset="0"/>
          </a:endParaRPr>
        </a:p>
      </dsp:txBody>
      <dsp:txXfrm>
        <a:off x="0" y="5499486"/>
        <a:ext cx="7252235" cy="2907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DED9D9-2CB3-4A0C-8D56-D37041108B57}">
      <dsp:nvSpPr>
        <dsp:cNvPr id="0" name=""/>
        <dsp:cNvSpPr/>
      </dsp:nvSpPr>
      <dsp:spPr>
        <a:xfrm>
          <a:off x="0" y="821"/>
          <a:ext cx="6956960" cy="0"/>
        </a:xfrm>
        <a:prstGeom prst="lin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7292D21-0BCF-4A20-AD04-22D07ED71AF0}">
      <dsp:nvSpPr>
        <dsp:cNvPr id="0" name=""/>
        <dsp:cNvSpPr/>
      </dsp:nvSpPr>
      <dsp:spPr>
        <a:xfrm>
          <a:off x="0" y="0"/>
          <a:ext cx="6950166" cy="4841875"/>
        </a:xfrm>
        <a:prstGeom prst="rect">
          <a:avLst/>
        </a:prstGeom>
        <a:solidFill>
          <a:schemeClr val="bg1">
            <a:lumMod val="95000"/>
          </a:schemeClr>
        </a:solidFill>
        <a:ln w="25400">
          <a:solidFill>
            <a:schemeClr val="accent1"/>
          </a:solid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rtl="0">
            <a:lnSpc>
              <a:spcPct val="90000"/>
            </a:lnSpc>
            <a:spcBef>
              <a:spcPct val="0"/>
            </a:spcBef>
            <a:spcAft>
              <a:spcPct val="35000"/>
            </a:spcAft>
            <a:buNone/>
          </a:pPr>
          <a:r>
            <a:rPr lang="en-US" sz="3200" kern="1200" dirty="0">
              <a:solidFill>
                <a:schemeClr val="tx1"/>
              </a:solidFill>
              <a:latin typeface="Franklin Gothic Book"/>
            </a:rPr>
            <a:t>Flying:</a:t>
          </a:r>
          <a:r>
            <a:rPr lang="en-US" sz="1800" kern="1200" dirty="0">
              <a:solidFill>
                <a:schemeClr val="tx1"/>
              </a:solidFill>
              <a:latin typeface="Franklin Gothic Book"/>
            </a:rPr>
            <a:t>  Group sales:</a:t>
          </a:r>
        </a:p>
        <a:p>
          <a:pPr marL="0" lvl="0" indent="0" algn="l" defTabSz="1422400" rtl="0">
            <a:lnSpc>
              <a:spcPct val="90000"/>
            </a:lnSpc>
            <a:spcBef>
              <a:spcPct val="0"/>
            </a:spcBef>
            <a:spcAft>
              <a:spcPct val="35000"/>
            </a:spcAft>
            <a:buNone/>
          </a:pPr>
          <a:endParaRPr lang="en-US" sz="1800" kern="1200" dirty="0">
            <a:solidFill>
              <a:schemeClr val="tx1"/>
            </a:solidFill>
            <a:latin typeface="Franklin Gothic Book"/>
          </a:endParaRPr>
        </a:p>
      </dsp:txBody>
      <dsp:txXfrm>
        <a:off x="0" y="0"/>
        <a:ext cx="6950166" cy="4841875"/>
      </dsp:txXfrm>
    </dsp:sp>
    <dsp:sp modelId="{7D899EAB-D76C-49CE-B94A-1903823AC1CF}">
      <dsp:nvSpPr>
        <dsp:cNvPr id="0" name=""/>
        <dsp:cNvSpPr/>
      </dsp:nvSpPr>
      <dsp:spPr>
        <a:xfrm>
          <a:off x="0" y="4842696"/>
          <a:ext cx="6956960" cy="0"/>
        </a:xfrm>
        <a:prstGeom prst="lin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DD47BA-4A8D-4D85-BFA9-3984A9622499}">
      <dsp:nvSpPr>
        <dsp:cNvPr id="0" name=""/>
        <dsp:cNvSpPr/>
      </dsp:nvSpPr>
      <dsp:spPr>
        <a:xfrm>
          <a:off x="0" y="4699511"/>
          <a:ext cx="6956960" cy="248415"/>
        </a:xfrm>
        <a:prstGeom prst="rect">
          <a:avLst/>
        </a:prstGeom>
        <a:solidFill>
          <a:schemeClr val="bg1">
            <a:lumMod val="95000"/>
          </a:schemeClr>
        </a:solidFill>
        <a:ln w="25400">
          <a:solidFill>
            <a:schemeClr val="accent1"/>
          </a:solid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rtl="0">
            <a:lnSpc>
              <a:spcPct val="90000"/>
            </a:lnSpc>
            <a:spcBef>
              <a:spcPct val="0"/>
            </a:spcBef>
            <a:spcAft>
              <a:spcPct val="35000"/>
            </a:spcAft>
            <a:buNone/>
          </a:pPr>
          <a:r>
            <a:rPr lang="en-US" sz="1800" kern="1200" baseline="0" dirty="0">
              <a:solidFill>
                <a:schemeClr val="tx1"/>
              </a:solidFill>
              <a:latin typeface="Franklin Gothic Book"/>
            </a:rPr>
            <a:t>Flights with more than 10 passengers will most likely need an increase on card.</a:t>
          </a:r>
        </a:p>
      </dsp:txBody>
      <dsp:txXfrm>
        <a:off x="0" y="4699511"/>
        <a:ext cx="6956960" cy="24841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DED9D9-2CB3-4A0C-8D56-D37041108B57}">
      <dsp:nvSpPr>
        <dsp:cNvPr id="0" name=""/>
        <dsp:cNvSpPr/>
      </dsp:nvSpPr>
      <dsp:spPr>
        <a:xfrm>
          <a:off x="0" y="860"/>
          <a:ext cx="6738515" cy="0"/>
        </a:xfrm>
        <a:prstGeom prst="lin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7292D21-0BCF-4A20-AD04-22D07ED71AF0}">
      <dsp:nvSpPr>
        <dsp:cNvPr id="0" name=""/>
        <dsp:cNvSpPr/>
      </dsp:nvSpPr>
      <dsp:spPr>
        <a:xfrm>
          <a:off x="0" y="0"/>
          <a:ext cx="6731934" cy="5075272"/>
        </a:xfrm>
        <a:prstGeom prst="rect">
          <a:avLst/>
        </a:prstGeom>
        <a:solidFill>
          <a:schemeClr val="bg1">
            <a:lumMod val="95000"/>
          </a:schemeClr>
        </a:solidFill>
        <a:ln w="25400">
          <a:solidFill>
            <a:schemeClr val="accent1"/>
          </a:solid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solidFill>
                <a:schemeClr val="tx1"/>
              </a:solidFill>
              <a:latin typeface="Franklin Gothic Book"/>
            </a:rPr>
            <a:t>Driving: </a:t>
          </a:r>
        </a:p>
        <a:p>
          <a:pPr marL="0" lvl="0" indent="0" algn="l" defTabSz="1422400">
            <a:lnSpc>
              <a:spcPct val="90000"/>
            </a:lnSpc>
            <a:spcBef>
              <a:spcPct val="0"/>
            </a:spcBef>
            <a:spcAft>
              <a:spcPct val="35000"/>
            </a:spcAft>
            <a:buNone/>
          </a:pPr>
          <a:r>
            <a:rPr lang="en-US" sz="1600" kern="1200" dirty="0">
              <a:solidFill>
                <a:schemeClr val="tx1"/>
              </a:solidFill>
              <a:latin typeface="Franklin Gothic Book"/>
            </a:rPr>
            <a:t>Options include: Personal vehicles, Motor Pool, Rentals</a:t>
          </a:r>
        </a:p>
        <a:p>
          <a:pPr marL="0" lvl="0" indent="0" algn="l" defTabSz="1422400">
            <a:lnSpc>
              <a:spcPct val="90000"/>
            </a:lnSpc>
            <a:spcBef>
              <a:spcPct val="0"/>
            </a:spcBef>
            <a:spcAft>
              <a:spcPct val="35000"/>
            </a:spcAft>
            <a:buNone/>
          </a:pPr>
          <a:endParaRPr lang="en-US" sz="1800" b="0" kern="1200">
            <a:solidFill>
              <a:schemeClr val="tx1"/>
            </a:solidFill>
            <a:latin typeface="Franklin Gothic Book" panose="020B0503020102020204" pitchFamily="34" charset="0"/>
          </a:endParaRPr>
        </a:p>
        <a:p>
          <a:pPr marL="0" lvl="0" indent="0" algn="l" defTabSz="1422400">
            <a:lnSpc>
              <a:spcPct val="90000"/>
            </a:lnSpc>
            <a:spcBef>
              <a:spcPct val="0"/>
            </a:spcBef>
            <a:spcAft>
              <a:spcPct val="35000"/>
            </a:spcAft>
            <a:buNone/>
          </a:pPr>
          <a:r>
            <a:rPr lang="en-US" sz="1800" b="0" kern="1200" dirty="0">
              <a:solidFill>
                <a:schemeClr val="tx1"/>
              </a:solidFill>
              <a:latin typeface="Franklin Gothic Book"/>
            </a:rPr>
            <a:t>Personal Vehicles   </a:t>
          </a:r>
        </a:p>
        <a:p>
          <a:pPr marL="0" lvl="0" indent="0" algn="l" defTabSz="1422400">
            <a:lnSpc>
              <a:spcPct val="90000"/>
            </a:lnSpc>
            <a:spcBef>
              <a:spcPct val="0"/>
            </a:spcBef>
            <a:spcAft>
              <a:spcPct val="35000"/>
            </a:spcAft>
            <a:buNone/>
          </a:pPr>
          <a:r>
            <a:rPr lang="en-US" sz="1800" kern="1200" dirty="0">
              <a:solidFill>
                <a:schemeClr val="accent4">
                  <a:lumMod val="75000"/>
                </a:schemeClr>
              </a:solidFill>
              <a:latin typeface="Franklin Gothic Book"/>
            </a:rPr>
            <a:t>Always start with a full tank and fill tank on day of return</a:t>
          </a:r>
          <a:endParaRPr lang="en-US" sz="1600" kern="1200" dirty="0">
            <a:solidFill>
              <a:schemeClr val="tx1"/>
            </a:solidFill>
            <a:latin typeface="Franklin Gothic Book"/>
          </a:endParaRPr>
        </a:p>
        <a:p>
          <a:pPr marL="0" lvl="0" indent="0" algn="l" defTabSz="1422400" rtl="0">
            <a:lnSpc>
              <a:spcPct val="90000"/>
            </a:lnSpc>
            <a:spcBef>
              <a:spcPct val="0"/>
            </a:spcBef>
            <a:spcAft>
              <a:spcPct val="35000"/>
            </a:spcAft>
            <a:buNone/>
          </a:pPr>
          <a:r>
            <a:rPr lang="en-US" sz="1600" kern="1200" dirty="0">
              <a:solidFill>
                <a:schemeClr val="tx1"/>
              </a:solidFill>
              <a:latin typeface="Franklin Gothic Book"/>
            </a:rPr>
            <a:t>Keep all receipts to turn into campus rec for fuel purchased with card.</a:t>
          </a:r>
        </a:p>
        <a:p>
          <a:pPr marL="0" lvl="0" indent="0" algn="l" defTabSz="1422400">
            <a:lnSpc>
              <a:spcPct val="90000"/>
            </a:lnSpc>
            <a:spcBef>
              <a:spcPct val="0"/>
            </a:spcBef>
            <a:spcAft>
              <a:spcPct val="35000"/>
            </a:spcAft>
            <a:buNone/>
          </a:pPr>
          <a:r>
            <a:rPr lang="en-US" sz="1600" kern="1200" dirty="0">
              <a:solidFill>
                <a:schemeClr val="tx1"/>
              </a:solidFill>
              <a:latin typeface="Franklin Gothic Book"/>
            </a:rPr>
            <a:t>You must have a </a:t>
          </a:r>
          <a:r>
            <a:rPr lang="en-US" sz="1600" i="1" kern="1200" dirty="0">
              <a:solidFill>
                <a:schemeClr val="accent4">
                  <a:lumMod val="75000"/>
                </a:schemeClr>
              </a:solidFill>
              <a:latin typeface="Franklin Gothic Book"/>
            </a:rPr>
            <a:t>valid license </a:t>
          </a:r>
          <a:r>
            <a:rPr lang="en-US" sz="1600" kern="1200" dirty="0">
              <a:solidFill>
                <a:schemeClr val="tx1"/>
              </a:solidFill>
              <a:latin typeface="Franklin Gothic Book"/>
            </a:rPr>
            <a:t>to operate the type of vehicle involved</a:t>
          </a:r>
        </a:p>
        <a:p>
          <a:pPr marL="0" lvl="0" indent="0" algn="l" defTabSz="1422400">
            <a:lnSpc>
              <a:spcPct val="90000"/>
            </a:lnSpc>
            <a:spcBef>
              <a:spcPct val="0"/>
            </a:spcBef>
            <a:spcAft>
              <a:spcPct val="35000"/>
            </a:spcAft>
            <a:buNone/>
          </a:pPr>
          <a:r>
            <a:rPr lang="en-US" sz="1600" kern="1200" dirty="0">
              <a:solidFill>
                <a:schemeClr val="accent4">
                  <a:lumMod val="75000"/>
                </a:schemeClr>
              </a:solidFill>
              <a:latin typeface="Franklin Gothic Book"/>
            </a:rPr>
            <a:t>NO citations </a:t>
          </a:r>
          <a:r>
            <a:rPr lang="en-US" sz="1600" kern="1200" dirty="0">
              <a:solidFill>
                <a:schemeClr val="tx1"/>
              </a:solidFill>
              <a:latin typeface="Franklin Gothic Book"/>
            </a:rPr>
            <a:t>received within the past 12 months for any of the following: an automobile accident, driving under the influence of alcohol or drugs, or reckless driving</a:t>
          </a:r>
        </a:p>
        <a:p>
          <a:pPr marL="0" lvl="0" indent="0" algn="l" defTabSz="1422400" rtl="0">
            <a:lnSpc>
              <a:spcPct val="90000"/>
            </a:lnSpc>
            <a:spcBef>
              <a:spcPct val="0"/>
            </a:spcBef>
            <a:spcAft>
              <a:spcPct val="35000"/>
            </a:spcAft>
            <a:buNone/>
          </a:pPr>
          <a:r>
            <a:rPr lang="en-US" sz="1600" kern="1200" dirty="0">
              <a:solidFill>
                <a:schemeClr val="tx1"/>
              </a:solidFill>
              <a:latin typeface="Franklin Gothic Book"/>
            </a:rPr>
            <a:t>1. Vehicle needs to be licensed and registered, and driver is authorized to operate vehicle</a:t>
          </a:r>
        </a:p>
        <a:p>
          <a:pPr marL="0" lvl="0" indent="0" algn="l" defTabSz="1422400">
            <a:lnSpc>
              <a:spcPct val="90000"/>
            </a:lnSpc>
            <a:spcBef>
              <a:spcPct val="0"/>
            </a:spcBef>
            <a:spcAft>
              <a:spcPct val="35000"/>
            </a:spcAft>
            <a:buNone/>
          </a:pPr>
          <a:r>
            <a:rPr lang="en-US" sz="1600" kern="1200" dirty="0">
              <a:solidFill>
                <a:schemeClr val="tx1"/>
              </a:solidFill>
              <a:latin typeface="Franklin Gothic Book"/>
            </a:rPr>
            <a:t>2. Complete Driver Training Procedure (link on team resource page)</a:t>
          </a:r>
        </a:p>
        <a:p>
          <a:pPr marL="0" lvl="0" indent="0" algn="l" defTabSz="1422400">
            <a:lnSpc>
              <a:spcPct val="90000"/>
            </a:lnSpc>
            <a:spcBef>
              <a:spcPct val="0"/>
            </a:spcBef>
            <a:spcAft>
              <a:spcPct val="35000"/>
            </a:spcAft>
            <a:buNone/>
          </a:pPr>
          <a:r>
            <a:rPr lang="en-US" sz="1600" kern="1200" dirty="0">
              <a:solidFill>
                <a:schemeClr val="tx1"/>
              </a:solidFill>
              <a:latin typeface="Franklin Gothic Book"/>
            </a:rPr>
            <a:t>3. Must be done every school year</a:t>
          </a:r>
        </a:p>
        <a:p>
          <a:pPr marL="0" lvl="0" indent="0" algn="l" defTabSz="1422400">
            <a:lnSpc>
              <a:spcPct val="90000"/>
            </a:lnSpc>
            <a:spcBef>
              <a:spcPct val="0"/>
            </a:spcBef>
            <a:spcAft>
              <a:spcPct val="35000"/>
            </a:spcAft>
            <a:buNone/>
          </a:pPr>
          <a:r>
            <a:rPr lang="en-US" sz="1600" kern="1200" dirty="0">
              <a:solidFill>
                <a:schemeClr val="tx1"/>
              </a:solidFill>
              <a:latin typeface="Franklin Gothic Book"/>
            </a:rPr>
            <a:t>4. Upload the “Certificate or Completion” to DSE when registering.</a:t>
          </a:r>
        </a:p>
      </dsp:txBody>
      <dsp:txXfrm>
        <a:off x="0" y="0"/>
        <a:ext cx="6731934" cy="5075272"/>
      </dsp:txXfrm>
    </dsp:sp>
    <dsp:sp modelId="{7D899EAB-D76C-49CE-B94A-1903823AC1CF}">
      <dsp:nvSpPr>
        <dsp:cNvPr id="0" name=""/>
        <dsp:cNvSpPr/>
      </dsp:nvSpPr>
      <dsp:spPr>
        <a:xfrm>
          <a:off x="0" y="5076133"/>
          <a:ext cx="6738515" cy="0"/>
        </a:xfrm>
        <a:prstGeom prst="lin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DD47BA-4A8D-4D85-BFA9-3984A9622499}">
      <dsp:nvSpPr>
        <dsp:cNvPr id="0" name=""/>
        <dsp:cNvSpPr/>
      </dsp:nvSpPr>
      <dsp:spPr>
        <a:xfrm>
          <a:off x="0" y="4926046"/>
          <a:ext cx="6738515" cy="260389"/>
        </a:xfrm>
        <a:prstGeom prst="rect">
          <a:avLst/>
        </a:prstGeom>
        <a:solidFill>
          <a:schemeClr val="bg1">
            <a:lumMod val="95000"/>
          </a:schemeClr>
        </a:solidFill>
        <a:ln w="25400">
          <a:solidFill>
            <a:schemeClr val="accent1"/>
          </a:solid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endParaRPr lang="en-US" sz="1800" kern="1200" baseline="0">
            <a:solidFill>
              <a:schemeClr val="tx1"/>
            </a:solidFill>
            <a:latin typeface="Franklin Gothic Book" panose="020B0503020102020204" pitchFamily="34" charset="0"/>
          </a:endParaRPr>
        </a:p>
      </dsp:txBody>
      <dsp:txXfrm>
        <a:off x="0" y="4926046"/>
        <a:ext cx="6738515" cy="260389"/>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A259BEA-82BC-4476-91F2-380E77DBADB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29DE9C3-2AB8-44E5-BCFE-5DD42DFC564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6D7858F-6309-4F09-BEA0-6CBF97E55806}" type="datetimeFigureOut">
              <a:rPr lang="en-US" smtClean="0"/>
              <a:t>9/3/2026</a:t>
            </a:fld>
            <a:endParaRPr lang="en-US"/>
          </a:p>
        </p:txBody>
      </p:sp>
      <p:sp>
        <p:nvSpPr>
          <p:cNvPr id="4" name="Footer Placeholder 3">
            <a:extLst>
              <a:ext uri="{FF2B5EF4-FFF2-40B4-BE49-F238E27FC236}">
                <a16:creationId xmlns:a16="http://schemas.microsoft.com/office/drawing/2014/main" id="{5E1B971B-9BC3-41DB-91DC-F03F5C808D7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4A0720E-F4E2-435B-A885-9194BA30267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2F8AE00-5498-4F06-8655-F21703489BCA}" type="slidenum">
              <a:rPr lang="en-US" smtClean="0"/>
              <a:t>‹#›</a:t>
            </a:fld>
            <a:endParaRPr lang="en-US"/>
          </a:p>
        </p:txBody>
      </p:sp>
    </p:spTree>
    <p:extLst>
      <p:ext uri="{BB962C8B-B14F-4D97-AF65-F5344CB8AC3E}">
        <p14:creationId xmlns:p14="http://schemas.microsoft.com/office/powerpoint/2010/main" val="3773420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F53C5D-CD12-6D4C-A980-0612968271E2}" type="datetimeFigureOut">
              <a:rPr lang="en-US" smtClean="0"/>
              <a:t>9/3/2026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F167F0-0840-1348-BFE4-C6298BBC0698}" type="slidenum">
              <a:rPr lang="en-US" smtClean="0"/>
              <a:t>‹#›</a:t>
            </a:fld>
            <a:endParaRPr lang="en-US"/>
          </a:p>
        </p:txBody>
      </p:sp>
    </p:spTree>
    <p:extLst>
      <p:ext uri="{BB962C8B-B14F-4D97-AF65-F5344CB8AC3E}">
        <p14:creationId xmlns:p14="http://schemas.microsoft.com/office/powerpoint/2010/main" val="1489904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noProof="0"/>
          </a:p>
        </p:txBody>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2" name="Title 1"/>
          <p:cNvSpPr>
            <a:spLocks noGrp="1"/>
          </p:cNvSpPr>
          <p:nvPr userDrawn="1">
            <p:ph type="ctrTitle"/>
          </p:nvPr>
        </p:nvSpPr>
        <p:spPr>
          <a:xfrm>
            <a:off x="1154955" y="2099733"/>
            <a:ext cx="8825658" cy="2677648"/>
          </a:xfrm>
        </p:spPr>
        <p:txBody>
          <a:bodyPr anchor="b"/>
          <a:lstStyle>
            <a:lvl1pPr>
              <a:defRPr sz="5400"/>
            </a:lvl1pPr>
          </a:lstStyle>
          <a:p>
            <a:r>
              <a:rPr lang="en-US" noProof="0"/>
              <a:t>Click to edit Master title style</a:t>
            </a:r>
          </a:p>
        </p:txBody>
      </p:sp>
      <p:sp>
        <p:nvSpPr>
          <p:cNvPr id="3" name="Subtitle 2"/>
          <p:cNvSpPr>
            <a:spLocks noGrp="1"/>
          </p:cNvSpPr>
          <p:nvPr userDrawn="1">
            <p:ph type="subTitle" idx="1"/>
          </p:nvPr>
        </p:nvSpPr>
        <p:spPr>
          <a:xfrm>
            <a:off x="1154955" y="4777380"/>
            <a:ext cx="8825658" cy="861420"/>
          </a:xfrm>
        </p:spPr>
        <p:txBody>
          <a:bodyPr anchor="t"/>
          <a:lstStyle>
            <a:lvl1pPr marL="0" indent="0" algn="l">
              <a:buNone/>
              <a:defRPr cap="all">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a:t>Click to edit Master subtitle style</a:t>
            </a:r>
          </a:p>
        </p:txBody>
      </p:sp>
      <p:sp>
        <p:nvSpPr>
          <p:cNvPr id="4" name="Date Placeholder 3"/>
          <p:cNvSpPr>
            <a:spLocks noGrp="1"/>
          </p:cNvSpPr>
          <p:nvPr userDrawn="1">
            <p:ph type="dt" sz="half" idx="10"/>
          </p:nvPr>
        </p:nvSpPr>
        <p:spPr>
          <a:xfrm rot="5400000">
            <a:off x="10089390" y="1792223"/>
            <a:ext cx="990599" cy="304799"/>
          </a:xfrm>
        </p:spPr>
        <p:txBody>
          <a:bodyPr anchor="t"/>
          <a:lstStyle>
            <a:lvl1pPr algn="l">
              <a:defRPr b="0" i="0">
                <a:solidFill>
                  <a:schemeClr val="bg1"/>
                </a:solidFill>
              </a:defRPr>
            </a:lvl1pPr>
          </a:lstStyle>
          <a:p>
            <a:fld id="{75D0B1B9-C7DF-F64A-B488-12B3D5090923}" type="datetime1">
              <a:rPr lang="en-US" noProof="0" smtClean="0"/>
              <a:t>9/3/2026</a:t>
            </a:fld>
            <a:endParaRPr lang="en-US" noProof="0"/>
          </a:p>
        </p:txBody>
      </p:sp>
      <p:sp>
        <p:nvSpPr>
          <p:cNvPr id="5" name="Footer Placeholder 4"/>
          <p:cNvSpPr>
            <a:spLocks noGrp="1"/>
          </p:cNvSpPr>
          <p:nvPr userDrawn="1">
            <p:ph type="ftr" sz="quarter" idx="11"/>
          </p:nvPr>
        </p:nvSpPr>
        <p:spPr>
          <a:xfrm rot="5400000">
            <a:off x="8959592" y="3226820"/>
            <a:ext cx="3859795" cy="304801"/>
          </a:xfrm>
        </p:spPr>
        <p:txBody>
          <a:bodyPr/>
          <a:lstStyle>
            <a:lvl1pPr>
              <a:defRPr b="0" i="0">
                <a:solidFill>
                  <a:schemeClr val="bg1"/>
                </a:solidFill>
              </a:defRPr>
            </a:lvl1pPr>
          </a:lstStyle>
          <a:p>
            <a:endParaRPr lang="en-US" noProof="0"/>
          </a:p>
        </p:txBody>
      </p:sp>
      <p:sp>
        <p:nvSpPr>
          <p:cNvPr id="10" name="Rectangle 9"/>
          <p:cNvSpPr/>
          <p:nvPr userDrawn="1"/>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userDrawn="1">
            <p:ph type="sldNum" sz="quarter" idx="12"/>
          </p:nvPr>
        </p:nvSpPr>
        <p:spPr>
          <a:xfrm>
            <a:off x="10351008" y="292608"/>
            <a:ext cx="838199" cy="767687"/>
          </a:xfrm>
        </p:spPr>
        <p:txBody>
          <a:bodyPr/>
          <a:lstStyle>
            <a:lvl1pPr>
              <a:defRPr sz="2800" b="0" i="0">
                <a:latin typeface="+mj-lt"/>
              </a:defRPr>
            </a:lvl1pPr>
          </a:lstStyle>
          <a:p>
            <a:fld id="{9FF96B15-8338-45D5-A943-561235072D66}" type="slidenum">
              <a:rPr lang="en-US" noProof="0" smtClean="0"/>
              <a:t>‹#›</a:t>
            </a:fld>
            <a:endParaRPr lang="en-US" noProof="0"/>
          </a:p>
        </p:txBody>
      </p:sp>
    </p:spTree>
    <p:extLst>
      <p:ext uri="{BB962C8B-B14F-4D97-AF65-F5344CB8AC3E}">
        <p14:creationId xmlns:p14="http://schemas.microsoft.com/office/powerpoint/2010/main" val="3572730628"/>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2300" b="0"/>
            </a:lvl1pPr>
          </a:lstStyle>
          <a:p>
            <a:r>
              <a:rPr lang="en-US" noProof="0"/>
              <a:t>Click to edit Master title style</a:t>
            </a:r>
          </a:p>
        </p:txBody>
      </p:sp>
      <p:sp>
        <p:nvSpPr>
          <p:cNvPr id="22" name="Picture Placeholder 21">
            <a:extLst>
              <a:ext uri="{FF2B5EF4-FFF2-40B4-BE49-F238E27FC236}">
                <a16:creationId xmlns:a16="http://schemas.microsoft.com/office/drawing/2014/main" id="{215A5A73-8E13-4E38-8362-0A09BA944115}"/>
              </a:ext>
            </a:extLst>
          </p:cNvPr>
          <p:cNvSpPr>
            <a:spLocks noGrp="1"/>
          </p:cNvSpPr>
          <p:nvPr>
            <p:ph type="pic" idx="1"/>
          </p:nvPr>
        </p:nvSpPr>
        <p:spPr>
          <a:xfrm>
            <a:off x="6058861" y="478881"/>
            <a:ext cx="5582675" cy="5908526"/>
          </a:xfrm>
          <a:custGeom>
            <a:avLst/>
            <a:gdLst>
              <a:gd name="connsiteX0" fmla="*/ 10816 w 5582675"/>
              <a:gd name="connsiteY0" fmla="*/ 0 h 5908526"/>
              <a:gd name="connsiteX1" fmla="*/ 5582675 w 5582675"/>
              <a:gd name="connsiteY1" fmla="*/ 0 h 5908526"/>
              <a:gd name="connsiteX2" fmla="*/ 5582675 w 5582675"/>
              <a:gd name="connsiteY2" fmla="*/ 5908526 h 5908526"/>
              <a:gd name="connsiteX3" fmla="*/ 0 w 5582675"/>
              <a:gd name="connsiteY3" fmla="*/ 5908526 h 5908526"/>
              <a:gd name="connsiteX4" fmla="*/ 30693 w 5582675"/>
              <a:gd name="connsiteY4" fmla="*/ 5722836 h 5908526"/>
              <a:gd name="connsiteX5" fmla="*/ 223682 w 5582675"/>
              <a:gd name="connsiteY5" fmla="*/ 2921544 h 5908526"/>
              <a:gd name="connsiteX6" fmla="*/ 30693 w 5582675"/>
              <a:gd name="connsiteY6" fmla="*/ 120253 h 590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82675" h="5908526">
                <a:moveTo>
                  <a:pt x="10816" y="0"/>
                </a:moveTo>
                <a:lnTo>
                  <a:pt x="5582675" y="0"/>
                </a:lnTo>
                <a:lnTo>
                  <a:pt x="5582675" y="5908526"/>
                </a:lnTo>
                <a:lnTo>
                  <a:pt x="0" y="5908526"/>
                </a:lnTo>
                <a:lnTo>
                  <a:pt x="30693" y="5722836"/>
                </a:lnTo>
                <a:cubicBezTo>
                  <a:pt x="153771" y="4890115"/>
                  <a:pt x="223682" y="3935837"/>
                  <a:pt x="223682" y="2921544"/>
                </a:cubicBezTo>
                <a:cubicBezTo>
                  <a:pt x="223682" y="1907252"/>
                  <a:pt x="153771" y="952973"/>
                  <a:pt x="30693" y="120253"/>
                </a:cubicBezTo>
                <a:close/>
              </a:path>
            </a:pathLst>
          </a:custGeom>
          <a:effectLst/>
        </p:spPr>
        <p:txBody>
          <a:bodyPr wrap="square" anchor="ctr">
            <a:no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noProof="0"/>
              <a:t>Click icon to add picture</a:t>
            </a:r>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285750" indent="-285750">
              <a:buFont typeface="Arial" panose="020B0604020202020204" pitchFamily="34" charset="0"/>
              <a:buChar char="•"/>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Click to edit Master text styles</a:t>
            </a:r>
          </a:p>
        </p:txBody>
      </p:sp>
      <p:sp>
        <p:nvSpPr>
          <p:cNvPr id="5" name="Date Placeholder 4"/>
          <p:cNvSpPr>
            <a:spLocks noGrp="1"/>
          </p:cNvSpPr>
          <p:nvPr>
            <p:ph type="dt" sz="half" idx="10"/>
          </p:nvPr>
        </p:nvSpPr>
        <p:spPr/>
        <p:txBody>
          <a:bodyPr/>
          <a:lstStyle/>
          <a:p>
            <a:fld id="{163A5200-74F0-9445-8847-A53AA9C11C7B}" type="datetime1">
              <a:rPr lang="en-US" noProof="0" smtClean="0"/>
              <a:t>9/3/2026</a:t>
            </a:fld>
            <a:endParaRPr lang="en-US" noProof="0"/>
          </a:p>
        </p:txBody>
      </p:sp>
      <p:sp>
        <p:nvSpPr>
          <p:cNvPr id="6" name="Footer Placeholder 5"/>
          <p:cNvSpPr>
            <a:spLocks noGrp="1"/>
          </p:cNvSpPr>
          <p:nvPr>
            <p:ph type="ftr" sz="quarter" idx="11"/>
          </p:nvPr>
        </p:nvSpPr>
        <p:spPr/>
        <p:txBody>
          <a:bodyPr/>
          <a:lstStyle/>
          <a:p>
            <a:endParaRPr lang="en-US" noProof="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9FF96B15-8338-45D5-A943-561235072D66}" type="slidenum">
              <a:rPr lang="en-US" noProof="0" smtClean="0"/>
              <a:t>‹#›</a:t>
            </a:fld>
            <a:endParaRPr lang="en-US" noProof="0"/>
          </a:p>
        </p:txBody>
      </p:sp>
    </p:spTree>
    <p:extLst>
      <p:ext uri="{BB962C8B-B14F-4D97-AF65-F5344CB8AC3E}">
        <p14:creationId xmlns:p14="http://schemas.microsoft.com/office/powerpoint/2010/main" val="4183431551"/>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1" name="Content Placeholder 10">
            <a:extLst>
              <a:ext uri="{FF2B5EF4-FFF2-40B4-BE49-F238E27FC236}">
                <a16:creationId xmlns:a16="http://schemas.microsoft.com/office/drawing/2014/main" id="{B50BDD93-02DA-4B21-9556-FA8B9894F903}"/>
              </a:ext>
            </a:extLst>
          </p:cNvPr>
          <p:cNvSpPr>
            <a:spLocks noGrp="1"/>
          </p:cNvSpPr>
          <p:nvPr>
            <p:ph sz="quarter" idx="13"/>
          </p:nvPr>
        </p:nvSpPr>
        <p:spPr>
          <a:xfrm>
            <a:off x="6058861" y="478880"/>
            <a:ext cx="5582675" cy="5900239"/>
          </a:xfrm>
          <a:custGeom>
            <a:avLst/>
            <a:gdLst>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0 w 5582675"/>
              <a:gd name="connsiteY4" fmla="*/ 0 h 5900239"/>
              <a:gd name="connsiteX0" fmla="*/ 3501 w 5586176"/>
              <a:gd name="connsiteY0" fmla="*/ 0 h 5900239"/>
              <a:gd name="connsiteX1" fmla="*/ 5586176 w 5586176"/>
              <a:gd name="connsiteY1" fmla="*/ 0 h 5900239"/>
              <a:gd name="connsiteX2" fmla="*/ 5586176 w 5586176"/>
              <a:gd name="connsiteY2" fmla="*/ 5900239 h 5900239"/>
              <a:gd name="connsiteX3" fmla="*/ 3501 w 5586176"/>
              <a:gd name="connsiteY3" fmla="*/ 5900239 h 5900239"/>
              <a:gd name="connsiteX4" fmla="*/ 0 w 5586176"/>
              <a:gd name="connsiteY4" fmla="*/ 3615600 h 5900239"/>
              <a:gd name="connsiteX5" fmla="*/ 3501 w 5586176"/>
              <a:gd name="connsiteY5"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220019 w 5582675"/>
              <a:gd name="connsiteY4" fmla="*/ 3442880 h 5900239"/>
              <a:gd name="connsiteX5" fmla="*/ 0 w 5582675"/>
              <a:gd name="connsiteY5"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220019 w 5582675"/>
              <a:gd name="connsiteY4" fmla="*/ 3442880 h 5900239"/>
              <a:gd name="connsiteX5" fmla="*/ 11739 w 5582675"/>
              <a:gd name="connsiteY5" fmla="*/ 237400 h 5900239"/>
              <a:gd name="connsiteX6" fmla="*/ 0 w 5582675"/>
              <a:gd name="connsiteY6"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220019 w 5582675"/>
              <a:gd name="connsiteY4" fmla="*/ 3442880 h 5900239"/>
              <a:gd name="connsiteX5" fmla="*/ 11739 w 5582675"/>
              <a:gd name="connsiteY5" fmla="*/ 237400 h 5900239"/>
              <a:gd name="connsiteX6" fmla="*/ 0 w 5582675"/>
              <a:gd name="connsiteY6"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220019 w 5582675"/>
              <a:gd name="connsiteY4" fmla="*/ 3442880 h 5900239"/>
              <a:gd name="connsiteX5" fmla="*/ 62539 w 5582675"/>
              <a:gd name="connsiteY5" fmla="*/ 237400 h 5900239"/>
              <a:gd name="connsiteX6" fmla="*/ 0 w 5582675"/>
              <a:gd name="connsiteY6"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220019 w 5582675"/>
              <a:gd name="connsiteY4" fmla="*/ 3442880 h 5900239"/>
              <a:gd name="connsiteX5" fmla="*/ 62539 w 5582675"/>
              <a:gd name="connsiteY5" fmla="*/ 237400 h 5900239"/>
              <a:gd name="connsiteX6" fmla="*/ 0 w 5582675"/>
              <a:gd name="connsiteY6"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220019 w 5582675"/>
              <a:gd name="connsiteY4" fmla="*/ 3442880 h 5900239"/>
              <a:gd name="connsiteX5" fmla="*/ 62539 w 5582675"/>
              <a:gd name="connsiteY5" fmla="*/ 237400 h 5900239"/>
              <a:gd name="connsiteX6" fmla="*/ 0 w 5582675"/>
              <a:gd name="connsiteY6"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220019 w 5582675"/>
              <a:gd name="connsiteY4" fmla="*/ 3442880 h 5900239"/>
              <a:gd name="connsiteX5" fmla="*/ 47299 w 5582675"/>
              <a:gd name="connsiteY5" fmla="*/ 247560 h 5900239"/>
              <a:gd name="connsiteX6" fmla="*/ 0 w 5582675"/>
              <a:gd name="connsiteY6"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11739 w 5582675"/>
              <a:gd name="connsiteY4" fmla="*/ 5647600 h 5900239"/>
              <a:gd name="connsiteX5" fmla="*/ 220019 w 5582675"/>
              <a:gd name="connsiteY5" fmla="*/ 3442880 h 5900239"/>
              <a:gd name="connsiteX6" fmla="*/ 47299 w 5582675"/>
              <a:gd name="connsiteY6" fmla="*/ 247560 h 5900239"/>
              <a:gd name="connsiteX7" fmla="*/ 0 w 5582675"/>
              <a:gd name="connsiteY7"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52379 w 5582675"/>
              <a:gd name="connsiteY4" fmla="*/ 5647600 h 5900239"/>
              <a:gd name="connsiteX5" fmla="*/ 220019 w 5582675"/>
              <a:gd name="connsiteY5" fmla="*/ 3442880 h 5900239"/>
              <a:gd name="connsiteX6" fmla="*/ 47299 w 5582675"/>
              <a:gd name="connsiteY6" fmla="*/ 247560 h 5900239"/>
              <a:gd name="connsiteX7" fmla="*/ 0 w 5582675"/>
              <a:gd name="connsiteY7"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42854 w 5582675"/>
              <a:gd name="connsiteY4" fmla="*/ 5653315 h 5900239"/>
              <a:gd name="connsiteX5" fmla="*/ 220019 w 5582675"/>
              <a:gd name="connsiteY5" fmla="*/ 3442880 h 5900239"/>
              <a:gd name="connsiteX6" fmla="*/ 47299 w 5582675"/>
              <a:gd name="connsiteY6" fmla="*/ 247560 h 5900239"/>
              <a:gd name="connsiteX7" fmla="*/ 0 w 5582675"/>
              <a:gd name="connsiteY7"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42854 w 5582675"/>
              <a:gd name="connsiteY4" fmla="*/ 5653315 h 5900239"/>
              <a:gd name="connsiteX5" fmla="*/ 220019 w 5582675"/>
              <a:gd name="connsiteY5" fmla="*/ 3442880 h 5900239"/>
              <a:gd name="connsiteX6" fmla="*/ 47299 w 5582675"/>
              <a:gd name="connsiteY6" fmla="*/ 247560 h 5900239"/>
              <a:gd name="connsiteX7" fmla="*/ 0 w 5582675"/>
              <a:gd name="connsiteY7"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42854 w 5582675"/>
              <a:gd name="connsiteY4" fmla="*/ 5653315 h 5900239"/>
              <a:gd name="connsiteX5" fmla="*/ 220019 w 5582675"/>
              <a:gd name="connsiteY5" fmla="*/ 3442880 h 5900239"/>
              <a:gd name="connsiteX6" fmla="*/ 47299 w 5582675"/>
              <a:gd name="connsiteY6" fmla="*/ 247560 h 5900239"/>
              <a:gd name="connsiteX7" fmla="*/ 0 w 5582675"/>
              <a:gd name="connsiteY7"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42854 w 5582675"/>
              <a:gd name="connsiteY4" fmla="*/ 5653315 h 5900239"/>
              <a:gd name="connsiteX5" fmla="*/ 220019 w 5582675"/>
              <a:gd name="connsiteY5" fmla="*/ 3442880 h 5900239"/>
              <a:gd name="connsiteX6" fmla="*/ 47299 w 5582675"/>
              <a:gd name="connsiteY6" fmla="*/ 247560 h 5900239"/>
              <a:gd name="connsiteX7" fmla="*/ 0 w 5582675"/>
              <a:gd name="connsiteY7"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42854 w 5582675"/>
              <a:gd name="connsiteY4" fmla="*/ 5653315 h 5900239"/>
              <a:gd name="connsiteX5" fmla="*/ 220019 w 5582675"/>
              <a:gd name="connsiteY5" fmla="*/ 3442880 h 5900239"/>
              <a:gd name="connsiteX6" fmla="*/ 47299 w 5582675"/>
              <a:gd name="connsiteY6" fmla="*/ 247560 h 5900239"/>
              <a:gd name="connsiteX7" fmla="*/ 0 w 5582675"/>
              <a:gd name="connsiteY7"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42854 w 5582675"/>
              <a:gd name="connsiteY4" fmla="*/ 5653315 h 5900239"/>
              <a:gd name="connsiteX5" fmla="*/ 220019 w 5582675"/>
              <a:gd name="connsiteY5" fmla="*/ 3442880 h 5900239"/>
              <a:gd name="connsiteX6" fmla="*/ 47299 w 5582675"/>
              <a:gd name="connsiteY6" fmla="*/ 247560 h 5900239"/>
              <a:gd name="connsiteX7" fmla="*/ 0 w 5582675"/>
              <a:gd name="connsiteY7" fmla="*/ 0 h 5900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82675" h="5900239">
                <a:moveTo>
                  <a:pt x="0" y="0"/>
                </a:moveTo>
                <a:lnTo>
                  <a:pt x="5582675" y="0"/>
                </a:lnTo>
                <a:lnTo>
                  <a:pt x="5582675" y="5900239"/>
                </a:lnTo>
                <a:lnTo>
                  <a:pt x="0" y="5900239"/>
                </a:lnTo>
                <a:cubicBezTo>
                  <a:pt x="14285" y="5817931"/>
                  <a:pt x="34284" y="5741338"/>
                  <a:pt x="42854" y="5653315"/>
                </a:cubicBezTo>
                <a:cubicBezTo>
                  <a:pt x="145724" y="4908883"/>
                  <a:pt x="181919" y="4332092"/>
                  <a:pt x="220019" y="3442880"/>
                </a:cubicBezTo>
                <a:cubicBezTo>
                  <a:pt x="221712" y="2333747"/>
                  <a:pt x="182766" y="1285573"/>
                  <a:pt x="47299" y="247560"/>
                </a:cubicBezTo>
                <a:lnTo>
                  <a:pt x="0" y="0"/>
                </a:lnTo>
                <a:close/>
              </a:path>
            </a:pathLst>
          </a:custGeo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itle 1"/>
          <p:cNvSpPr>
            <a:spLocks noGrp="1"/>
          </p:cNvSpPr>
          <p:nvPr>
            <p:ph type="title"/>
          </p:nvPr>
        </p:nvSpPr>
        <p:spPr>
          <a:xfrm>
            <a:off x="1153907" y="1693332"/>
            <a:ext cx="3860260" cy="1735668"/>
          </a:xfrm>
        </p:spPr>
        <p:txBody>
          <a:bodyPr anchor="b">
            <a:normAutofit/>
          </a:bodyPr>
          <a:lstStyle>
            <a:lvl1pPr algn="l">
              <a:defRPr sz="2300" b="0"/>
            </a:lvl1pPr>
          </a:lstStyle>
          <a:p>
            <a:r>
              <a:rPr lang="en-US" noProof="0"/>
              <a:t>Click to edit Master title style</a:t>
            </a:r>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285750" indent="-285750">
              <a:buFont typeface="Arial" panose="020B0604020202020204" pitchFamily="34" charset="0"/>
              <a:buChar char="•"/>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Click to edit Master text styles</a:t>
            </a:r>
          </a:p>
        </p:txBody>
      </p:sp>
      <p:sp>
        <p:nvSpPr>
          <p:cNvPr id="5" name="Date Placeholder 4"/>
          <p:cNvSpPr>
            <a:spLocks noGrp="1"/>
          </p:cNvSpPr>
          <p:nvPr>
            <p:ph type="dt" sz="half" idx="10"/>
          </p:nvPr>
        </p:nvSpPr>
        <p:spPr/>
        <p:txBody>
          <a:bodyPr/>
          <a:lstStyle/>
          <a:p>
            <a:fld id="{163A5200-74F0-9445-8847-A53AA9C11C7B}" type="datetime1">
              <a:rPr lang="en-US" noProof="0" smtClean="0"/>
              <a:t>9/3/2026</a:t>
            </a:fld>
            <a:endParaRPr lang="en-US" noProof="0"/>
          </a:p>
        </p:txBody>
      </p:sp>
      <p:sp>
        <p:nvSpPr>
          <p:cNvPr id="6" name="Footer Placeholder 5"/>
          <p:cNvSpPr>
            <a:spLocks noGrp="1"/>
          </p:cNvSpPr>
          <p:nvPr>
            <p:ph type="ftr" sz="quarter" idx="11"/>
          </p:nvPr>
        </p:nvSpPr>
        <p:spPr/>
        <p:txBody>
          <a:bodyPr/>
          <a:lstStyle/>
          <a:p>
            <a:endParaRPr lang="en-US" noProof="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9FF96B15-8338-45D5-A943-561235072D66}" type="slidenum">
              <a:rPr lang="en-US" noProof="0" smtClean="0"/>
              <a:t>‹#›</a:t>
            </a:fld>
            <a:endParaRPr lang="en-US" noProof="0"/>
          </a:p>
        </p:txBody>
      </p:sp>
    </p:spTree>
    <p:extLst>
      <p:ext uri="{BB962C8B-B14F-4D97-AF65-F5344CB8AC3E}">
        <p14:creationId xmlns:p14="http://schemas.microsoft.com/office/powerpoint/2010/main" val="3397730760"/>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Date Placeholder 4"/>
          <p:cNvSpPr>
            <a:spLocks noGrp="1"/>
          </p:cNvSpPr>
          <p:nvPr>
            <p:ph type="dt" sz="half" idx="10"/>
          </p:nvPr>
        </p:nvSpPr>
        <p:spPr/>
        <p:txBody>
          <a:bodyPr/>
          <a:lstStyle/>
          <a:p>
            <a:fld id="{21B17C1C-DA5E-F743-826B-CB70C940D4E6}" type="datetime1">
              <a:rPr lang="en-US" noProof="0" smtClean="0"/>
              <a:t>9/3/2026</a:t>
            </a:fld>
            <a:endParaRPr lang="en-US" noProof="0"/>
          </a:p>
        </p:txBody>
      </p:sp>
      <p:sp>
        <p:nvSpPr>
          <p:cNvPr id="6" name="Footer Placeholder 5"/>
          <p:cNvSpPr>
            <a:spLocks noGrp="1"/>
          </p:cNvSpPr>
          <p:nvPr>
            <p:ph type="ftr" sz="quarter" idx="11"/>
          </p:nvPr>
        </p:nvSpPr>
        <p:spPr/>
        <p:txBody>
          <a:bodyPr/>
          <a:lstStyle/>
          <a:p>
            <a:endParaRPr lang="en-US" noProof="0"/>
          </a:p>
        </p:txBody>
      </p:sp>
      <p:sp>
        <p:nvSpPr>
          <p:cNvPr id="7" name="Slide Number Placeholder 6"/>
          <p:cNvSpPr>
            <a:spLocks noGrp="1"/>
          </p:cNvSpPr>
          <p:nvPr>
            <p:ph type="sldNum" sz="quarter" idx="12"/>
          </p:nvPr>
        </p:nvSpPr>
        <p:spPr/>
        <p:txBody>
          <a:bodyPr/>
          <a:lstStyle/>
          <a:p>
            <a:fld id="{9FF96B15-8338-45D5-A943-561235072D66}" type="slidenum">
              <a:rPr lang="en-US" noProof="0" smtClean="0"/>
              <a:t>‹#›</a:t>
            </a:fld>
            <a:endParaRPr lang="en-US" noProof="0"/>
          </a:p>
        </p:txBody>
      </p:sp>
    </p:spTree>
    <p:extLst>
      <p:ext uri="{BB962C8B-B14F-4D97-AF65-F5344CB8AC3E}">
        <p14:creationId xmlns:p14="http://schemas.microsoft.com/office/powerpoint/2010/main" val="477171422"/>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noProof="0"/>
              <a:t>Click to edit Master title style</a:t>
            </a:r>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Date Placeholder 6"/>
          <p:cNvSpPr>
            <a:spLocks noGrp="1"/>
          </p:cNvSpPr>
          <p:nvPr>
            <p:ph type="dt" sz="half" idx="10"/>
          </p:nvPr>
        </p:nvSpPr>
        <p:spPr/>
        <p:txBody>
          <a:bodyPr/>
          <a:lstStyle/>
          <a:p>
            <a:fld id="{E6F10E4C-E478-1D40-94DF-17D7429B053A}" type="datetime1">
              <a:rPr lang="en-US" noProof="0" smtClean="0"/>
              <a:t>9/3/2026</a:t>
            </a:fld>
            <a:endParaRPr lang="en-US" noProof="0"/>
          </a:p>
        </p:txBody>
      </p:sp>
      <p:sp>
        <p:nvSpPr>
          <p:cNvPr id="8" name="Footer Placeholder 7"/>
          <p:cNvSpPr>
            <a:spLocks noGrp="1"/>
          </p:cNvSpPr>
          <p:nvPr>
            <p:ph type="ftr" sz="quarter" idx="11"/>
          </p:nvPr>
        </p:nvSpPr>
        <p:spPr/>
        <p:txBody>
          <a:bodyPr/>
          <a:lstStyle/>
          <a:p>
            <a:endParaRPr lang="en-US" noProof="0"/>
          </a:p>
        </p:txBody>
      </p:sp>
      <p:sp>
        <p:nvSpPr>
          <p:cNvPr id="9" name="Slide Number Placeholder 8"/>
          <p:cNvSpPr>
            <a:spLocks noGrp="1"/>
          </p:cNvSpPr>
          <p:nvPr>
            <p:ph type="sldNum" sz="quarter" idx="12"/>
          </p:nvPr>
        </p:nvSpPr>
        <p:spPr/>
        <p:txBody>
          <a:bodyPr/>
          <a:lstStyle/>
          <a:p>
            <a:fld id="{9FF96B15-8338-45D5-A943-561235072D66}" type="slidenum">
              <a:rPr lang="en-US" noProof="0" smtClean="0"/>
              <a:t>‹#›</a:t>
            </a:fld>
            <a:endParaRPr lang="en-US" noProof="0"/>
          </a:p>
        </p:txBody>
      </p:sp>
    </p:spTree>
    <p:extLst>
      <p:ext uri="{BB962C8B-B14F-4D97-AF65-F5344CB8AC3E}">
        <p14:creationId xmlns:p14="http://schemas.microsoft.com/office/powerpoint/2010/main" val="95993379"/>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p>
        </p:txBody>
      </p:sp>
      <p:sp>
        <p:nvSpPr>
          <p:cNvPr id="3" name="Date Placeholder 2"/>
          <p:cNvSpPr>
            <a:spLocks noGrp="1"/>
          </p:cNvSpPr>
          <p:nvPr>
            <p:ph type="dt" sz="half" idx="10"/>
          </p:nvPr>
        </p:nvSpPr>
        <p:spPr/>
        <p:txBody>
          <a:bodyPr/>
          <a:lstStyle/>
          <a:p>
            <a:fld id="{AC1A9061-1D22-724D-9508-7BAEAF287353}" type="datetime1">
              <a:rPr lang="en-US" noProof="0" smtClean="0"/>
              <a:t>9/3/2026</a:t>
            </a:fld>
            <a:endParaRPr lang="en-US" noProof="0"/>
          </a:p>
        </p:txBody>
      </p:sp>
      <p:sp>
        <p:nvSpPr>
          <p:cNvPr id="4" name="Footer Placeholder 3"/>
          <p:cNvSpPr>
            <a:spLocks noGrp="1"/>
          </p:cNvSpPr>
          <p:nvPr>
            <p:ph type="ftr" sz="quarter" idx="11"/>
          </p:nvPr>
        </p:nvSpPr>
        <p:spPr/>
        <p:txBody>
          <a:bodyPr/>
          <a:lstStyle/>
          <a:p>
            <a:endParaRPr lang="en-US" noProof="0"/>
          </a:p>
        </p:txBody>
      </p:sp>
      <p:sp>
        <p:nvSpPr>
          <p:cNvPr id="5" name="Slide Number Placeholder 4"/>
          <p:cNvSpPr>
            <a:spLocks noGrp="1"/>
          </p:cNvSpPr>
          <p:nvPr>
            <p:ph type="sldNum" sz="quarter" idx="12"/>
          </p:nvPr>
        </p:nvSpPr>
        <p:spPr/>
        <p:txBody>
          <a:bodyPr/>
          <a:lstStyle/>
          <a:p>
            <a:fld id="{9FF96B15-8338-45D5-A943-561235072D66}" type="slidenum">
              <a:rPr lang="en-US" noProof="0" smtClean="0"/>
              <a:t>‹#›</a:t>
            </a:fld>
            <a:endParaRPr lang="en-US" noProof="0"/>
          </a:p>
        </p:txBody>
      </p:sp>
    </p:spTree>
    <p:extLst>
      <p:ext uri="{BB962C8B-B14F-4D97-AF65-F5344CB8AC3E}">
        <p14:creationId xmlns:p14="http://schemas.microsoft.com/office/powerpoint/2010/main" val="2826480899"/>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p>
        </p:txBody>
      </p:sp>
      <p:sp>
        <p:nvSpPr>
          <p:cNvPr id="3" name="Date Placeholder 2"/>
          <p:cNvSpPr>
            <a:spLocks noGrp="1"/>
          </p:cNvSpPr>
          <p:nvPr>
            <p:ph type="dt" sz="half" idx="10"/>
          </p:nvPr>
        </p:nvSpPr>
        <p:spPr/>
        <p:txBody>
          <a:bodyPr/>
          <a:lstStyle/>
          <a:p>
            <a:fld id="{AC1A9061-1D22-724D-9508-7BAEAF287353}" type="datetime1">
              <a:rPr lang="en-US" noProof="0" smtClean="0"/>
              <a:t>9/3/2026</a:t>
            </a:fld>
            <a:endParaRPr lang="en-US" noProof="0"/>
          </a:p>
        </p:txBody>
      </p:sp>
      <p:sp>
        <p:nvSpPr>
          <p:cNvPr id="4" name="Footer Placeholder 3"/>
          <p:cNvSpPr>
            <a:spLocks noGrp="1"/>
          </p:cNvSpPr>
          <p:nvPr>
            <p:ph type="ftr" sz="quarter" idx="11"/>
          </p:nvPr>
        </p:nvSpPr>
        <p:spPr/>
        <p:txBody>
          <a:bodyPr/>
          <a:lstStyle/>
          <a:p>
            <a:endParaRPr lang="en-US" noProof="0"/>
          </a:p>
        </p:txBody>
      </p:sp>
      <p:sp>
        <p:nvSpPr>
          <p:cNvPr id="5" name="Slide Number Placeholder 4"/>
          <p:cNvSpPr>
            <a:spLocks noGrp="1"/>
          </p:cNvSpPr>
          <p:nvPr>
            <p:ph type="sldNum" sz="quarter" idx="12"/>
          </p:nvPr>
        </p:nvSpPr>
        <p:spPr/>
        <p:txBody>
          <a:bodyPr/>
          <a:lstStyle/>
          <a:p>
            <a:fld id="{9FF96B15-8338-45D5-A943-561235072D66}" type="slidenum">
              <a:rPr lang="en-US" noProof="0" smtClean="0"/>
              <a:t>‹#›</a:t>
            </a:fld>
            <a:endParaRPr lang="en-US" noProof="0"/>
          </a:p>
        </p:txBody>
      </p:sp>
      <p:sp>
        <p:nvSpPr>
          <p:cNvPr id="7" name="Text Placeholder 6">
            <a:extLst>
              <a:ext uri="{FF2B5EF4-FFF2-40B4-BE49-F238E27FC236}">
                <a16:creationId xmlns:a16="http://schemas.microsoft.com/office/drawing/2014/main" id="{575C1B7F-CD73-441E-89FC-46AA9E8B519B}"/>
              </a:ext>
            </a:extLst>
          </p:cNvPr>
          <p:cNvSpPr>
            <a:spLocks noGrp="1"/>
          </p:cNvSpPr>
          <p:nvPr>
            <p:ph type="body" sz="quarter" idx="13"/>
          </p:nvPr>
        </p:nvSpPr>
        <p:spPr>
          <a:xfrm>
            <a:off x="1764150" y="2406650"/>
            <a:ext cx="8663700" cy="3477682"/>
          </a:xfrm>
        </p:spPr>
        <p:txBody>
          <a:bodyPr anchor="ctr">
            <a:normAutofit/>
          </a:bodyPr>
          <a:lstStyle>
            <a:lvl1pPr marL="0" indent="0" algn="ctr">
              <a:buNone/>
              <a:defRPr sz="6000"/>
            </a:lvl1pPr>
            <a:lvl2pPr marL="457200" indent="0">
              <a:buNone/>
              <a:defRPr/>
            </a:lvl2pPr>
          </a:lstStyle>
          <a:p>
            <a:pPr lvl="0"/>
            <a:r>
              <a:rPr lang="en-US" noProof="0"/>
              <a:t>Click to edit Master text styles</a:t>
            </a:r>
          </a:p>
        </p:txBody>
      </p:sp>
    </p:spTree>
    <p:extLst>
      <p:ext uri="{BB962C8B-B14F-4D97-AF65-F5344CB8AC3E}">
        <p14:creationId xmlns:p14="http://schemas.microsoft.com/office/powerpoint/2010/main" val="3752974264"/>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205E0F-8980-D24A-B2F9-0C7A13C6A6DE}" type="datetime1">
              <a:rPr lang="en-US" noProof="0" smtClean="0"/>
              <a:t>9/3/2026</a:t>
            </a:fld>
            <a:endParaRPr lang="en-US" noProof="0"/>
          </a:p>
        </p:txBody>
      </p:sp>
      <p:sp>
        <p:nvSpPr>
          <p:cNvPr id="3" name="Footer Placeholder 2"/>
          <p:cNvSpPr>
            <a:spLocks noGrp="1"/>
          </p:cNvSpPr>
          <p:nvPr>
            <p:ph type="ftr" sz="quarter" idx="11"/>
          </p:nvPr>
        </p:nvSpPr>
        <p:spPr/>
        <p:txBody>
          <a:bodyPr/>
          <a:lstStyle/>
          <a:p>
            <a:endParaRPr lang="en-US" noProof="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9FF96B15-8338-45D5-A943-561235072D66}" type="slidenum">
              <a:rPr lang="en-US" noProof="0" smtClean="0"/>
              <a:t>‹#›</a:t>
            </a:fld>
            <a:endParaRPr lang="en-US" noProof="0"/>
          </a:p>
        </p:txBody>
      </p:sp>
    </p:spTree>
    <p:extLst>
      <p:ext uri="{BB962C8B-B14F-4D97-AF65-F5344CB8AC3E}">
        <p14:creationId xmlns:p14="http://schemas.microsoft.com/office/powerpoint/2010/main" val="1719229193"/>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p>
        </p:txBody>
      </p:sp>
      <p:sp>
        <p:nvSpPr>
          <p:cNvPr id="3" name="Content Placeholder 2"/>
          <p:cNvSpPr>
            <a:spLocks noGrp="1"/>
          </p:cNvSpPr>
          <p:nvPr>
            <p:ph idx="1"/>
          </p:nvPr>
        </p:nvSpPr>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10"/>
          </p:nvPr>
        </p:nvSpPr>
        <p:spPr/>
        <p:txBody>
          <a:bodyPr/>
          <a:lstStyle/>
          <a:p>
            <a:fld id="{06D41EE2-1449-2741-9D08-61623EFC2A0E}" type="datetime1">
              <a:rPr lang="en-US" noProof="0" smtClean="0"/>
              <a:t>9/3/2026</a:t>
            </a:fld>
            <a:endParaRPr lang="en-US" noProof="0"/>
          </a:p>
        </p:txBody>
      </p:sp>
      <p:sp>
        <p:nvSpPr>
          <p:cNvPr id="5" name="Footer Placeholder 4"/>
          <p:cNvSpPr>
            <a:spLocks noGrp="1"/>
          </p:cNvSpPr>
          <p:nvPr>
            <p:ph type="ftr" sz="quarter" idx="11"/>
          </p:nvPr>
        </p:nvSpPr>
        <p:spPr/>
        <p:txBody>
          <a:bodyPr/>
          <a:lstStyle/>
          <a:p>
            <a:endParaRPr lang="en-US" noProof="0"/>
          </a:p>
        </p:txBody>
      </p:sp>
      <p:sp>
        <p:nvSpPr>
          <p:cNvPr id="6" name="Slide Number Placeholder 5"/>
          <p:cNvSpPr>
            <a:spLocks noGrp="1"/>
          </p:cNvSpPr>
          <p:nvPr>
            <p:ph type="sldNum" sz="quarter" idx="12"/>
          </p:nvPr>
        </p:nvSpPr>
        <p:spPr/>
        <p:txBody>
          <a:bodyPr/>
          <a:lstStyle/>
          <a:p>
            <a:fld id="{9FF96B15-8338-45D5-A943-561235072D66}" type="slidenum">
              <a:rPr lang="en-US" noProof="0" smtClean="0"/>
              <a:t>‹#›</a:t>
            </a:fld>
            <a:endParaRPr lang="en-US" noProof="0"/>
          </a:p>
        </p:txBody>
      </p:sp>
    </p:spTree>
    <p:extLst>
      <p:ext uri="{BB962C8B-B14F-4D97-AF65-F5344CB8AC3E}">
        <p14:creationId xmlns:p14="http://schemas.microsoft.com/office/powerpoint/2010/main" val="2373622304"/>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en-US" noProof="0"/>
              <a:t>Click to edit Master title style</a:t>
            </a:r>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0"/>
              <a:t>Click to edit Master text styles</a:t>
            </a:r>
          </a:p>
        </p:txBody>
      </p:sp>
      <p:sp>
        <p:nvSpPr>
          <p:cNvPr id="4" name="Date Placeholder 3"/>
          <p:cNvSpPr>
            <a:spLocks noGrp="1"/>
          </p:cNvSpPr>
          <p:nvPr>
            <p:ph type="dt" sz="half" idx="10"/>
          </p:nvPr>
        </p:nvSpPr>
        <p:spPr/>
        <p:txBody>
          <a:bodyPr/>
          <a:lstStyle/>
          <a:p>
            <a:fld id="{9DAF7560-49B8-714F-A7F1-D946D3E64C23}" type="datetime1">
              <a:rPr lang="en-US" noProof="0" smtClean="0"/>
              <a:t>9/3/2026</a:t>
            </a:fld>
            <a:endParaRPr lang="en-US" noProof="0"/>
          </a:p>
        </p:txBody>
      </p:sp>
      <p:sp>
        <p:nvSpPr>
          <p:cNvPr id="5" name="Footer Placeholder 4"/>
          <p:cNvSpPr>
            <a:spLocks noGrp="1"/>
          </p:cNvSpPr>
          <p:nvPr>
            <p:ph type="ftr" sz="quarter" idx="11"/>
          </p:nvPr>
        </p:nvSpPr>
        <p:spPr/>
        <p:txBody>
          <a:bodyPr/>
          <a:lstStyle/>
          <a:p>
            <a:endParaRPr lang="en-US" noProof="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9FF96B15-8338-45D5-A943-561235072D66}" type="slidenum">
              <a:rPr lang="en-US" noProof="0" smtClean="0"/>
              <a:t>‹#›</a:t>
            </a:fld>
            <a:endParaRPr lang="en-US" noProof="0"/>
          </a:p>
        </p:txBody>
      </p:sp>
    </p:spTree>
    <p:extLst>
      <p:ext uri="{BB962C8B-B14F-4D97-AF65-F5344CB8AC3E}">
        <p14:creationId xmlns:p14="http://schemas.microsoft.com/office/powerpoint/2010/main" val="2308194107"/>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Only - left">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A9677FD5-9A91-4866-B075-6DDE16433AC7}"/>
              </a:ext>
            </a:extLst>
          </p:cNvPr>
          <p:cNvGrpSpPr/>
          <p:nvPr userDrawn="1"/>
        </p:nvGrpSpPr>
        <p:grpSpPr>
          <a:xfrm>
            <a:off x="16303" y="0"/>
            <a:ext cx="12192000" cy="6858000"/>
            <a:chOff x="16303" y="6430358"/>
            <a:chExt cx="12192000" cy="6858000"/>
          </a:xfrm>
        </p:grpSpPr>
        <p:sp>
          <p:nvSpPr>
            <p:cNvPr id="11" name="Rectangle 10"/>
            <p:cNvSpPr/>
            <p:nvPr/>
          </p:nvSpPr>
          <p:spPr>
            <a:xfrm>
              <a:off x="236937" y="6430358"/>
              <a:ext cx="5078012"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r="-140094"/>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Freeform 5"/>
            <p:cNvSpPr/>
            <p:nvPr/>
          </p:nvSpPr>
          <p:spPr bwMode="gray">
            <a:xfrm rot="15922489">
              <a:off x="3144589" y="8256436"/>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2233481" y="9232079"/>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16303" y="6431945"/>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287088"/>
            <a:ext cx="3438881" cy="2283824"/>
          </a:xfrm>
        </p:spPr>
        <p:txBody>
          <a:bodyPr anchor="ctr"/>
          <a:lstStyle>
            <a:lvl1pPr algn="l">
              <a:defRPr sz="2300" b="0" cap="none"/>
            </a:lvl1pPr>
          </a:lstStyle>
          <a:p>
            <a:r>
              <a:rPr lang="en-US" noProof="0"/>
              <a:t>Click to edit Master title style</a:t>
            </a:r>
          </a:p>
        </p:txBody>
      </p:sp>
      <p:sp>
        <p:nvSpPr>
          <p:cNvPr id="4" name="Date Placeholder 3"/>
          <p:cNvSpPr>
            <a:spLocks noGrp="1"/>
          </p:cNvSpPr>
          <p:nvPr>
            <p:ph type="dt" sz="half" idx="10"/>
          </p:nvPr>
        </p:nvSpPr>
        <p:spPr/>
        <p:txBody>
          <a:bodyPr/>
          <a:lstStyle/>
          <a:p>
            <a:fld id="{7DD9237C-03C9-D843-906B-96D98C6B2D61}" type="datetime1">
              <a:rPr lang="en-US" noProof="0" smtClean="0"/>
              <a:t>9/3/2026</a:t>
            </a:fld>
            <a:endParaRPr lang="en-US" noProof="0"/>
          </a:p>
        </p:txBody>
      </p:sp>
      <p:sp>
        <p:nvSpPr>
          <p:cNvPr id="5" name="Footer Placeholder 4"/>
          <p:cNvSpPr>
            <a:spLocks noGrp="1"/>
          </p:cNvSpPr>
          <p:nvPr>
            <p:ph type="ftr" sz="quarter" idx="11"/>
          </p:nvPr>
        </p:nvSpPr>
        <p:spPr/>
        <p:txBody>
          <a:bodyPr/>
          <a:lstStyle/>
          <a:p>
            <a:endParaRPr lang="en-US" noProof="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9FF96B15-8338-45D5-A943-561235072D66}" type="slidenum">
              <a:rPr lang="en-US" noProof="0" smtClean="0"/>
              <a:t>‹#›</a:t>
            </a:fld>
            <a:endParaRPr lang="en-US" noProof="0"/>
          </a:p>
        </p:txBody>
      </p:sp>
    </p:spTree>
    <p:extLst>
      <p:ext uri="{BB962C8B-B14F-4D97-AF65-F5344CB8AC3E}">
        <p14:creationId xmlns:p14="http://schemas.microsoft.com/office/powerpoint/2010/main" val="2579578858"/>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Bullets as Icons 5X Vertical">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5B480622-FB8F-493B-9965-971B07D752E2}"/>
              </a:ext>
            </a:extLst>
          </p:cNvPr>
          <p:cNvSpPr>
            <a:spLocks noGrp="1"/>
          </p:cNvSpPr>
          <p:nvPr>
            <p:ph type="body" sz="quarter" idx="13" hasCustomPrompt="1"/>
          </p:nvPr>
        </p:nvSpPr>
        <p:spPr>
          <a:xfrm>
            <a:off x="6792913" y="1748812"/>
            <a:ext cx="3852000" cy="720000"/>
          </a:xfrm>
          <a:prstGeom prst="roundRect">
            <a:avLst/>
          </a:prstGeom>
          <a:solidFill>
            <a:schemeClr val="bg1">
              <a:lumMod val="95000"/>
            </a:schemeClr>
          </a:solidFill>
          <a:ln w="31750">
            <a:solidFill>
              <a:schemeClr val="accent1"/>
            </a:solidFill>
          </a:ln>
        </p:spPr>
        <p:txBody>
          <a:bodyPr anchor="ctr">
            <a:normAutofit/>
          </a:bodyPr>
          <a:lstStyle>
            <a:lvl1pPr marL="0" indent="0">
              <a:buNone/>
              <a:defRPr sz="2100">
                <a:solidFill>
                  <a:schemeClr val="tx1"/>
                </a:solidFill>
              </a:defRPr>
            </a:lvl1pPr>
          </a:lstStyle>
          <a:p>
            <a:pPr lvl="0"/>
            <a:r>
              <a:rPr lang="en-US" noProof="0"/>
              <a:t>Text Item</a:t>
            </a:r>
          </a:p>
        </p:txBody>
      </p:sp>
      <p:sp>
        <p:nvSpPr>
          <p:cNvPr id="16" name="Text Placeholder 9">
            <a:extLst>
              <a:ext uri="{FF2B5EF4-FFF2-40B4-BE49-F238E27FC236}">
                <a16:creationId xmlns:a16="http://schemas.microsoft.com/office/drawing/2014/main" id="{2C5BC223-8B87-4685-A901-71B07847E41C}"/>
              </a:ext>
            </a:extLst>
          </p:cNvPr>
          <p:cNvSpPr>
            <a:spLocks noGrp="1"/>
          </p:cNvSpPr>
          <p:nvPr>
            <p:ph type="body" sz="quarter" idx="14" hasCustomPrompt="1"/>
          </p:nvPr>
        </p:nvSpPr>
        <p:spPr>
          <a:xfrm>
            <a:off x="6792913" y="2561156"/>
            <a:ext cx="3852000" cy="720000"/>
          </a:xfrm>
          <a:prstGeom prst="roundRect">
            <a:avLst/>
          </a:prstGeom>
          <a:solidFill>
            <a:schemeClr val="bg1">
              <a:lumMod val="95000"/>
            </a:schemeClr>
          </a:solidFill>
          <a:ln w="31750">
            <a:solidFill>
              <a:schemeClr val="accent2"/>
            </a:solidFill>
          </a:ln>
        </p:spPr>
        <p:txBody>
          <a:bodyPr anchor="ctr">
            <a:normAutofit/>
          </a:bodyPr>
          <a:lstStyle>
            <a:lvl1pPr marL="0" indent="0">
              <a:buNone/>
              <a:defRPr sz="2100">
                <a:solidFill>
                  <a:schemeClr val="tx1"/>
                </a:solidFill>
              </a:defRPr>
            </a:lvl1pPr>
          </a:lstStyle>
          <a:p>
            <a:pPr lvl="0"/>
            <a:r>
              <a:rPr lang="en-US" noProof="0"/>
              <a:t>Text Item</a:t>
            </a:r>
          </a:p>
        </p:txBody>
      </p:sp>
      <p:sp>
        <p:nvSpPr>
          <p:cNvPr id="17" name="Text Placeholder 9">
            <a:extLst>
              <a:ext uri="{FF2B5EF4-FFF2-40B4-BE49-F238E27FC236}">
                <a16:creationId xmlns:a16="http://schemas.microsoft.com/office/drawing/2014/main" id="{1AE3DDF2-FC22-4381-9763-408FEF9648BD}"/>
              </a:ext>
            </a:extLst>
          </p:cNvPr>
          <p:cNvSpPr>
            <a:spLocks noGrp="1"/>
          </p:cNvSpPr>
          <p:nvPr>
            <p:ph type="body" sz="quarter" idx="15" hasCustomPrompt="1"/>
          </p:nvPr>
        </p:nvSpPr>
        <p:spPr>
          <a:xfrm>
            <a:off x="6792913" y="3373501"/>
            <a:ext cx="3852000" cy="720000"/>
          </a:xfrm>
          <a:prstGeom prst="roundRect">
            <a:avLst/>
          </a:prstGeom>
          <a:solidFill>
            <a:schemeClr val="bg1">
              <a:lumMod val="95000"/>
            </a:schemeClr>
          </a:solidFill>
          <a:ln w="31750">
            <a:solidFill>
              <a:schemeClr val="accent3"/>
            </a:solidFill>
          </a:ln>
        </p:spPr>
        <p:txBody>
          <a:bodyPr anchor="ctr">
            <a:normAutofit/>
          </a:bodyPr>
          <a:lstStyle>
            <a:lvl1pPr marL="0" indent="0">
              <a:buNone/>
              <a:defRPr sz="2100">
                <a:solidFill>
                  <a:schemeClr val="tx1"/>
                </a:solidFill>
              </a:defRPr>
            </a:lvl1pPr>
          </a:lstStyle>
          <a:p>
            <a:pPr lvl="0"/>
            <a:r>
              <a:rPr lang="en-US" noProof="0"/>
              <a:t>Text Item</a:t>
            </a:r>
          </a:p>
        </p:txBody>
      </p:sp>
      <p:sp>
        <p:nvSpPr>
          <p:cNvPr id="18" name="Text Placeholder 9">
            <a:extLst>
              <a:ext uri="{FF2B5EF4-FFF2-40B4-BE49-F238E27FC236}">
                <a16:creationId xmlns:a16="http://schemas.microsoft.com/office/drawing/2014/main" id="{6170A2BF-28BF-4B27-B92D-B1423601B767}"/>
              </a:ext>
            </a:extLst>
          </p:cNvPr>
          <p:cNvSpPr>
            <a:spLocks noGrp="1"/>
          </p:cNvSpPr>
          <p:nvPr>
            <p:ph type="body" sz="quarter" idx="16" hasCustomPrompt="1"/>
          </p:nvPr>
        </p:nvSpPr>
        <p:spPr>
          <a:xfrm>
            <a:off x="6792913" y="4185846"/>
            <a:ext cx="3852000" cy="720000"/>
          </a:xfrm>
          <a:prstGeom prst="roundRect">
            <a:avLst/>
          </a:prstGeom>
          <a:solidFill>
            <a:schemeClr val="bg1">
              <a:lumMod val="95000"/>
            </a:schemeClr>
          </a:solidFill>
          <a:ln w="31750">
            <a:solidFill>
              <a:schemeClr val="accent4"/>
            </a:solidFill>
          </a:ln>
        </p:spPr>
        <p:txBody>
          <a:bodyPr anchor="ctr">
            <a:normAutofit/>
          </a:bodyPr>
          <a:lstStyle>
            <a:lvl1pPr marL="0" indent="0">
              <a:buNone/>
              <a:defRPr sz="2100">
                <a:solidFill>
                  <a:schemeClr val="tx1"/>
                </a:solidFill>
              </a:defRPr>
            </a:lvl1pPr>
          </a:lstStyle>
          <a:p>
            <a:pPr lvl="0"/>
            <a:r>
              <a:rPr lang="en-US" noProof="0"/>
              <a:t>Text Item</a:t>
            </a:r>
          </a:p>
        </p:txBody>
      </p:sp>
      <p:sp>
        <p:nvSpPr>
          <p:cNvPr id="19" name="Text Placeholder 9">
            <a:extLst>
              <a:ext uri="{FF2B5EF4-FFF2-40B4-BE49-F238E27FC236}">
                <a16:creationId xmlns:a16="http://schemas.microsoft.com/office/drawing/2014/main" id="{2DB1D08C-9D26-4EC5-B935-D6A265A2A672}"/>
              </a:ext>
            </a:extLst>
          </p:cNvPr>
          <p:cNvSpPr>
            <a:spLocks noGrp="1"/>
          </p:cNvSpPr>
          <p:nvPr>
            <p:ph type="body" sz="quarter" idx="17" hasCustomPrompt="1"/>
          </p:nvPr>
        </p:nvSpPr>
        <p:spPr>
          <a:xfrm>
            <a:off x="6792913" y="4998190"/>
            <a:ext cx="3852000" cy="720000"/>
          </a:xfrm>
          <a:prstGeom prst="roundRect">
            <a:avLst/>
          </a:prstGeom>
          <a:solidFill>
            <a:schemeClr val="bg1">
              <a:lumMod val="95000"/>
            </a:schemeClr>
          </a:solidFill>
          <a:ln w="31750">
            <a:solidFill>
              <a:schemeClr val="accent6"/>
            </a:solidFill>
          </a:ln>
        </p:spPr>
        <p:txBody>
          <a:bodyPr anchor="ctr">
            <a:normAutofit/>
          </a:bodyPr>
          <a:lstStyle>
            <a:lvl1pPr marL="0" indent="0">
              <a:buNone/>
              <a:defRPr sz="2100">
                <a:solidFill>
                  <a:schemeClr val="tx1"/>
                </a:solidFill>
              </a:defRPr>
            </a:lvl1pPr>
          </a:lstStyle>
          <a:p>
            <a:pPr lvl="0"/>
            <a:r>
              <a:rPr lang="en-US" noProof="0"/>
              <a:t>Text Item</a:t>
            </a:r>
          </a:p>
        </p:txBody>
      </p:sp>
      <p:grpSp>
        <p:nvGrpSpPr>
          <p:cNvPr id="23" name="Group 22">
            <a:extLst>
              <a:ext uri="{FF2B5EF4-FFF2-40B4-BE49-F238E27FC236}">
                <a16:creationId xmlns:a16="http://schemas.microsoft.com/office/drawing/2014/main" id="{A9677FD5-9A91-4866-B075-6DDE16433AC7}"/>
              </a:ext>
            </a:extLst>
          </p:cNvPr>
          <p:cNvGrpSpPr/>
          <p:nvPr userDrawn="1"/>
        </p:nvGrpSpPr>
        <p:grpSpPr>
          <a:xfrm>
            <a:off x="16303" y="0"/>
            <a:ext cx="12192000" cy="6858000"/>
            <a:chOff x="16303" y="6430358"/>
            <a:chExt cx="12192000" cy="6858000"/>
          </a:xfrm>
        </p:grpSpPr>
        <p:sp>
          <p:nvSpPr>
            <p:cNvPr id="11" name="Rectangle 10"/>
            <p:cNvSpPr/>
            <p:nvPr/>
          </p:nvSpPr>
          <p:spPr>
            <a:xfrm>
              <a:off x="236937" y="6430358"/>
              <a:ext cx="5078012"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r="-140094"/>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Freeform 5"/>
            <p:cNvSpPr/>
            <p:nvPr/>
          </p:nvSpPr>
          <p:spPr bwMode="gray">
            <a:xfrm rot="15922489">
              <a:off x="3144589" y="8256436"/>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2233481" y="9232079"/>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16303" y="6431945"/>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287088"/>
            <a:ext cx="3438881" cy="2283824"/>
          </a:xfrm>
        </p:spPr>
        <p:txBody>
          <a:bodyPr anchor="ctr"/>
          <a:lstStyle>
            <a:lvl1pPr algn="l">
              <a:defRPr sz="2300" b="0" cap="none"/>
            </a:lvl1pPr>
          </a:lstStyle>
          <a:p>
            <a:r>
              <a:rPr lang="en-US" noProof="0"/>
              <a:t>Click to edit Master title style</a:t>
            </a:r>
          </a:p>
        </p:txBody>
      </p:sp>
      <p:sp>
        <p:nvSpPr>
          <p:cNvPr id="4" name="Date Placeholder 3"/>
          <p:cNvSpPr>
            <a:spLocks noGrp="1"/>
          </p:cNvSpPr>
          <p:nvPr>
            <p:ph type="dt" sz="half" idx="10"/>
          </p:nvPr>
        </p:nvSpPr>
        <p:spPr/>
        <p:txBody>
          <a:bodyPr/>
          <a:lstStyle/>
          <a:p>
            <a:fld id="{397BD2BD-1F35-9841-A6BF-76BE540EE01F}" type="datetime1">
              <a:rPr lang="en-US" noProof="0" smtClean="0"/>
              <a:t>9/3/2026</a:t>
            </a:fld>
            <a:endParaRPr lang="en-US" noProof="0"/>
          </a:p>
        </p:txBody>
      </p:sp>
      <p:sp>
        <p:nvSpPr>
          <p:cNvPr id="5" name="Footer Placeholder 4"/>
          <p:cNvSpPr>
            <a:spLocks noGrp="1"/>
          </p:cNvSpPr>
          <p:nvPr>
            <p:ph type="ftr" sz="quarter" idx="11"/>
          </p:nvPr>
        </p:nvSpPr>
        <p:spPr/>
        <p:txBody>
          <a:bodyPr/>
          <a:lstStyle/>
          <a:p>
            <a:endParaRPr lang="en-US" noProof="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9FF96B15-8338-45D5-A943-561235072D66}" type="slidenum">
              <a:rPr lang="en-US" noProof="0" smtClean="0"/>
              <a:t>‹#›</a:t>
            </a:fld>
            <a:endParaRPr lang="en-US" noProof="0"/>
          </a:p>
        </p:txBody>
      </p:sp>
      <p:sp>
        <p:nvSpPr>
          <p:cNvPr id="14" name="Picture Placeholder 13">
            <a:extLst>
              <a:ext uri="{FF2B5EF4-FFF2-40B4-BE49-F238E27FC236}">
                <a16:creationId xmlns:a16="http://schemas.microsoft.com/office/drawing/2014/main" id="{9DDAF6ED-5E16-4D29-98B7-FB80DB3AAFEC}"/>
              </a:ext>
            </a:extLst>
          </p:cNvPr>
          <p:cNvSpPr>
            <a:spLocks noGrp="1"/>
          </p:cNvSpPr>
          <p:nvPr>
            <p:ph type="pic" sz="quarter" idx="18" hasCustomPrompt="1"/>
          </p:nvPr>
        </p:nvSpPr>
        <p:spPr>
          <a:xfrm>
            <a:off x="5870575" y="1840504"/>
            <a:ext cx="536616" cy="536616"/>
          </a:xfrm>
        </p:spPr>
        <p:txBody>
          <a:bodyPr lIns="0" tIns="0" rIns="0" bIns="0" anchor="ctr">
            <a:normAutofit/>
          </a:bodyPr>
          <a:lstStyle>
            <a:lvl1pPr marL="0" indent="0" algn="ctr">
              <a:buNone/>
              <a:defRPr sz="1100" i="1"/>
            </a:lvl1pPr>
          </a:lstStyle>
          <a:p>
            <a:r>
              <a:rPr lang="en-US" noProof="0"/>
              <a:t>Icon</a:t>
            </a:r>
          </a:p>
        </p:txBody>
      </p:sp>
      <p:sp>
        <p:nvSpPr>
          <p:cNvPr id="21" name="Picture Placeholder 13">
            <a:extLst>
              <a:ext uri="{FF2B5EF4-FFF2-40B4-BE49-F238E27FC236}">
                <a16:creationId xmlns:a16="http://schemas.microsoft.com/office/drawing/2014/main" id="{8C305CB7-F303-430E-951A-7FC6F97062AA}"/>
              </a:ext>
            </a:extLst>
          </p:cNvPr>
          <p:cNvSpPr>
            <a:spLocks noGrp="1"/>
          </p:cNvSpPr>
          <p:nvPr>
            <p:ph type="pic" sz="quarter" idx="19" hasCustomPrompt="1"/>
          </p:nvPr>
        </p:nvSpPr>
        <p:spPr>
          <a:xfrm>
            <a:off x="5870575" y="2652849"/>
            <a:ext cx="536616" cy="536616"/>
          </a:xfrm>
        </p:spPr>
        <p:txBody>
          <a:bodyPr lIns="0" tIns="0" rIns="0" bIns="0" anchor="ctr">
            <a:normAutofit/>
          </a:bodyPr>
          <a:lstStyle>
            <a:lvl1pPr marL="0" indent="0" algn="ctr">
              <a:buNone/>
              <a:defRPr sz="1100" i="1"/>
            </a:lvl1pPr>
          </a:lstStyle>
          <a:p>
            <a:r>
              <a:rPr lang="en-US" noProof="0"/>
              <a:t>Icon</a:t>
            </a:r>
          </a:p>
        </p:txBody>
      </p:sp>
      <p:sp>
        <p:nvSpPr>
          <p:cNvPr id="22" name="Picture Placeholder 13">
            <a:extLst>
              <a:ext uri="{FF2B5EF4-FFF2-40B4-BE49-F238E27FC236}">
                <a16:creationId xmlns:a16="http://schemas.microsoft.com/office/drawing/2014/main" id="{84D427E5-ED69-4A46-A9B7-F4DC4466F320}"/>
              </a:ext>
            </a:extLst>
          </p:cNvPr>
          <p:cNvSpPr>
            <a:spLocks noGrp="1"/>
          </p:cNvSpPr>
          <p:nvPr>
            <p:ph type="pic" sz="quarter" idx="20" hasCustomPrompt="1"/>
          </p:nvPr>
        </p:nvSpPr>
        <p:spPr>
          <a:xfrm>
            <a:off x="5870575" y="3465194"/>
            <a:ext cx="536616" cy="536616"/>
          </a:xfrm>
        </p:spPr>
        <p:txBody>
          <a:bodyPr lIns="0" tIns="0" rIns="0" bIns="0" anchor="ctr">
            <a:normAutofit/>
          </a:bodyPr>
          <a:lstStyle>
            <a:lvl1pPr marL="0" indent="0" algn="ctr">
              <a:buNone/>
              <a:defRPr sz="1100" i="1"/>
            </a:lvl1pPr>
          </a:lstStyle>
          <a:p>
            <a:r>
              <a:rPr lang="en-US" noProof="0"/>
              <a:t>Icon</a:t>
            </a:r>
          </a:p>
        </p:txBody>
      </p:sp>
      <p:sp>
        <p:nvSpPr>
          <p:cNvPr id="24" name="Picture Placeholder 13">
            <a:extLst>
              <a:ext uri="{FF2B5EF4-FFF2-40B4-BE49-F238E27FC236}">
                <a16:creationId xmlns:a16="http://schemas.microsoft.com/office/drawing/2014/main" id="{3DDA902F-61D6-4F1C-86C6-D1F5584AE8B3}"/>
              </a:ext>
            </a:extLst>
          </p:cNvPr>
          <p:cNvSpPr>
            <a:spLocks noGrp="1"/>
          </p:cNvSpPr>
          <p:nvPr>
            <p:ph type="pic" sz="quarter" idx="21" hasCustomPrompt="1"/>
          </p:nvPr>
        </p:nvSpPr>
        <p:spPr>
          <a:xfrm>
            <a:off x="5870575" y="4277539"/>
            <a:ext cx="536616" cy="536616"/>
          </a:xfrm>
        </p:spPr>
        <p:txBody>
          <a:bodyPr lIns="0" tIns="0" rIns="0" bIns="0" anchor="ctr">
            <a:normAutofit/>
          </a:bodyPr>
          <a:lstStyle>
            <a:lvl1pPr marL="0" indent="0" algn="ctr">
              <a:buNone/>
              <a:defRPr sz="1100" i="1"/>
            </a:lvl1pPr>
          </a:lstStyle>
          <a:p>
            <a:r>
              <a:rPr lang="en-US" noProof="0"/>
              <a:t>Icon</a:t>
            </a:r>
          </a:p>
        </p:txBody>
      </p:sp>
      <p:sp>
        <p:nvSpPr>
          <p:cNvPr id="26" name="Picture Placeholder 13">
            <a:extLst>
              <a:ext uri="{FF2B5EF4-FFF2-40B4-BE49-F238E27FC236}">
                <a16:creationId xmlns:a16="http://schemas.microsoft.com/office/drawing/2014/main" id="{D8B6871A-9C69-4437-A5AD-A0400BAF2C6D}"/>
              </a:ext>
            </a:extLst>
          </p:cNvPr>
          <p:cNvSpPr>
            <a:spLocks noGrp="1"/>
          </p:cNvSpPr>
          <p:nvPr>
            <p:ph type="pic" sz="quarter" idx="23" hasCustomPrompt="1"/>
          </p:nvPr>
        </p:nvSpPr>
        <p:spPr>
          <a:xfrm>
            <a:off x="5870575" y="5089882"/>
            <a:ext cx="536616" cy="536616"/>
          </a:xfrm>
        </p:spPr>
        <p:txBody>
          <a:bodyPr lIns="0" tIns="0" rIns="0" bIns="0" anchor="ctr">
            <a:normAutofit/>
          </a:bodyPr>
          <a:lstStyle>
            <a:lvl1pPr marL="0" indent="0" algn="ctr">
              <a:buNone/>
              <a:defRPr sz="1100" i="1"/>
            </a:lvl1pPr>
          </a:lstStyle>
          <a:p>
            <a:r>
              <a:rPr lang="en-US" noProof="0"/>
              <a:t>Icon</a:t>
            </a:r>
          </a:p>
        </p:txBody>
      </p:sp>
    </p:spTree>
    <p:extLst>
      <p:ext uri="{BB962C8B-B14F-4D97-AF65-F5344CB8AC3E}">
        <p14:creationId xmlns:p14="http://schemas.microsoft.com/office/powerpoint/2010/main" val="3296259942"/>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4 Icon Bullets Vertical Light">
    <p:spTree>
      <p:nvGrpSpPr>
        <p:cNvPr id="1" name=""/>
        <p:cNvGrpSpPr/>
        <p:nvPr/>
      </p:nvGrpSpPr>
      <p:grpSpPr>
        <a:xfrm>
          <a:off x="0" y="0"/>
          <a:ext cx="0" cy="0"/>
          <a:chOff x="0" y="0"/>
          <a:chExt cx="0" cy="0"/>
        </a:xfrm>
      </p:grpSpPr>
      <p:sp>
        <p:nvSpPr>
          <p:cNvPr id="31" name="Oval 30">
            <a:extLst>
              <a:ext uri="{FF2B5EF4-FFF2-40B4-BE49-F238E27FC236}">
                <a16:creationId xmlns:a16="http://schemas.microsoft.com/office/drawing/2014/main" id="{B8ACAEC3-8D8C-3848-8630-7A0DFF3F6116}"/>
              </a:ext>
            </a:extLst>
          </p:cNvPr>
          <p:cNvSpPr>
            <a:spLocks noChangeAspect="1"/>
          </p:cNvSpPr>
          <p:nvPr userDrawn="1"/>
        </p:nvSpPr>
        <p:spPr>
          <a:xfrm>
            <a:off x="8699143" y="3702940"/>
            <a:ext cx="1261872" cy="1261872"/>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2" name="Picture Placeholder 9">
            <a:extLst>
              <a:ext uri="{FF2B5EF4-FFF2-40B4-BE49-F238E27FC236}">
                <a16:creationId xmlns:a16="http://schemas.microsoft.com/office/drawing/2014/main" id="{CC12BEA0-F502-0646-A370-7ECF194608D0}"/>
              </a:ext>
            </a:extLst>
          </p:cNvPr>
          <p:cNvSpPr>
            <a:spLocks noGrp="1"/>
          </p:cNvSpPr>
          <p:nvPr>
            <p:ph type="pic" sz="quarter" idx="24" hasCustomPrompt="1"/>
          </p:nvPr>
        </p:nvSpPr>
        <p:spPr>
          <a:xfrm>
            <a:off x="8865103" y="3869836"/>
            <a:ext cx="929952" cy="929952"/>
          </a:xfrm>
          <a:prstGeom prst="ellipse">
            <a:avLst/>
          </a:prstGeom>
          <a:noFill/>
          <a:effectLst/>
        </p:spPr>
        <p:txBody>
          <a:bodyPr anchor="ctr">
            <a:normAutofit/>
          </a:bodyPr>
          <a:lstStyle>
            <a:lvl1pPr marL="0" indent="0" algn="ctr">
              <a:buNone/>
              <a:defRPr sz="1200" i="1"/>
            </a:lvl1pPr>
          </a:lstStyle>
          <a:p>
            <a:r>
              <a:rPr lang="en-US" noProof="0"/>
              <a:t>Select Icon</a:t>
            </a:r>
          </a:p>
        </p:txBody>
      </p:sp>
      <p:sp>
        <p:nvSpPr>
          <p:cNvPr id="29" name="Oval 28">
            <a:extLst>
              <a:ext uri="{FF2B5EF4-FFF2-40B4-BE49-F238E27FC236}">
                <a16:creationId xmlns:a16="http://schemas.microsoft.com/office/drawing/2014/main" id="{D58C6160-632A-B540-A7E5-81F40CEC1FE7}"/>
              </a:ext>
            </a:extLst>
          </p:cNvPr>
          <p:cNvSpPr>
            <a:spLocks noChangeAspect="1"/>
          </p:cNvSpPr>
          <p:nvPr userDrawn="1"/>
        </p:nvSpPr>
        <p:spPr>
          <a:xfrm>
            <a:off x="6287247" y="3706777"/>
            <a:ext cx="1261872" cy="1261872"/>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0" name="Picture Placeholder 9">
            <a:extLst>
              <a:ext uri="{FF2B5EF4-FFF2-40B4-BE49-F238E27FC236}">
                <a16:creationId xmlns:a16="http://schemas.microsoft.com/office/drawing/2014/main" id="{EB2FEBB6-C1E0-0D47-8CCC-05EE2F756590}"/>
              </a:ext>
            </a:extLst>
          </p:cNvPr>
          <p:cNvSpPr>
            <a:spLocks noGrp="1"/>
          </p:cNvSpPr>
          <p:nvPr>
            <p:ph type="pic" sz="quarter" idx="23" hasCustomPrompt="1"/>
          </p:nvPr>
        </p:nvSpPr>
        <p:spPr>
          <a:xfrm>
            <a:off x="6452271" y="3873673"/>
            <a:ext cx="929952" cy="929952"/>
          </a:xfrm>
          <a:prstGeom prst="ellipse">
            <a:avLst/>
          </a:prstGeom>
          <a:noFill/>
          <a:effectLst/>
        </p:spPr>
        <p:txBody>
          <a:bodyPr anchor="ctr">
            <a:normAutofit/>
          </a:bodyPr>
          <a:lstStyle>
            <a:lvl1pPr marL="0" indent="0" algn="ctr">
              <a:buNone/>
              <a:defRPr sz="1200" i="1"/>
            </a:lvl1pPr>
          </a:lstStyle>
          <a:p>
            <a:r>
              <a:rPr lang="en-US" noProof="0"/>
              <a:t>Select Icon</a:t>
            </a:r>
          </a:p>
        </p:txBody>
      </p:sp>
      <p:sp>
        <p:nvSpPr>
          <p:cNvPr id="22" name="Oval 21">
            <a:extLst>
              <a:ext uri="{FF2B5EF4-FFF2-40B4-BE49-F238E27FC236}">
                <a16:creationId xmlns:a16="http://schemas.microsoft.com/office/drawing/2014/main" id="{7215E544-9553-AC42-B5C3-F7AE9AD6D815}"/>
              </a:ext>
            </a:extLst>
          </p:cNvPr>
          <p:cNvSpPr>
            <a:spLocks noChangeAspect="1"/>
          </p:cNvSpPr>
          <p:nvPr userDrawn="1"/>
        </p:nvSpPr>
        <p:spPr>
          <a:xfrm>
            <a:off x="8699143" y="799317"/>
            <a:ext cx="1261872" cy="1261872"/>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 name="Oval 2">
            <a:extLst>
              <a:ext uri="{FF2B5EF4-FFF2-40B4-BE49-F238E27FC236}">
                <a16:creationId xmlns:a16="http://schemas.microsoft.com/office/drawing/2014/main" id="{F76E934A-C634-DF4D-992A-6E01917693AD}"/>
              </a:ext>
            </a:extLst>
          </p:cNvPr>
          <p:cNvSpPr>
            <a:spLocks noChangeAspect="1"/>
          </p:cNvSpPr>
          <p:nvPr userDrawn="1"/>
        </p:nvSpPr>
        <p:spPr>
          <a:xfrm>
            <a:off x="6289119" y="799317"/>
            <a:ext cx="1261872" cy="1261872"/>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nvGrpSpPr>
          <p:cNvPr id="23" name="Group 22">
            <a:extLst>
              <a:ext uri="{FF2B5EF4-FFF2-40B4-BE49-F238E27FC236}">
                <a16:creationId xmlns:a16="http://schemas.microsoft.com/office/drawing/2014/main" id="{A9677FD5-9A91-4866-B075-6DDE16433AC7}"/>
              </a:ext>
            </a:extLst>
          </p:cNvPr>
          <p:cNvGrpSpPr/>
          <p:nvPr userDrawn="1"/>
        </p:nvGrpSpPr>
        <p:grpSpPr>
          <a:xfrm>
            <a:off x="16303" y="0"/>
            <a:ext cx="12192000" cy="6858000"/>
            <a:chOff x="16303" y="6430358"/>
            <a:chExt cx="12192000" cy="6858000"/>
          </a:xfrm>
        </p:grpSpPr>
        <p:sp>
          <p:nvSpPr>
            <p:cNvPr id="11" name="Rectangle 10"/>
            <p:cNvSpPr/>
            <p:nvPr/>
          </p:nvSpPr>
          <p:spPr>
            <a:xfrm>
              <a:off x="236937" y="6430358"/>
              <a:ext cx="5078012"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r="-140094"/>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Freeform 5"/>
            <p:cNvSpPr/>
            <p:nvPr/>
          </p:nvSpPr>
          <p:spPr bwMode="gray">
            <a:xfrm rot="15922489">
              <a:off x="3144589" y="8256436"/>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2233481" y="9232079"/>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16303" y="6431945"/>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287088"/>
            <a:ext cx="3438881" cy="2283824"/>
          </a:xfrm>
        </p:spPr>
        <p:txBody>
          <a:bodyPr anchor="ctr"/>
          <a:lstStyle>
            <a:lvl1pPr algn="l">
              <a:defRPr sz="2300" b="0" cap="none"/>
            </a:lvl1pPr>
          </a:lstStyle>
          <a:p>
            <a:r>
              <a:rPr lang="en-US" noProof="0"/>
              <a:t>Click to edit Master title style</a:t>
            </a:r>
          </a:p>
        </p:txBody>
      </p:sp>
      <p:sp>
        <p:nvSpPr>
          <p:cNvPr id="4" name="Date Placeholder 3"/>
          <p:cNvSpPr>
            <a:spLocks noGrp="1"/>
          </p:cNvSpPr>
          <p:nvPr>
            <p:ph type="dt" sz="half" idx="10"/>
          </p:nvPr>
        </p:nvSpPr>
        <p:spPr/>
        <p:txBody>
          <a:bodyPr/>
          <a:lstStyle/>
          <a:p>
            <a:fld id="{6E94F40A-5592-5744-BFD7-61B04D70BFE7}" type="datetime1">
              <a:rPr lang="en-US" noProof="0" smtClean="0"/>
              <a:t>9/3/2026</a:t>
            </a:fld>
            <a:endParaRPr lang="en-US" noProof="0"/>
          </a:p>
        </p:txBody>
      </p:sp>
      <p:sp>
        <p:nvSpPr>
          <p:cNvPr id="5" name="Footer Placeholder 4"/>
          <p:cNvSpPr>
            <a:spLocks noGrp="1"/>
          </p:cNvSpPr>
          <p:nvPr>
            <p:ph type="ftr" sz="quarter" idx="11"/>
          </p:nvPr>
        </p:nvSpPr>
        <p:spPr/>
        <p:txBody>
          <a:bodyPr/>
          <a:lstStyle/>
          <a:p>
            <a:endParaRPr lang="en-US" noProof="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9FF96B15-8338-45D5-A943-561235072D66}" type="slidenum">
              <a:rPr lang="en-US" noProof="0" smtClean="0"/>
              <a:t>‹#›</a:t>
            </a:fld>
            <a:endParaRPr lang="en-US" noProof="0"/>
          </a:p>
        </p:txBody>
      </p:sp>
      <p:sp>
        <p:nvSpPr>
          <p:cNvPr id="14" name="Text Placeholder 13">
            <a:extLst>
              <a:ext uri="{FF2B5EF4-FFF2-40B4-BE49-F238E27FC236}">
                <a16:creationId xmlns:a16="http://schemas.microsoft.com/office/drawing/2014/main" id="{9ADD13A9-A8EA-4B1C-AE31-FE189E0E8B86}"/>
              </a:ext>
            </a:extLst>
          </p:cNvPr>
          <p:cNvSpPr>
            <a:spLocks noGrp="1"/>
          </p:cNvSpPr>
          <p:nvPr>
            <p:ph type="body" sz="quarter" idx="14" hasCustomPrompt="1"/>
          </p:nvPr>
        </p:nvSpPr>
        <p:spPr>
          <a:xfrm>
            <a:off x="5756275" y="2351088"/>
            <a:ext cx="2325688" cy="774700"/>
          </a:xfrm>
        </p:spPr>
        <p:txBody>
          <a:bodyPr>
            <a:normAutofit/>
          </a:bodyPr>
          <a:lstStyle>
            <a:lvl1pPr marL="0" indent="0" algn="ctr">
              <a:buNone/>
              <a:defRPr sz="1200"/>
            </a:lvl1pPr>
          </a:lstStyle>
          <a:p>
            <a:pPr lvl="0"/>
            <a:r>
              <a:rPr lang="en-US" noProof="0"/>
              <a:t>Edit bullet description</a:t>
            </a:r>
          </a:p>
        </p:txBody>
      </p:sp>
      <p:sp>
        <p:nvSpPr>
          <p:cNvPr id="18" name="Text Placeholder 13">
            <a:extLst>
              <a:ext uri="{FF2B5EF4-FFF2-40B4-BE49-F238E27FC236}">
                <a16:creationId xmlns:a16="http://schemas.microsoft.com/office/drawing/2014/main" id="{A2BAC124-81DA-4B8B-86CD-75C69A4D0DBB}"/>
              </a:ext>
            </a:extLst>
          </p:cNvPr>
          <p:cNvSpPr>
            <a:spLocks noGrp="1"/>
          </p:cNvSpPr>
          <p:nvPr>
            <p:ph type="body" sz="quarter" idx="16" hasCustomPrompt="1"/>
          </p:nvPr>
        </p:nvSpPr>
        <p:spPr>
          <a:xfrm>
            <a:off x="8167235" y="2351088"/>
            <a:ext cx="2325688" cy="774700"/>
          </a:xfrm>
        </p:spPr>
        <p:txBody>
          <a:bodyPr>
            <a:normAutofit/>
          </a:bodyPr>
          <a:lstStyle>
            <a:lvl1pPr marL="0" indent="0" algn="ctr">
              <a:buNone/>
              <a:defRPr sz="1200"/>
            </a:lvl1pPr>
          </a:lstStyle>
          <a:p>
            <a:pPr lvl="0"/>
            <a:r>
              <a:rPr lang="en-US" noProof="0"/>
              <a:t>Edit bullet description</a:t>
            </a:r>
          </a:p>
        </p:txBody>
      </p:sp>
      <p:sp>
        <p:nvSpPr>
          <p:cNvPr id="26" name="Text Placeholder 13">
            <a:extLst>
              <a:ext uri="{FF2B5EF4-FFF2-40B4-BE49-F238E27FC236}">
                <a16:creationId xmlns:a16="http://schemas.microsoft.com/office/drawing/2014/main" id="{B493D355-B592-4395-8255-D1D4FB1CF1A6}"/>
              </a:ext>
            </a:extLst>
          </p:cNvPr>
          <p:cNvSpPr>
            <a:spLocks noGrp="1"/>
          </p:cNvSpPr>
          <p:nvPr>
            <p:ph type="body" sz="quarter" idx="18" hasCustomPrompt="1"/>
          </p:nvPr>
        </p:nvSpPr>
        <p:spPr>
          <a:xfrm>
            <a:off x="5756275" y="5258548"/>
            <a:ext cx="2325688" cy="774700"/>
          </a:xfrm>
        </p:spPr>
        <p:txBody>
          <a:bodyPr>
            <a:normAutofit/>
          </a:bodyPr>
          <a:lstStyle>
            <a:lvl1pPr marL="0" indent="0" algn="ctr">
              <a:buNone/>
              <a:defRPr sz="1200"/>
            </a:lvl1pPr>
          </a:lstStyle>
          <a:p>
            <a:pPr lvl="0"/>
            <a:r>
              <a:rPr lang="en-US" noProof="0"/>
              <a:t>Edit bullet description</a:t>
            </a:r>
          </a:p>
        </p:txBody>
      </p:sp>
      <p:sp>
        <p:nvSpPr>
          <p:cNvPr id="28" name="Text Placeholder 13">
            <a:extLst>
              <a:ext uri="{FF2B5EF4-FFF2-40B4-BE49-F238E27FC236}">
                <a16:creationId xmlns:a16="http://schemas.microsoft.com/office/drawing/2014/main" id="{D0A496BB-AA13-44AE-AFA6-30D4ED5099E9}"/>
              </a:ext>
            </a:extLst>
          </p:cNvPr>
          <p:cNvSpPr>
            <a:spLocks noGrp="1"/>
          </p:cNvSpPr>
          <p:nvPr>
            <p:ph type="body" sz="quarter" idx="20" hasCustomPrompt="1"/>
          </p:nvPr>
        </p:nvSpPr>
        <p:spPr>
          <a:xfrm>
            <a:off x="8167235" y="5258548"/>
            <a:ext cx="2325688" cy="774700"/>
          </a:xfrm>
        </p:spPr>
        <p:txBody>
          <a:bodyPr>
            <a:normAutofit/>
          </a:bodyPr>
          <a:lstStyle>
            <a:lvl1pPr marL="0" indent="0" algn="ctr">
              <a:buNone/>
              <a:defRPr sz="1200"/>
            </a:lvl1pPr>
          </a:lstStyle>
          <a:p>
            <a:pPr lvl="0"/>
            <a:r>
              <a:rPr lang="en-US" noProof="0"/>
              <a:t>Edit bullet description</a:t>
            </a:r>
          </a:p>
        </p:txBody>
      </p:sp>
      <p:sp>
        <p:nvSpPr>
          <p:cNvPr id="20" name="Picture Placeholder 9">
            <a:extLst>
              <a:ext uri="{FF2B5EF4-FFF2-40B4-BE49-F238E27FC236}">
                <a16:creationId xmlns:a16="http://schemas.microsoft.com/office/drawing/2014/main" id="{8E97E18E-0E31-B542-9578-D6E4DCD84680}"/>
              </a:ext>
            </a:extLst>
          </p:cNvPr>
          <p:cNvSpPr>
            <a:spLocks noGrp="1"/>
          </p:cNvSpPr>
          <p:nvPr>
            <p:ph type="pic" sz="quarter" idx="21" hasCustomPrompt="1"/>
          </p:nvPr>
        </p:nvSpPr>
        <p:spPr>
          <a:xfrm>
            <a:off x="6454143" y="966213"/>
            <a:ext cx="929952" cy="929952"/>
          </a:xfrm>
          <a:prstGeom prst="ellipse">
            <a:avLst/>
          </a:prstGeom>
          <a:noFill/>
          <a:effectLst/>
        </p:spPr>
        <p:txBody>
          <a:bodyPr anchor="ctr">
            <a:normAutofit/>
          </a:bodyPr>
          <a:lstStyle>
            <a:lvl1pPr marL="0" indent="0" algn="ctr">
              <a:buNone/>
              <a:defRPr sz="1200" i="1"/>
            </a:lvl1pPr>
          </a:lstStyle>
          <a:p>
            <a:r>
              <a:rPr lang="en-US" noProof="0"/>
              <a:t>Select Icon</a:t>
            </a:r>
          </a:p>
        </p:txBody>
      </p:sp>
      <p:sp>
        <p:nvSpPr>
          <p:cNvPr id="24" name="Picture Placeholder 9">
            <a:extLst>
              <a:ext uri="{FF2B5EF4-FFF2-40B4-BE49-F238E27FC236}">
                <a16:creationId xmlns:a16="http://schemas.microsoft.com/office/drawing/2014/main" id="{7602DDF7-46BD-6045-BDB0-45F47B0B6A9C}"/>
              </a:ext>
            </a:extLst>
          </p:cNvPr>
          <p:cNvSpPr>
            <a:spLocks noGrp="1"/>
          </p:cNvSpPr>
          <p:nvPr>
            <p:ph type="pic" sz="quarter" idx="22" hasCustomPrompt="1"/>
          </p:nvPr>
        </p:nvSpPr>
        <p:spPr>
          <a:xfrm>
            <a:off x="8865103" y="965277"/>
            <a:ext cx="929952" cy="929952"/>
          </a:xfrm>
          <a:prstGeom prst="ellipse">
            <a:avLst/>
          </a:prstGeom>
          <a:noFill/>
          <a:effectLst/>
        </p:spPr>
        <p:txBody>
          <a:bodyPr anchor="ctr">
            <a:normAutofit/>
          </a:bodyPr>
          <a:lstStyle>
            <a:lvl1pPr marL="0" indent="0" algn="ctr">
              <a:buNone/>
              <a:defRPr sz="1200" i="1"/>
            </a:lvl1pPr>
          </a:lstStyle>
          <a:p>
            <a:r>
              <a:rPr lang="en-US" noProof="0"/>
              <a:t>Select Icon</a:t>
            </a:r>
          </a:p>
        </p:txBody>
      </p:sp>
    </p:spTree>
    <p:extLst>
      <p:ext uri="{BB962C8B-B14F-4D97-AF65-F5344CB8AC3E}">
        <p14:creationId xmlns:p14="http://schemas.microsoft.com/office/powerpoint/2010/main" val="1820464185"/>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4 Icon Bullets Vertical">
    <p:spTree>
      <p:nvGrpSpPr>
        <p:cNvPr id="1" name=""/>
        <p:cNvGrpSpPr/>
        <p:nvPr/>
      </p:nvGrpSpPr>
      <p:grpSpPr>
        <a:xfrm>
          <a:off x="0" y="0"/>
          <a:ext cx="0" cy="0"/>
          <a:chOff x="0" y="0"/>
          <a:chExt cx="0" cy="0"/>
        </a:xfrm>
      </p:grpSpPr>
      <p:sp>
        <p:nvSpPr>
          <p:cNvPr id="20" name="Oval 19">
            <a:extLst>
              <a:ext uri="{FF2B5EF4-FFF2-40B4-BE49-F238E27FC236}">
                <a16:creationId xmlns:a16="http://schemas.microsoft.com/office/drawing/2014/main" id="{86F73ED6-3B3B-5A45-912C-FCFD7D53593C}"/>
              </a:ext>
            </a:extLst>
          </p:cNvPr>
          <p:cNvSpPr>
            <a:spLocks noChangeAspect="1"/>
          </p:cNvSpPr>
          <p:nvPr userDrawn="1"/>
        </p:nvSpPr>
        <p:spPr>
          <a:xfrm>
            <a:off x="8699143" y="3702940"/>
            <a:ext cx="1261872" cy="1261872"/>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1" name="Picture Placeholder 9">
            <a:extLst>
              <a:ext uri="{FF2B5EF4-FFF2-40B4-BE49-F238E27FC236}">
                <a16:creationId xmlns:a16="http://schemas.microsoft.com/office/drawing/2014/main" id="{B5971407-B12A-EE45-895D-769807DFC767}"/>
              </a:ext>
            </a:extLst>
          </p:cNvPr>
          <p:cNvSpPr>
            <a:spLocks noGrp="1"/>
          </p:cNvSpPr>
          <p:nvPr>
            <p:ph type="pic" sz="quarter" idx="24" hasCustomPrompt="1"/>
          </p:nvPr>
        </p:nvSpPr>
        <p:spPr>
          <a:xfrm>
            <a:off x="8865103" y="3869836"/>
            <a:ext cx="929952" cy="929952"/>
          </a:xfrm>
          <a:prstGeom prst="ellipse">
            <a:avLst/>
          </a:prstGeom>
          <a:noFill/>
          <a:effectLst/>
        </p:spPr>
        <p:txBody>
          <a:bodyPr anchor="ctr">
            <a:normAutofit/>
          </a:bodyPr>
          <a:lstStyle>
            <a:lvl1pPr marL="0" indent="0" algn="ctr">
              <a:buNone/>
              <a:defRPr sz="1200" i="1"/>
            </a:lvl1pPr>
          </a:lstStyle>
          <a:p>
            <a:r>
              <a:rPr lang="en-US" noProof="0"/>
              <a:t>Select Icon</a:t>
            </a:r>
          </a:p>
        </p:txBody>
      </p:sp>
      <p:sp>
        <p:nvSpPr>
          <p:cNvPr id="22" name="Oval 21">
            <a:extLst>
              <a:ext uri="{FF2B5EF4-FFF2-40B4-BE49-F238E27FC236}">
                <a16:creationId xmlns:a16="http://schemas.microsoft.com/office/drawing/2014/main" id="{36215321-76D7-AD41-B779-DE347C617DB3}"/>
              </a:ext>
            </a:extLst>
          </p:cNvPr>
          <p:cNvSpPr>
            <a:spLocks noChangeAspect="1"/>
          </p:cNvSpPr>
          <p:nvPr userDrawn="1"/>
        </p:nvSpPr>
        <p:spPr>
          <a:xfrm>
            <a:off x="6288183" y="3706777"/>
            <a:ext cx="1261872" cy="126187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4" name="Picture Placeholder 9">
            <a:extLst>
              <a:ext uri="{FF2B5EF4-FFF2-40B4-BE49-F238E27FC236}">
                <a16:creationId xmlns:a16="http://schemas.microsoft.com/office/drawing/2014/main" id="{E61684B2-1403-BD44-80B1-6A5C0D0A3C67}"/>
              </a:ext>
            </a:extLst>
          </p:cNvPr>
          <p:cNvSpPr>
            <a:spLocks noGrp="1"/>
          </p:cNvSpPr>
          <p:nvPr>
            <p:ph type="pic" sz="quarter" idx="23" hasCustomPrompt="1"/>
          </p:nvPr>
        </p:nvSpPr>
        <p:spPr>
          <a:xfrm>
            <a:off x="6454143" y="3873673"/>
            <a:ext cx="929952" cy="929952"/>
          </a:xfrm>
          <a:prstGeom prst="ellipse">
            <a:avLst/>
          </a:prstGeom>
          <a:noFill/>
          <a:effectLst/>
        </p:spPr>
        <p:txBody>
          <a:bodyPr anchor="ctr">
            <a:normAutofit/>
          </a:bodyPr>
          <a:lstStyle>
            <a:lvl1pPr marL="0" indent="0" algn="ctr">
              <a:buNone/>
              <a:defRPr sz="1200" i="1"/>
            </a:lvl1pPr>
          </a:lstStyle>
          <a:p>
            <a:r>
              <a:rPr lang="en-US" noProof="0"/>
              <a:t>Select Icon</a:t>
            </a:r>
          </a:p>
        </p:txBody>
      </p:sp>
      <p:sp>
        <p:nvSpPr>
          <p:cNvPr id="29" name="Oval 28">
            <a:extLst>
              <a:ext uri="{FF2B5EF4-FFF2-40B4-BE49-F238E27FC236}">
                <a16:creationId xmlns:a16="http://schemas.microsoft.com/office/drawing/2014/main" id="{3B87B079-A5F0-D34B-90BD-17403B51EF47}"/>
              </a:ext>
            </a:extLst>
          </p:cNvPr>
          <p:cNvSpPr>
            <a:spLocks noChangeAspect="1"/>
          </p:cNvSpPr>
          <p:nvPr userDrawn="1"/>
        </p:nvSpPr>
        <p:spPr>
          <a:xfrm>
            <a:off x="8699143" y="799317"/>
            <a:ext cx="1261872" cy="126187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0" name="Oval 29">
            <a:extLst>
              <a:ext uri="{FF2B5EF4-FFF2-40B4-BE49-F238E27FC236}">
                <a16:creationId xmlns:a16="http://schemas.microsoft.com/office/drawing/2014/main" id="{67169BE7-153A-034D-B3C8-A226C22DE09C}"/>
              </a:ext>
            </a:extLst>
          </p:cNvPr>
          <p:cNvSpPr>
            <a:spLocks noChangeAspect="1"/>
          </p:cNvSpPr>
          <p:nvPr userDrawn="1"/>
        </p:nvSpPr>
        <p:spPr>
          <a:xfrm>
            <a:off x="6288183" y="799317"/>
            <a:ext cx="1261872" cy="126187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1" name="Picture Placeholder 9">
            <a:extLst>
              <a:ext uri="{FF2B5EF4-FFF2-40B4-BE49-F238E27FC236}">
                <a16:creationId xmlns:a16="http://schemas.microsoft.com/office/drawing/2014/main" id="{604C6493-8619-1749-A32C-8C1C4E875339}"/>
              </a:ext>
            </a:extLst>
          </p:cNvPr>
          <p:cNvSpPr>
            <a:spLocks noGrp="1"/>
          </p:cNvSpPr>
          <p:nvPr>
            <p:ph type="pic" sz="quarter" idx="21" hasCustomPrompt="1"/>
          </p:nvPr>
        </p:nvSpPr>
        <p:spPr>
          <a:xfrm>
            <a:off x="6454143" y="966213"/>
            <a:ext cx="929952" cy="929952"/>
          </a:xfrm>
          <a:prstGeom prst="ellipse">
            <a:avLst/>
          </a:prstGeom>
          <a:noFill/>
          <a:effectLst/>
        </p:spPr>
        <p:txBody>
          <a:bodyPr anchor="ctr">
            <a:normAutofit/>
          </a:bodyPr>
          <a:lstStyle>
            <a:lvl1pPr marL="0" indent="0" algn="ctr">
              <a:buNone/>
              <a:defRPr sz="1200" i="1"/>
            </a:lvl1pPr>
          </a:lstStyle>
          <a:p>
            <a:r>
              <a:rPr lang="en-US" noProof="0"/>
              <a:t>Select Icon</a:t>
            </a:r>
          </a:p>
        </p:txBody>
      </p:sp>
      <p:sp>
        <p:nvSpPr>
          <p:cNvPr id="32" name="Picture Placeholder 9">
            <a:extLst>
              <a:ext uri="{FF2B5EF4-FFF2-40B4-BE49-F238E27FC236}">
                <a16:creationId xmlns:a16="http://schemas.microsoft.com/office/drawing/2014/main" id="{EE25A905-577F-154D-BA89-4F485EEBC4BD}"/>
              </a:ext>
            </a:extLst>
          </p:cNvPr>
          <p:cNvSpPr>
            <a:spLocks noGrp="1"/>
          </p:cNvSpPr>
          <p:nvPr>
            <p:ph type="pic" sz="quarter" idx="22" hasCustomPrompt="1"/>
          </p:nvPr>
        </p:nvSpPr>
        <p:spPr>
          <a:xfrm>
            <a:off x="8865103" y="965277"/>
            <a:ext cx="929952" cy="929952"/>
          </a:xfrm>
          <a:prstGeom prst="ellipse">
            <a:avLst/>
          </a:prstGeom>
          <a:noFill/>
          <a:effectLst/>
        </p:spPr>
        <p:txBody>
          <a:bodyPr anchor="ctr">
            <a:normAutofit/>
          </a:bodyPr>
          <a:lstStyle>
            <a:lvl1pPr marL="0" indent="0" algn="ctr">
              <a:buNone/>
              <a:defRPr sz="1200" i="1"/>
            </a:lvl1pPr>
          </a:lstStyle>
          <a:p>
            <a:r>
              <a:rPr lang="en-US" noProof="0"/>
              <a:t>Select Icon</a:t>
            </a:r>
          </a:p>
        </p:txBody>
      </p:sp>
      <p:grpSp>
        <p:nvGrpSpPr>
          <p:cNvPr id="23" name="Group 22">
            <a:extLst>
              <a:ext uri="{FF2B5EF4-FFF2-40B4-BE49-F238E27FC236}">
                <a16:creationId xmlns:a16="http://schemas.microsoft.com/office/drawing/2014/main" id="{A9677FD5-9A91-4866-B075-6DDE16433AC7}"/>
              </a:ext>
            </a:extLst>
          </p:cNvPr>
          <p:cNvGrpSpPr/>
          <p:nvPr userDrawn="1"/>
        </p:nvGrpSpPr>
        <p:grpSpPr>
          <a:xfrm>
            <a:off x="16303" y="0"/>
            <a:ext cx="12192000" cy="6858000"/>
            <a:chOff x="16303" y="6430358"/>
            <a:chExt cx="12192000" cy="6858000"/>
          </a:xfrm>
        </p:grpSpPr>
        <p:sp>
          <p:nvSpPr>
            <p:cNvPr id="11" name="Rectangle 10"/>
            <p:cNvSpPr/>
            <p:nvPr/>
          </p:nvSpPr>
          <p:spPr>
            <a:xfrm>
              <a:off x="236937" y="6430358"/>
              <a:ext cx="5078012"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r="-140094"/>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Freeform 5"/>
            <p:cNvSpPr/>
            <p:nvPr/>
          </p:nvSpPr>
          <p:spPr bwMode="gray">
            <a:xfrm rot="15922489">
              <a:off x="3144589" y="8256436"/>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2233481" y="9232079"/>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16303" y="6431945"/>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287088"/>
            <a:ext cx="3438881" cy="2283824"/>
          </a:xfrm>
        </p:spPr>
        <p:txBody>
          <a:bodyPr anchor="ctr"/>
          <a:lstStyle>
            <a:lvl1pPr algn="l">
              <a:defRPr sz="2300" b="0" cap="none"/>
            </a:lvl1pPr>
          </a:lstStyle>
          <a:p>
            <a:r>
              <a:rPr lang="en-US" noProof="0"/>
              <a:t>Click to edit Master title style</a:t>
            </a:r>
          </a:p>
        </p:txBody>
      </p:sp>
      <p:sp>
        <p:nvSpPr>
          <p:cNvPr id="4" name="Date Placeholder 3"/>
          <p:cNvSpPr>
            <a:spLocks noGrp="1"/>
          </p:cNvSpPr>
          <p:nvPr>
            <p:ph type="dt" sz="half" idx="10"/>
          </p:nvPr>
        </p:nvSpPr>
        <p:spPr/>
        <p:txBody>
          <a:bodyPr/>
          <a:lstStyle/>
          <a:p>
            <a:fld id="{A177F711-7020-994E-A797-D04033A0CF12}" type="datetime1">
              <a:rPr lang="en-US" noProof="0" smtClean="0"/>
              <a:t>9/3/2026</a:t>
            </a:fld>
            <a:endParaRPr lang="en-US" noProof="0"/>
          </a:p>
        </p:txBody>
      </p:sp>
      <p:sp>
        <p:nvSpPr>
          <p:cNvPr id="5" name="Footer Placeholder 4"/>
          <p:cNvSpPr>
            <a:spLocks noGrp="1"/>
          </p:cNvSpPr>
          <p:nvPr>
            <p:ph type="ftr" sz="quarter" idx="11"/>
          </p:nvPr>
        </p:nvSpPr>
        <p:spPr/>
        <p:txBody>
          <a:bodyPr/>
          <a:lstStyle/>
          <a:p>
            <a:endParaRPr lang="en-US" noProof="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9FF96B15-8338-45D5-A943-561235072D66}" type="slidenum">
              <a:rPr lang="en-US" noProof="0" smtClean="0"/>
              <a:t>‹#›</a:t>
            </a:fld>
            <a:endParaRPr lang="en-US" noProof="0"/>
          </a:p>
        </p:txBody>
      </p:sp>
      <p:sp>
        <p:nvSpPr>
          <p:cNvPr id="14" name="Text Placeholder 13">
            <a:extLst>
              <a:ext uri="{FF2B5EF4-FFF2-40B4-BE49-F238E27FC236}">
                <a16:creationId xmlns:a16="http://schemas.microsoft.com/office/drawing/2014/main" id="{9ADD13A9-A8EA-4B1C-AE31-FE189E0E8B86}"/>
              </a:ext>
            </a:extLst>
          </p:cNvPr>
          <p:cNvSpPr>
            <a:spLocks noGrp="1"/>
          </p:cNvSpPr>
          <p:nvPr>
            <p:ph type="body" sz="quarter" idx="14" hasCustomPrompt="1"/>
          </p:nvPr>
        </p:nvSpPr>
        <p:spPr>
          <a:xfrm>
            <a:off x="5756275" y="2351088"/>
            <a:ext cx="2325688" cy="774700"/>
          </a:xfrm>
        </p:spPr>
        <p:txBody>
          <a:bodyPr>
            <a:normAutofit/>
          </a:bodyPr>
          <a:lstStyle>
            <a:lvl1pPr marL="0" indent="0" algn="ctr">
              <a:buNone/>
              <a:defRPr sz="1200"/>
            </a:lvl1pPr>
          </a:lstStyle>
          <a:p>
            <a:pPr lvl="0"/>
            <a:r>
              <a:rPr lang="en-US" noProof="0"/>
              <a:t>Edit bullet description</a:t>
            </a:r>
          </a:p>
        </p:txBody>
      </p:sp>
      <p:sp>
        <p:nvSpPr>
          <p:cNvPr id="18" name="Text Placeholder 13">
            <a:extLst>
              <a:ext uri="{FF2B5EF4-FFF2-40B4-BE49-F238E27FC236}">
                <a16:creationId xmlns:a16="http://schemas.microsoft.com/office/drawing/2014/main" id="{A2BAC124-81DA-4B8B-86CD-75C69A4D0DBB}"/>
              </a:ext>
            </a:extLst>
          </p:cNvPr>
          <p:cNvSpPr>
            <a:spLocks noGrp="1"/>
          </p:cNvSpPr>
          <p:nvPr>
            <p:ph type="body" sz="quarter" idx="16" hasCustomPrompt="1"/>
          </p:nvPr>
        </p:nvSpPr>
        <p:spPr>
          <a:xfrm>
            <a:off x="8167235" y="2351088"/>
            <a:ext cx="2325688" cy="774700"/>
          </a:xfrm>
        </p:spPr>
        <p:txBody>
          <a:bodyPr>
            <a:normAutofit/>
          </a:bodyPr>
          <a:lstStyle>
            <a:lvl1pPr marL="0" indent="0" algn="ctr">
              <a:buNone/>
              <a:defRPr sz="1200"/>
            </a:lvl1pPr>
          </a:lstStyle>
          <a:p>
            <a:pPr lvl="0"/>
            <a:r>
              <a:rPr lang="en-US" noProof="0"/>
              <a:t>Edit bullet description</a:t>
            </a:r>
          </a:p>
        </p:txBody>
      </p:sp>
      <p:sp>
        <p:nvSpPr>
          <p:cNvPr id="26" name="Text Placeholder 13">
            <a:extLst>
              <a:ext uri="{FF2B5EF4-FFF2-40B4-BE49-F238E27FC236}">
                <a16:creationId xmlns:a16="http://schemas.microsoft.com/office/drawing/2014/main" id="{B493D355-B592-4395-8255-D1D4FB1CF1A6}"/>
              </a:ext>
            </a:extLst>
          </p:cNvPr>
          <p:cNvSpPr>
            <a:spLocks noGrp="1"/>
          </p:cNvSpPr>
          <p:nvPr>
            <p:ph type="body" sz="quarter" idx="18" hasCustomPrompt="1"/>
          </p:nvPr>
        </p:nvSpPr>
        <p:spPr>
          <a:xfrm>
            <a:off x="5756275" y="5258548"/>
            <a:ext cx="2325688" cy="774700"/>
          </a:xfrm>
        </p:spPr>
        <p:txBody>
          <a:bodyPr>
            <a:normAutofit/>
          </a:bodyPr>
          <a:lstStyle>
            <a:lvl1pPr marL="0" indent="0" algn="ctr">
              <a:buNone/>
              <a:defRPr sz="1200"/>
            </a:lvl1pPr>
          </a:lstStyle>
          <a:p>
            <a:pPr lvl="0"/>
            <a:r>
              <a:rPr lang="en-US" noProof="0"/>
              <a:t>Edit bullet description</a:t>
            </a:r>
          </a:p>
        </p:txBody>
      </p:sp>
      <p:sp>
        <p:nvSpPr>
          <p:cNvPr id="28" name="Text Placeholder 13">
            <a:extLst>
              <a:ext uri="{FF2B5EF4-FFF2-40B4-BE49-F238E27FC236}">
                <a16:creationId xmlns:a16="http://schemas.microsoft.com/office/drawing/2014/main" id="{D0A496BB-AA13-44AE-AFA6-30D4ED5099E9}"/>
              </a:ext>
            </a:extLst>
          </p:cNvPr>
          <p:cNvSpPr>
            <a:spLocks noGrp="1"/>
          </p:cNvSpPr>
          <p:nvPr>
            <p:ph type="body" sz="quarter" idx="20" hasCustomPrompt="1"/>
          </p:nvPr>
        </p:nvSpPr>
        <p:spPr>
          <a:xfrm>
            <a:off x="8167235" y="5258548"/>
            <a:ext cx="2325688" cy="774700"/>
          </a:xfrm>
        </p:spPr>
        <p:txBody>
          <a:bodyPr>
            <a:normAutofit/>
          </a:bodyPr>
          <a:lstStyle>
            <a:lvl1pPr marL="0" indent="0" algn="ctr">
              <a:buNone/>
              <a:defRPr sz="1200"/>
            </a:lvl1pPr>
          </a:lstStyle>
          <a:p>
            <a:pPr lvl="0"/>
            <a:r>
              <a:rPr lang="en-US" noProof="0"/>
              <a:t>Edit bullet description</a:t>
            </a:r>
          </a:p>
        </p:txBody>
      </p:sp>
    </p:spTree>
    <p:extLst>
      <p:ext uri="{BB962C8B-B14F-4D97-AF65-F5344CB8AC3E}">
        <p14:creationId xmlns:p14="http://schemas.microsoft.com/office/powerpoint/2010/main" val="3254131837"/>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2 Icon Bullets Vertical">
    <p:spTree>
      <p:nvGrpSpPr>
        <p:cNvPr id="1" name=""/>
        <p:cNvGrpSpPr/>
        <p:nvPr/>
      </p:nvGrpSpPr>
      <p:grpSpPr>
        <a:xfrm>
          <a:off x="0" y="0"/>
          <a:ext cx="0" cy="0"/>
          <a:chOff x="0" y="0"/>
          <a:chExt cx="0" cy="0"/>
        </a:xfrm>
      </p:grpSpPr>
      <p:sp>
        <p:nvSpPr>
          <p:cNvPr id="29" name="Oval 28">
            <a:extLst>
              <a:ext uri="{FF2B5EF4-FFF2-40B4-BE49-F238E27FC236}">
                <a16:creationId xmlns:a16="http://schemas.microsoft.com/office/drawing/2014/main" id="{3B87B079-A5F0-D34B-90BD-17403B51EF47}"/>
              </a:ext>
            </a:extLst>
          </p:cNvPr>
          <p:cNvSpPr>
            <a:spLocks noChangeAspect="1"/>
          </p:cNvSpPr>
          <p:nvPr userDrawn="1"/>
        </p:nvSpPr>
        <p:spPr>
          <a:xfrm>
            <a:off x="8699143" y="2234226"/>
            <a:ext cx="1261872" cy="126187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0" name="Oval 29">
            <a:extLst>
              <a:ext uri="{FF2B5EF4-FFF2-40B4-BE49-F238E27FC236}">
                <a16:creationId xmlns:a16="http://schemas.microsoft.com/office/drawing/2014/main" id="{67169BE7-153A-034D-B3C8-A226C22DE09C}"/>
              </a:ext>
            </a:extLst>
          </p:cNvPr>
          <p:cNvSpPr>
            <a:spLocks noChangeAspect="1"/>
          </p:cNvSpPr>
          <p:nvPr userDrawn="1"/>
        </p:nvSpPr>
        <p:spPr>
          <a:xfrm>
            <a:off x="6288183" y="2234226"/>
            <a:ext cx="1261872" cy="126187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1" name="Picture Placeholder 9">
            <a:extLst>
              <a:ext uri="{FF2B5EF4-FFF2-40B4-BE49-F238E27FC236}">
                <a16:creationId xmlns:a16="http://schemas.microsoft.com/office/drawing/2014/main" id="{604C6493-8619-1749-A32C-8C1C4E875339}"/>
              </a:ext>
            </a:extLst>
          </p:cNvPr>
          <p:cNvSpPr>
            <a:spLocks noGrp="1"/>
          </p:cNvSpPr>
          <p:nvPr>
            <p:ph type="pic" sz="quarter" idx="21" hasCustomPrompt="1"/>
          </p:nvPr>
        </p:nvSpPr>
        <p:spPr>
          <a:xfrm>
            <a:off x="6454143" y="2401122"/>
            <a:ext cx="929952" cy="929952"/>
          </a:xfrm>
          <a:prstGeom prst="ellipse">
            <a:avLst/>
          </a:prstGeom>
          <a:noFill/>
          <a:effectLst/>
        </p:spPr>
        <p:txBody>
          <a:bodyPr anchor="ctr">
            <a:normAutofit/>
          </a:bodyPr>
          <a:lstStyle>
            <a:lvl1pPr marL="0" indent="0" algn="ctr">
              <a:buNone/>
              <a:defRPr sz="1200" i="1"/>
            </a:lvl1pPr>
          </a:lstStyle>
          <a:p>
            <a:r>
              <a:rPr lang="en-US" noProof="0"/>
              <a:t>Select Icon</a:t>
            </a:r>
          </a:p>
        </p:txBody>
      </p:sp>
      <p:sp>
        <p:nvSpPr>
          <p:cNvPr id="32" name="Picture Placeholder 9">
            <a:extLst>
              <a:ext uri="{FF2B5EF4-FFF2-40B4-BE49-F238E27FC236}">
                <a16:creationId xmlns:a16="http://schemas.microsoft.com/office/drawing/2014/main" id="{EE25A905-577F-154D-BA89-4F485EEBC4BD}"/>
              </a:ext>
            </a:extLst>
          </p:cNvPr>
          <p:cNvSpPr>
            <a:spLocks noGrp="1"/>
          </p:cNvSpPr>
          <p:nvPr>
            <p:ph type="pic" sz="quarter" idx="22" hasCustomPrompt="1"/>
          </p:nvPr>
        </p:nvSpPr>
        <p:spPr>
          <a:xfrm>
            <a:off x="8865103" y="2400186"/>
            <a:ext cx="929952" cy="929952"/>
          </a:xfrm>
          <a:prstGeom prst="ellipse">
            <a:avLst/>
          </a:prstGeom>
          <a:noFill/>
          <a:effectLst/>
        </p:spPr>
        <p:txBody>
          <a:bodyPr anchor="ctr">
            <a:normAutofit/>
          </a:bodyPr>
          <a:lstStyle>
            <a:lvl1pPr marL="0" indent="0" algn="ctr">
              <a:buNone/>
              <a:defRPr sz="1200" i="1"/>
            </a:lvl1pPr>
          </a:lstStyle>
          <a:p>
            <a:r>
              <a:rPr lang="en-US" noProof="0"/>
              <a:t>Select Icon</a:t>
            </a:r>
          </a:p>
        </p:txBody>
      </p:sp>
      <p:grpSp>
        <p:nvGrpSpPr>
          <p:cNvPr id="23" name="Group 22">
            <a:extLst>
              <a:ext uri="{FF2B5EF4-FFF2-40B4-BE49-F238E27FC236}">
                <a16:creationId xmlns:a16="http://schemas.microsoft.com/office/drawing/2014/main" id="{A9677FD5-9A91-4866-B075-6DDE16433AC7}"/>
              </a:ext>
            </a:extLst>
          </p:cNvPr>
          <p:cNvGrpSpPr/>
          <p:nvPr userDrawn="1"/>
        </p:nvGrpSpPr>
        <p:grpSpPr>
          <a:xfrm>
            <a:off x="16303" y="0"/>
            <a:ext cx="12192000" cy="6858000"/>
            <a:chOff x="16303" y="6430358"/>
            <a:chExt cx="12192000" cy="6858000"/>
          </a:xfrm>
        </p:grpSpPr>
        <p:sp>
          <p:nvSpPr>
            <p:cNvPr id="11" name="Rectangle 10"/>
            <p:cNvSpPr/>
            <p:nvPr/>
          </p:nvSpPr>
          <p:spPr>
            <a:xfrm>
              <a:off x="236937" y="6430358"/>
              <a:ext cx="5078012"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r="-140094"/>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Freeform 5"/>
            <p:cNvSpPr/>
            <p:nvPr/>
          </p:nvSpPr>
          <p:spPr bwMode="gray">
            <a:xfrm rot="15922489">
              <a:off x="3144589" y="8256436"/>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2233481" y="9232079"/>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16303" y="6431945"/>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287088"/>
            <a:ext cx="3438881" cy="2283824"/>
          </a:xfrm>
        </p:spPr>
        <p:txBody>
          <a:bodyPr anchor="ctr"/>
          <a:lstStyle>
            <a:lvl1pPr algn="l">
              <a:defRPr sz="2300" b="0" cap="none"/>
            </a:lvl1pPr>
          </a:lstStyle>
          <a:p>
            <a:r>
              <a:rPr lang="en-US" noProof="0"/>
              <a:t>Click to edit Master title style</a:t>
            </a:r>
          </a:p>
        </p:txBody>
      </p:sp>
      <p:sp>
        <p:nvSpPr>
          <p:cNvPr id="4" name="Date Placeholder 3"/>
          <p:cNvSpPr>
            <a:spLocks noGrp="1"/>
          </p:cNvSpPr>
          <p:nvPr>
            <p:ph type="dt" sz="half" idx="10"/>
          </p:nvPr>
        </p:nvSpPr>
        <p:spPr/>
        <p:txBody>
          <a:bodyPr/>
          <a:lstStyle/>
          <a:p>
            <a:fld id="{A177F711-7020-994E-A797-D04033A0CF12}" type="datetime1">
              <a:rPr lang="en-US" noProof="0" smtClean="0"/>
              <a:t>9/3/2026</a:t>
            </a:fld>
            <a:endParaRPr lang="en-US" noProof="0"/>
          </a:p>
        </p:txBody>
      </p:sp>
      <p:sp>
        <p:nvSpPr>
          <p:cNvPr id="5" name="Footer Placeholder 4"/>
          <p:cNvSpPr>
            <a:spLocks noGrp="1"/>
          </p:cNvSpPr>
          <p:nvPr>
            <p:ph type="ftr" sz="quarter" idx="11"/>
          </p:nvPr>
        </p:nvSpPr>
        <p:spPr/>
        <p:txBody>
          <a:bodyPr/>
          <a:lstStyle/>
          <a:p>
            <a:endParaRPr lang="en-US" noProof="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9FF96B15-8338-45D5-A943-561235072D66}" type="slidenum">
              <a:rPr lang="en-US" noProof="0" smtClean="0"/>
              <a:t>‹#›</a:t>
            </a:fld>
            <a:endParaRPr lang="en-US" noProof="0"/>
          </a:p>
        </p:txBody>
      </p:sp>
      <p:sp>
        <p:nvSpPr>
          <p:cNvPr id="14" name="Text Placeholder 13">
            <a:extLst>
              <a:ext uri="{FF2B5EF4-FFF2-40B4-BE49-F238E27FC236}">
                <a16:creationId xmlns:a16="http://schemas.microsoft.com/office/drawing/2014/main" id="{9ADD13A9-A8EA-4B1C-AE31-FE189E0E8B86}"/>
              </a:ext>
            </a:extLst>
          </p:cNvPr>
          <p:cNvSpPr>
            <a:spLocks noGrp="1"/>
          </p:cNvSpPr>
          <p:nvPr>
            <p:ph type="body" sz="quarter" idx="14" hasCustomPrompt="1"/>
          </p:nvPr>
        </p:nvSpPr>
        <p:spPr>
          <a:xfrm>
            <a:off x="5756275" y="3785996"/>
            <a:ext cx="2325688" cy="1503455"/>
          </a:xfrm>
        </p:spPr>
        <p:txBody>
          <a:bodyPr>
            <a:noAutofit/>
          </a:bodyPr>
          <a:lstStyle>
            <a:lvl1pPr marL="0" indent="0" algn="ctr">
              <a:buNone/>
              <a:defRPr sz="1200"/>
            </a:lvl1pPr>
          </a:lstStyle>
          <a:p>
            <a:pPr lvl="0"/>
            <a:r>
              <a:rPr lang="en-US" noProof="0"/>
              <a:t>Edit bullet description</a:t>
            </a:r>
          </a:p>
        </p:txBody>
      </p:sp>
      <p:sp>
        <p:nvSpPr>
          <p:cNvPr id="18" name="Text Placeholder 13">
            <a:extLst>
              <a:ext uri="{FF2B5EF4-FFF2-40B4-BE49-F238E27FC236}">
                <a16:creationId xmlns:a16="http://schemas.microsoft.com/office/drawing/2014/main" id="{A2BAC124-81DA-4B8B-86CD-75C69A4D0DBB}"/>
              </a:ext>
            </a:extLst>
          </p:cNvPr>
          <p:cNvSpPr>
            <a:spLocks noGrp="1"/>
          </p:cNvSpPr>
          <p:nvPr>
            <p:ph type="body" sz="quarter" idx="16" hasCustomPrompt="1"/>
          </p:nvPr>
        </p:nvSpPr>
        <p:spPr>
          <a:xfrm>
            <a:off x="8167235" y="3785996"/>
            <a:ext cx="2325688" cy="1503455"/>
          </a:xfrm>
        </p:spPr>
        <p:txBody>
          <a:bodyPr>
            <a:noAutofit/>
          </a:bodyPr>
          <a:lstStyle>
            <a:lvl1pPr marL="0" indent="0" algn="ctr">
              <a:buNone/>
              <a:defRPr sz="1200"/>
            </a:lvl1pPr>
          </a:lstStyle>
          <a:p>
            <a:pPr lvl="0"/>
            <a:r>
              <a:rPr lang="en-US" noProof="0"/>
              <a:t>Edit bullet description</a:t>
            </a:r>
          </a:p>
        </p:txBody>
      </p:sp>
    </p:spTree>
    <p:extLst>
      <p:ext uri="{BB962C8B-B14F-4D97-AF65-F5344CB8AC3E}">
        <p14:creationId xmlns:p14="http://schemas.microsoft.com/office/powerpoint/2010/main" val="2465061415"/>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4 Icon Bullets Horizontal">
    <p:spTree>
      <p:nvGrpSpPr>
        <p:cNvPr id="1" name=""/>
        <p:cNvGrpSpPr/>
        <p:nvPr/>
      </p:nvGrpSpPr>
      <p:grpSpPr>
        <a:xfrm>
          <a:off x="0" y="0"/>
          <a:ext cx="0" cy="0"/>
          <a:chOff x="0" y="0"/>
          <a:chExt cx="0" cy="0"/>
        </a:xfrm>
      </p:grpSpPr>
      <p:sp>
        <p:nvSpPr>
          <p:cNvPr id="32" name="Oval 31">
            <a:extLst>
              <a:ext uri="{FF2B5EF4-FFF2-40B4-BE49-F238E27FC236}">
                <a16:creationId xmlns:a16="http://schemas.microsoft.com/office/drawing/2014/main" id="{F625DE42-6A2A-D745-B1F8-2AF2793533BE}"/>
              </a:ext>
            </a:extLst>
          </p:cNvPr>
          <p:cNvSpPr>
            <a:spLocks noChangeAspect="1"/>
          </p:cNvSpPr>
          <p:nvPr userDrawn="1"/>
        </p:nvSpPr>
        <p:spPr>
          <a:xfrm>
            <a:off x="8404601" y="3981394"/>
            <a:ext cx="1042415" cy="1042415"/>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3" name="Picture Placeholder 9">
            <a:extLst>
              <a:ext uri="{FF2B5EF4-FFF2-40B4-BE49-F238E27FC236}">
                <a16:creationId xmlns:a16="http://schemas.microsoft.com/office/drawing/2014/main" id="{A87D37E3-62A9-1F44-8520-EBED16BF1C0F}"/>
              </a:ext>
            </a:extLst>
          </p:cNvPr>
          <p:cNvSpPr>
            <a:spLocks noGrp="1"/>
          </p:cNvSpPr>
          <p:nvPr>
            <p:ph type="pic" sz="quarter" idx="24" hasCustomPrompt="1"/>
          </p:nvPr>
        </p:nvSpPr>
        <p:spPr>
          <a:xfrm>
            <a:off x="8535100" y="4123125"/>
            <a:ext cx="781417" cy="758952"/>
          </a:xfrm>
          <a:prstGeom prst="ellipse">
            <a:avLst/>
          </a:prstGeom>
          <a:noFill/>
          <a:effectLst/>
        </p:spPr>
        <p:txBody>
          <a:bodyPr anchor="ctr">
            <a:normAutofit/>
          </a:bodyPr>
          <a:lstStyle>
            <a:lvl1pPr marL="0" indent="0" algn="ctr">
              <a:buNone/>
              <a:defRPr sz="1200" i="1"/>
            </a:lvl1pPr>
          </a:lstStyle>
          <a:p>
            <a:r>
              <a:rPr lang="en-US" noProof="0"/>
              <a:t>Select Icon</a:t>
            </a:r>
          </a:p>
        </p:txBody>
      </p:sp>
      <p:sp>
        <p:nvSpPr>
          <p:cNvPr id="29" name="Oval 28">
            <a:extLst>
              <a:ext uri="{FF2B5EF4-FFF2-40B4-BE49-F238E27FC236}">
                <a16:creationId xmlns:a16="http://schemas.microsoft.com/office/drawing/2014/main" id="{75F8797D-AFBD-534A-AC82-DE2B7BAECE83}"/>
              </a:ext>
            </a:extLst>
          </p:cNvPr>
          <p:cNvSpPr>
            <a:spLocks noChangeAspect="1"/>
          </p:cNvSpPr>
          <p:nvPr userDrawn="1"/>
        </p:nvSpPr>
        <p:spPr>
          <a:xfrm>
            <a:off x="8404601" y="1932281"/>
            <a:ext cx="1042415" cy="10424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0" name="Picture Placeholder 9">
            <a:extLst>
              <a:ext uri="{FF2B5EF4-FFF2-40B4-BE49-F238E27FC236}">
                <a16:creationId xmlns:a16="http://schemas.microsoft.com/office/drawing/2014/main" id="{EFE809D2-16A3-B143-BC10-FEC397E62C62}"/>
              </a:ext>
            </a:extLst>
          </p:cNvPr>
          <p:cNvSpPr>
            <a:spLocks noGrp="1"/>
          </p:cNvSpPr>
          <p:nvPr>
            <p:ph type="pic" sz="quarter" idx="23" hasCustomPrompt="1"/>
          </p:nvPr>
        </p:nvSpPr>
        <p:spPr>
          <a:xfrm>
            <a:off x="8535100" y="2074012"/>
            <a:ext cx="781417" cy="758952"/>
          </a:xfrm>
          <a:prstGeom prst="ellipse">
            <a:avLst/>
          </a:prstGeom>
          <a:noFill/>
          <a:effectLst/>
        </p:spPr>
        <p:txBody>
          <a:bodyPr anchor="ctr">
            <a:normAutofit/>
          </a:bodyPr>
          <a:lstStyle>
            <a:lvl1pPr marL="0" indent="0" algn="ctr">
              <a:buNone/>
              <a:defRPr sz="1200" i="1"/>
            </a:lvl1pPr>
          </a:lstStyle>
          <a:p>
            <a:r>
              <a:rPr lang="en-US" noProof="0"/>
              <a:t>Select Icon</a:t>
            </a:r>
          </a:p>
        </p:txBody>
      </p:sp>
      <p:grpSp>
        <p:nvGrpSpPr>
          <p:cNvPr id="23" name="Group 22">
            <a:extLst>
              <a:ext uri="{FF2B5EF4-FFF2-40B4-BE49-F238E27FC236}">
                <a16:creationId xmlns:a16="http://schemas.microsoft.com/office/drawing/2014/main" id="{A9677FD5-9A91-4866-B075-6DDE16433AC7}"/>
              </a:ext>
            </a:extLst>
          </p:cNvPr>
          <p:cNvGrpSpPr/>
          <p:nvPr userDrawn="1"/>
        </p:nvGrpSpPr>
        <p:grpSpPr>
          <a:xfrm>
            <a:off x="16303" y="0"/>
            <a:ext cx="12192000" cy="6858000"/>
            <a:chOff x="16303" y="6430358"/>
            <a:chExt cx="12192000" cy="6858000"/>
          </a:xfrm>
        </p:grpSpPr>
        <p:sp>
          <p:nvSpPr>
            <p:cNvPr id="11" name="Rectangle 10"/>
            <p:cNvSpPr/>
            <p:nvPr/>
          </p:nvSpPr>
          <p:spPr>
            <a:xfrm>
              <a:off x="236937" y="6430358"/>
              <a:ext cx="5078012"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r="-140094"/>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Freeform 5"/>
            <p:cNvSpPr/>
            <p:nvPr/>
          </p:nvSpPr>
          <p:spPr bwMode="gray">
            <a:xfrm rot="15922489">
              <a:off x="3144589" y="8256436"/>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2233481" y="9232079"/>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16303" y="6431945"/>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287088"/>
            <a:ext cx="3438881" cy="2283824"/>
          </a:xfrm>
        </p:spPr>
        <p:txBody>
          <a:bodyPr anchor="ctr"/>
          <a:lstStyle>
            <a:lvl1pPr algn="l">
              <a:defRPr sz="2300" b="0" cap="none"/>
            </a:lvl1pPr>
          </a:lstStyle>
          <a:p>
            <a:r>
              <a:rPr lang="en-US" noProof="0"/>
              <a:t>Click to edit Master title style</a:t>
            </a:r>
          </a:p>
        </p:txBody>
      </p:sp>
      <p:sp>
        <p:nvSpPr>
          <p:cNvPr id="4" name="Date Placeholder 3"/>
          <p:cNvSpPr>
            <a:spLocks noGrp="1"/>
          </p:cNvSpPr>
          <p:nvPr>
            <p:ph type="dt" sz="half" idx="10"/>
          </p:nvPr>
        </p:nvSpPr>
        <p:spPr/>
        <p:txBody>
          <a:bodyPr/>
          <a:lstStyle/>
          <a:p>
            <a:fld id="{8C369370-372E-0846-B090-5E6EF97A3B62}" type="datetime1">
              <a:rPr lang="en-US" noProof="0" smtClean="0"/>
              <a:t>9/3/2026</a:t>
            </a:fld>
            <a:endParaRPr lang="en-US" noProof="0"/>
          </a:p>
        </p:txBody>
      </p:sp>
      <p:sp>
        <p:nvSpPr>
          <p:cNvPr id="5" name="Footer Placeholder 4"/>
          <p:cNvSpPr>
            <a:spLocks noGrp="1"/>
          </p:cNvSpPr>
          <p:nvPr>
            <p:ph type="ftr" sz="quarter" idx="11"/>
          </p:nvPr>
        </p:nvSpPr>
        <p:spPr/>
        <p:txBody>
          <a:bodyPr/>
          <a:lstStyle/>
          <a:p>
            <a:endParaRPr lang="en-US" noProof="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9FF96B15-8338-45D5-A943-561235072D66}" type="slidenum">
              <a:rPr lang="en-US" noProof="0" smtClean="0"/>
              <a:t>‹#›</a:t>
            </a:fld>
            <a:endParaRPr lang="en-US" noProof="0"/>
          </a:p>
        </p:txBody>
      </p:sp>
      <p:sp>
        <p:nvSpPr>
          <p:cNvPr id="14" name="Text Placeholder 13">
            <a:extLst>
              <a:ext uri="{FF2B5EF4-FFF2-40B4-BE49-F238E27FC236}">
                <a16:creationId xmlns:a16="http://schemas.microsoft.com/office/drawing/2014/main" id="{9ADD13A9-A8EA-4B1C-AE31-FE189E0E8B86}"/>
              </a:ext>
            </a:extLst>
          </p:cNvPr>
          <p:cNvSpPr>
            <a:spLocks noGrp="1"/>
          </p:cNvSpPr>
          <p:nvPr>
            <p:ph type="body" sz="quarter" idx="14" hasCustomPrompt="1"/>
          </p:nvPr>
        </p:nvSpPr>
        <p:spPr>
          <a:xfrm>
            <a:off x="6189670" y="1840992"/>
            <a:ext cx="2095046" cy="1225056"/>
          </a:xfrm>
        </p:spPr>
        <p:txBody>
          <a:bodyPr anchor="ctr">
            <a:noAutofit/>
          </a:bodyPr>
          <a:lstStyle>
            <a:lvl1pPr marL="0" indent="0" algn="l">
              <a:buNone/>
              <a:defRPr sz="1200"/>
            </a:lvl1pPr>
          </a:lstStyle>
          <a:p>
            <a:pPr lvl="0"/>
            <a:r>
              <a:rPr lang="en-US" noProof="0"/>
              <a:t>Edit bullet description</a:t>
            </a:r>
          </a:p>
        </p:txBody>
      </p:sp>
      <p:sp>
        <p:nvSpPr>
          <p:cNvPr id="18" name="Text Placeholder 13">
            <a:extLst>
              <a:ext uri="{FF2B5EF4-FFF2-40B4-BE49-F238E27FC236}">
                <a16:creationId xmlns:a16="http://schemas.microsoft.com/office/drawing/2014/main" id="{A2BAC124-81DA-4B8B-86CD-75C69A4D0DBB}"/>
              </a:ext>
            </a:extLst>
          </p:cNvPr>
          <p:cNvSpPr>
            <a:spLocks noGrp="1"/>
          </p:cNvSpPr>
          <p:nvPr>
            <p:ph type="body" sz="quarter" idx="16" hasCustomPrompt="1"/>
          </p:nvPr>
        </p:nvSpPr>
        <p:spPr>
          <a:xfrm>
            <a:off x="9519533" y="1840992"/>
            <a:ext cx="2095046" cy="1225056"/>
          </a:xfrm>
        </p:spPr>
        <p:txBody>
          <a:bodyPr anchor="ctr">
            <a:noAutofit/>
          </a:bodyPr>
          <a:lstStyle>
            <a:lvl1pPr marL="0" indent="0" algn="l">
              <a:buNone/>
              <a:defRPr sz="1200"/>
            </a:lvl1pPr>
          </a:lstStyle>
          <a:p>
            <a:pPr lvl="0"/>
            <a:r>
              <a:rPr lang="en-US" noProof="0"/>
              <a:t>Edit bullet description</a:t>
            </a:r>
          </a:p>
        </p:txBody>
      </p:sp>
      <p:sp>
        <p:nvSpPr>
          <p:cNvPr id="26" name="Text Placeholder 13">
            <a:extLst>
              <a:ext uri="{FF2B5EF4-FFF2-40B4-BE49-F238E27FC236}">
                <a16:creationId xmlns:a16="http://schemas.microsoft.com/office/drawing/2014/main" id="{B493D355-B592-4395-8255-D1D4FB1CF1A6}"/>
              </a:ext>
            </a:extLst>
          </p:cNvPr>
          <p:cNvSpPr>
            <a:spLocks noGrp="1"/>
          </p:cNvSpPr>
          <p:nvPr>
            <p:ph type="body" sz="quarter" idx="18" hasCustomPrompt="1"/>
          </p:nvPr>
        </p:nvSpPr>
        <p:spPr>
          <a:xfrm>
            <a:off x="6189670" y="3891529"/>
            <a:ext cx="2095046" cy="1222144"/>
          </a:xfrm>
        </p:spPr>
        <p:txBody>
          <a:bodyPr anchor="ctr">
            <a:noAutofit/>
          </a:bodyPr>
          <a:lstStyle>
            <a:lvl1pPr marL="0" indent="0" algn="l">
              <a:buNone/>
              <a:defRPr sz="1200"/>
            </a:lvl1pPr>
          </a:lstStyle>
          <a:p>
            <a:pPr lvl="0"/>
            <a:r>
              <a:rPr lang="en-US" noProof="0"/>
              <a:t>Edit bullet description</a:t>
            </a:r>
          </a:p>
        </p:txBody>
      </p:sp>
      <p:sp>
        <p:nvSpPr>
          <p:cNvPr id="28" name="Text Placeholder 13">
            <a:extLst>
              <a:ext uri="{FF2B5EF4-FFF2-40B4-BE49-F238E27FC236}">
                <a16:creationId xmlns:a16="http://schemas.microsoft.com/office/drawing/2014/main" id="{D0A496BB-AA13-44AE-AFA6-30D4ED5099E9}"/>
              </a:ext>
            </a:extLst>
          </p:cNvPr>
          <p:cNvSpPr>
            <a:spLocks noGrp="1"/>
          </p:cNvSpPr>
          <p:nvPr>
            <p:ph type="body" sz="quarter" idx="20" hasCustomPrompt="1"/>
          </p:nvPr>
        </p:nvSpPr>
        <p:spPr>
          <a:xfrm>
            <a:off x="9519533" y="3891529"/>
            <a:ext cx="2095046" cy="1222144"/>
          </a:xfrm>
        </p:spPr>
        <p:txBody>
          <a:bodyPr anchor="ctr">
            <a:noAutofit/>
          </a:bodyPr>
          <a:lstStyle>
            <a:lvl1pPr marL="0" indent="0" algn="l">
              <a:buNone/>
              <a:defRPr sz="1200"/>
            </a:lvl1pPr>
          </a:lstStyle>
          <a:p>
            <a:pPr lvl="0"/>
            <a:r>
              <a:rPr lang="en-US" noProof="0"/>
              <a:t>Edit bullet description</a:t>
            </a:r>
          </a:p>
        </p:txBody>
      </p:sp>
      <p:sp>
        <p:nvSpPr>
          <p:cNvPr id="20" name="Oval 19">
            <a:extLst>
              <a:ext uri="{FF2B5EF4-FFF2-40B4-BE49-F238E27FC236}">
                <a16:creationId xmlns:a16="http://schemas.microsoft.com/office/drawing/2014/main" id="{73963115-25B3-494B-9A13-AC92EFE94C09}"/>
              </a:ext>
            </a:extLst>
          </p:cNvPr>
          <p:cNvSpPr>
            <a:spLocks noChangeAspect="1"/>
          </p:cNvSpPr>
          <p:nvPr userDrawn="1"/>
        </p:nvSpPr>
        <p:spPr>
          <a:xfrm>
            <a:off x="5070995" y="1932281"/>
            <a:ext cx="1042415" cy="104241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1" name="Picture Placeholder 9">
            <a:extLst>
              <a:ext uri="{FF2B5EF4-FFF2-40B4-BE49-F238E27FC236}">
                <a16:creationId xmlns:a16="http://schemas.microsoft.com/office/drawing/2014/main" id="{3C759269-D6E6-2B41-8BEE-8B5AFB809B6A}"/>
              </a:ext>
            </a:extLst>
          </p:cNvPr>
          <p:cNvSpPr>
            <a:spLocks noGrp="1"/>
          </p:cNvSpPr>
          <p:nvPr>
            <p:ph type="pic" sz="quarter" idx="21" hasCustomPrompt="1"/>
          </p:nvPr>
        </p:nvSpPr>
        <p:spPr>
          <a:xfrm>
            <a:off x="5201494" y="2074012"/>
            <a:ext cx="781417" cy="758952"/>
          </a:xfrm>
          <a:prstGeom prst="ellipse">
            <a:avLst/>
          </a:prstGeom>
          <a:noFill/>
          <a:effectLst/>
        </p:spPr>
        <p:txBody>
          <a:bodyPr anchor="ctr">
            <a:normAutofit/>
          </a:bodyPr>
          <a:lstStyle>
            <a:lvl1pPr marL="0" indent="0" algn="ctr">
              <a:buNone/>
              <a:defRPr sz="1200" i="1"/>
            </a:lvl1pPr>
          </a:lstStyle>
          <a:p>
            <a:r>
              <a:rPr lang="en-US" noProof="0"/>
              <a:t>Select Icon</a:t>
            </a:r>
          </a:p>
        </p:txBody>
      </p:sp>
      <p:sp>
        <p:nvSpPr>
          <p:cNvPr id="22" name="Oval 21">
            <a:extLst>
              <a:ext uri="{FF2B5EF4-FFF2-40B4-BE49-F238E27FC236}">
                <a16:creationId xmlns:a16="http://schemas.microsoft.com/office/drawing/2014/main" id="{43E569D5-DC38-7C46-95CD-ACFBFBF591A2}"/>
              </a:ext>
            </a:extLst>
          </p:cNvPr>
          <p:cNvSpPr>
            <a:spLocks noChangeAspect="1"/>
          </p:cNvSpPr>
          <p:nvPr userDrawn="1"/>
        </p:nvSpPr>
        <p:spPr>
          <a:xfrm>
            <a:off x="5070995" y="3981394"/>
            <a:ext cx="1042415" cy="104241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4" name="Picture Placeholder 9">
            <a:extLst>
              <a:ext uri="{FF2B5EF4-FFF2-40B4-BE49-F238E27FC236}">
                <a16:creationId xmlns:a16="http://schemas.microsoft.com/office/drawing/2014/main" id="{E8396DFD-D667-2648-9BE4-6237690F7999}"/>
              </a:ext>
            </a:extLst>
          </p:cNvPr>
          <p:cNvSpPr>
            <a:spLocks noGrp="1"/>
          </p:cNvSpPr>
          <p:nvPr>
            <p:ph type="pic" sz="quarter" idx="22" hasCustomPrompt="1"/>
          </p:nvPr>
        </p:nvSpPr>
        <p:spPr>
          <a:xfrm>
            <a:off x="5201494" y="4123125"/>
            <a:ext cx="781417" cy="758952"/>
          </a:xfrm>
          <a:prstGeom prst="ellipse">
            <a:avLst/>
          </a:prstGeom>
          <a:noFill/>
          <a:effectLst/>
        </p:spPr>
        <p:txBody>
          <a:bodyPr anchor="ctr">
            <a:normAutofit/>
          </a:bodyPr>
          <a:lstStyle>
            <a:lvl1pPr marL="0" indent="0" algn="ctr">
              <a:buNone/>
              <a:defRPr sz="1200" i="1"/>
            </a:lvl1pPr>
          </a:lstStyle>
          <a:p>
            <a:r>
              <a:rPr lang="en-US" noProof="0"/>
              <a:t>Select Icon</a:t>
            </a:r>
          </a:p>
        </p:txBody>
      </p:sp>
    </p:spTree>
    <p:extLst>
      <p:ext uri="{BB962C8B-B14F-4D97-AF65-F5344CB8AC3E}">
        <p14:creationId xmlns:p14="http://schemas.microsoft.com/office/powerpoint/2010/main" val="2929901043"/>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8">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en-US" noProof="0"/>
              <a:t>Click to edit Master title style</a:t>
            </a:r>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tx1">
                    <a:lumMod val="75000"/>
                    <a:lumOff val="25000"/>
                  </a:schemeClr>
                </a:solidFill>
              </a:defRPr>
            </a:lvl1pPr>
          </a:lstStyle>
          <a:p>
            <a:fld id="{36ACA6CA-E140-824D-8E8B-5CC5036BDBAE}" type="datetime1">
              <a:rPr lang="en-US" noProof="0" smtClean="0"/>
              <a:pPr/>
              <a:t>9/3/2026</a:t>
            </a:fld>
            <a:endParaRPr lang="en-US" noProof="0"/>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tx1">
                    <a:lumMod val="75000"/>
                    <a:lumOff val="25000"/>
                  </a:schemeClr>
                </a:solidFill>
                <a:latin typeface="+mn-lt"/>
              </a:defRPr>
            </a:lvl1pPr>
          </a:lstStyle>
          <a:p>
            <a:endParaRPr lang="en-US" noProof="0"/>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9FF96B15-8338-45D5-A943-561235072D66}" type="slidenum">
              <a:rPr lang="en-US" noProof="0" smtClean="0"/>
              <a:t>‹#›</a:t>
            </a:fld>
            <a:endParaRPr lang="en-US" noProof="0"/>
          </a:p>
        </p:txBody>
      </p:sp>
    </p:spTree>
    <p:extLst>
      <p:ext uri="{BB962C8B-B14F-4D97-AF65-F5344CB8AC3E}">
        <p14:creationId xmlns:p14="http://schemas.microsoft.com/office/powerpoint/2010/main" val="2063915332"/>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59" r:id="rId4"/>
    <p:sldLayoutId id="2147483860" r:id="rId5"/>
    <p:sldLayoutId id="2147483861" r:id="rId6"/>
    <p:sldLayoutId id="2147483862" r:id="rId7"/>
    <p:sldLayoutId id="2147483864" r:id="rId8"/>
    <p:sldLayoutId id="2147483863" r:id="rId9"/>
    <p:sldLayoutId id="2147483858" r:id="rId10"/>
    <p:sldLayoutId id="2147483865" r:id="rId11"/>
    <p:sldLayoutId id="2147483844" r:id="rId12"/>
    <p:sldLayoutId id="2147483845" r:id="rId13"/>
    <p:sldLayoutId id="2147483846" r:id="rId14"/>
    <p:sldLayoutId id="2147483866" r:id="rId15"/>
    <p:sldLayoutId id="2147483847" r:id="rId16"/>
  </p:sldLayoutIdLst>
  <p:hf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2.svg"/><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Layout" Target="../diagrams/layout2.xml"/><Relationship Id="rId7" Type="http://schemas.openxmlformats.org/officeDocument/2006/relationships/image" Target="../media/image12.svg"/><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4.svg"/><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www.usu.edu/risk/vehicles/vehicle-use-policy" TargetMode="Externa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mailto:Barbara.Madsen@usu.edu" TargetMode="External"/><Relationship Id="rId1" Type="http://schemas.openxmlformats.org/officeDocument/2006/relationships/slideLayout" Target="../slideLayouts/slideLayout6.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hyperlink" Target="https://www.usu.edu/controllers/teams/pcard/training.php" TargetMode="Externa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29B41E-FC51-4047-9C2D-7FA6782DAFEB}"/>
              </a:ext>
            </a:extLst>
          </p:cNvPr>
          <p:cNvSpPr>
            <a:spLocks noGrp="1"/>
          </p:cNvSpPr>
          <p:nvPr>
            <p:ph type="ctrTitle"/>
          </p:nvPr>
        </p:nvSpPr>
        <p:spPr>
          <a:xfrm>
            <a:off x="1154955" y="2777705"/>
            <a:ext cx="8825658" cy="861421"/>
          </a:xfrm>
        </p:spPr>
        <p:txBody>
          <a:bodyPr/>
          <a:lstStyle/>
          <a:p>
            <a:r>
              <a:rPr lang="en-US" sz="6600">
                <a:solidFill>
                  <a:schemeClr val="bg1"/>
                </a:solidFill>
              </a:rPr>
              <a:t>Travel </a:t>
            </a:r>
          </a:p>
        </p:txBody>
      </p:sp>
      <p:sp>
        <p:nvSpPr>
          <p:cNvPr id="3" name="Subtitle 2">
            <a:extLst>
              <a:ext uri="{FF2B5EF4-FFF2-40B4-BE49-F238E27FC236}">
                <a16:creationId xmlns:a16="http://schemas.microsoft.com/office/drawing/2014/main" id="{252E989F-747B-4007-9C7A-A35E8B662A7B}"/>
              </a:ext>
            </a:extLst>
          </p:cNvPr>
          <p:cNvSpPr>
            <a:spLocks noGrp="1"/>
          </p:cNvSpPr>
          <p:nvPr>
            <p:ph type="subTitle" idx="1"/>
          </p:nvPr>
        </p:nvSpPr>
        <p:spPr>
          <a:xfrm>
            <a:off x="1154955" y="4054964"/>
            <a:ext cx="8825658" cy="1583836"/>
          </a:xfrm>
        </p:spPr>
        <p:txBody>
          <a:bodyPr/>
          <a:lstStyle/>
          <a:p>
            <a:r>
              <a:rPr lang="en-US" dirty="0"/>
              <a:t>2026-2027 </a:t>
            </a:r>
          </a:p>
        </p:txBody>
      </p:sp>
      <p:sp>
        <p:nvSpPr>
          <p:cNvPr id="4" name="Slide Number Placeholder 3">
            <a:extLst>
              <a:ext uri="{FF2B5EF4-FFF2-40B4-BE49-F238E27FC236}">
                <a16:creationId xmlns:a16="http://schemas.microsoft.com/office/drawing/2014/main" id="{7D615BE1-F36A-470D-EA32-37B8F3DBAAD4}"/>
              </a:ext>
            </a:extLst>
          </p:cNvPr>
          <p:cNvSpPr>
            <a:spLocks noGrp="1"/>
          </p:cNvSpPr>
          <p:nvPr>
            <p:ph type="sldNum" sz="quarter" idx="12"/>
          </p:nvPr>
        </p:nvSpPr>
        <p:spPr/>
        <p:txBody>
          <a:bodyPr/>
          <a:lstStyle/>
          <a:p>
            <a:fld id="{9FF96B15-8338-45D5-A943-561235072D66}" type="slidenum">
              <a:rPr lang="en-US" noProof="0" smtClean="0"/>
              <a:t>1</a:t>
            </a:fld>
            <a:endParaRPr lang="en-US"/>
          </a:p>
        </p:txBody>
      </p:sp>
    </p:spTree>
    <p:extLst>
      <p:ext uri="{BB962C8B-B14F-4D97-AF65-F5344CB8AC3E}">
        <p14:creationId xmlns:p14="http://schemas.microsoft.com/office/powerpoint/2010/main" val="3067009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5B441-CEE7-4B03-83E6-D9CE5466EDFC}"/>
              </a:ext>
            </a:extLst>
          </p:cNvPr>
          <p:cNvSpPr>
            <a:spLocks noGrp="1"/>
          </p:cNvSpPr>
          <p:nvPr>
            <p:ph type="title"/>
          </p:nvPr>
        </p:nvSpPr>
        <p:spPr>
          <a:xfrm>
            <a:off x="1154956" y="961011"/>
            <a:ext cx="3112310" cy="3580213"/>
          </a:xfrm>
        </p:spPr>
        <p:txBody>
          <a:bodyPr>
            <a:normAutofit/>
          </a:bodyPr>
          <a:lstStyle/>
          <a:p>
            <a:r>
              <a:rPr lang="en-US" sz="2300">
                <a:solidFill>
                  <a:schemeClr val="bg1"/>
                </a:solidFill>
              </a:rPr>
              <a:t>Helpful travel tips for Transportation</a:t>
            </a:r>
            <a:br>
              <a:rPr lang="en-US">
                <a:solidFill>
                  <a:schemeClr val="bg1"/>
                </a:solidFill>
              </a:rPr>
            </a:br>
            <a:br>
              <a:rPr lang="en-US"/>
            </a:br>
            <a:r>
              <a:rPr lang="en-US">
                <a:solidFill>
                  <a:schemeClr val="bg1"/>
                </a:solidFill>
              </a:rPr>
              <a:t>Flights</a:t>
            </a:r>
            <a:endParaRPr lang="en-US" sz="2300">
              <a:solidFill>
                <a:schemeClr val="bg1"/>
              </a:solidFill>
            </a:endParaRPr>
          </a:p>
        </p:txBody>
      </p:sp>
      <p:graphicFrame>
        <p:nvGraphicFramePr>
          <p:cNvPr id="5" name="Content Placeholder 2" descr="3 numbered bullets in a row&#10;">
            <a:extLst>
              <a:ext uri="{FF2B5EF4-FFF2-40B4-BE49-F238E27FC236}">
                <a16:creationId xmlns:a16="http://schemas.microsoft.com/office/drawing/2014/main" id="{98A38006-F5DD-4447-B2BD-295B48BD10E7}"/>
              </a:ext>
            </a:extLst>
          </p:cNvPr>
          <p:cNvGraphicFramePr>
            <a:graphicFrameLocks noGrp="1"/>
          </p:cNvGraphicFramePr>
          <p:nvPr>
            <p:ph idx="4294967295"/>
            <p:extLst>
              <p:ext uri="{D42A27DB-BD31-4B8C-83A1-F6EECF244321}">
                <p14:modId xmlns:p14="http://schemas.microsoft.com/office/powerpoint/2010/main" val="2352346331"/>
              </p:ext>
            </p:extLst>
          </p:nvPr>
        </p:nvGraphicFramePr>
        <p:xfrm>
          <a:off x="4739740" y="958641"/>
          <a:ext cx="7252235" cy="59587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94018E4B-A0D3-6B4E-B245-90AFCE920A5E}"/>
              </a:ext>
            </a:extLst>
          </p:cNvPr>
          <p:cNvSpPr>
            <a:spLocks noGrp="1"/>
          </p:cNvSpPr>
          <p:nvPr>
            <p:ph type="sldNum" sz="quarter" idx="12"/>
          </p:nvPr>
        </p:nvSpPr>
        <p:spPr/>
        <p:txBody>
          <a:bodyPr/>
          <a:lstStyle/>
          <a:p>
            <a:r>
              <a:rPr lang="en-US"/>
              <a:t>13</a:t>
            </a:r>
          </a:p>
        </p:txBody>
      </p:sp>
      <p:pic>
        <p:nvPicPr>
          <p:cNvPr id="15" name="Graphic 14" descr="Airplane with solid fill">
            <a:extLst>
              <a:ext uri="{FF2B5EF4-FFF2-40B4-BE49-F238E27FC236}">
                <a16:creationId xmlns:a16="http://schemas.microsoft.com/office/drawing/2014/main" id="{6E46BA62-6652-A45A-9840-DDEFA37F7C9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4020000">
            <a:off x="2316823" y="2817688"/>
            <a:ext cx="914400" cy="914400"/>
          </a:xfrm>
          <a:prstGeom prst="rect">
            <a:avLst/>
          </a:prstGeom>
        </p:spPr>
      </p:pic>
      <p:sp>
        <p:nvSpPr>
          <p:cNvPr id="16" name="TextBox 15">
            <a:extLst>
              <a:ext uri="{FF2B5EF4-FFF2-40B4-BE49-F238E27FC236}">
                <a16:creationId xmlns:a16="http://schemas.microsoft.com/office/drawing/2014/main" id="{CCE31FEF-7F2D-D5DF-D4EE-E400EE03F1B1}"/>
              </a:ext>
            </a:extLst>
          </p:cNvPr>
          <p:cNvSpPr txBox="1"/>
          <p:nvPr/>
        </p:nvSpPr>
        <p:spPr>
          <a:xfrm>
            <a:off x="4943475" y="4862394"/>
            <a:ext cx="6353175"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Font typeface=""/>
              <a:buChar char="•"/>
            </a:pPr>
            <a:r>
              <a:rPr lang="en-US" sz="1200" dirty="0">
                <a:solidFill>
                  <a:srgbClr val="0070C0"/>
                </a:solidFill>
                <a:latin typeface="Arial"/>
                <a:cs typeface="Arial"/>
              </a:rPr>
              <a:t>No extra fees for booking, ticketing, or name changes. </a:t>
            </a:r>
            <a:endParaRPr lang="en-US" dirty="0">
              <a:solidFill>
                <a:srgbClr val="000000"/>
              </a:solidFill>
              <a:latin typeface="Century Gothic" panose="020B0502020202020204"/>
              <a:cs typeface="Arial"/>
            </a:endParaRPr>
          </a:p>
          <a:p>
            <a:pPr>
              <a:buFont typeface=""/>
              <a:buChar char="•"/>
            </a:pPr>
            <a:r>
              <a:rPr lang="en-US" sz="1200" dirty="0">
                <a:solidFill>
                  <a:srgbClr val="FF0000"/>
                </a:solidFill>
                <a:latin typeface="Arial"/>
                <a:cs typeface="Arial"/>
              </a:rPr>
              <a:t>Unlimited name changes up to three business days before date of travel.</a:t>
            </a:r>
            <a:endParaRPr lang="en-US">
              <a:solidFill>
                <a:srgbClr val="FF0000"/>
              </a:solidFill>
            </a:endParaRPr>
          </a:p>
          <a:p>
            <a:pPr>
              <a:buFont typeface=""/>
              <a:buChar char="•"/>
            </a:pPr>
            <a:r>
              <a:rPr lang="en-US" sz="1200" dirty="0">
                <a:solidFill>
                  <a:srgbClr val="0070C0"/>
                </a:solidFill>
                <a:latin typeface="Arial"/>
                <a:cs typeface="Arial"/>
              </a:rPr>
              <a:t>For every </a:t>
            </a:r>
            <a:r>
              <a:rPr lang="en-US" sz="1200" dirty="0">
                <a:solidFill>
                  <a:srgbClr val="FF0000"/>
                </a:solidFill>
                <a:latin typeface="Arial"/>
                <a:cs typeface="Arial"/>
              </a:rPr>
              <a:t>29 Group tickets purchased, one Tour Conductor ticket will be provided free </a:t>
            </a:r>
            <a:r>
              <a:rPr lang="en-US" sz="1200" dirty="0">
                <a:solidFill>
                  <a:srgbClr val="0070C0"/>
                </a:solidFill>
                <a:latin typeface="Arial"/>
                <a:cs typeface="Arial"/>
              </a:rPr>
              <a:t>of</a:t>
            </a:r>
            <a:br>
              <a:rPr lang="en-US" sz="1200" dirty="0">
                <a:solidFill>
                  <a:srgbClr val="0070C0"/>
                </a:solidFill>
                <a:latin typeface="Arial"/>
                <a:cs typeface="Arial"/>
              </a:rPr>
            </a:br>
            <a:r>
              <a:rPr lang="en-US" sz="1200" dirty="0">
                <a:solidFill>
                  <a:srgbClr val="0070C0"/>
                </a:solidFill>
                <a:latin typeface="Arial"/>
                <a:cs typeface="Arial"/>
              </a:rPr>
              <a:t>carrier charges (does not include taxes and fees from $5.60 one-way).</a:t>
            </a:r>
          </a:p>
        </p:txBody>
      </p:sp>
    </p:spTree>
    <p:extLst>
      <p:ext uri="{BB962C8B-B14F-4D97-AF65-F5344CB8AC3E}">
        <p14:creationId xmlns:p14="http://schemas.microsoft.com/office/powerpoint/2010/main" val="36286372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5B441-CEE7-4B03-83E6-D9CE5466EDFC}"/>
              </a:ext>
            </a:extLst>
          </p:cNvPr>
          <p:cNvSpPr>
            <a:spLocks noGrp="1"/>
          </p:cNvSpPr>
          <p:nvPr>
            <p:ph type="title"/>
          </p:nvPr>
        </p:nvSpPr>
        <p:spPr>
          <a:xfrm>
            <a:off x="1154956" y="961011"/>
            <a:ext cx="3112310" cy="3580213"/>
          </a:xfrm>
        </p:spPr>
        <p:txBody>
          <a:bodyPr>
            <a:normAutofit/>
          </a:bodyPr>
          <a:lstStyle/>
          <a:p>
            <a:r>
              <a:rPr lang="en-US" sz="2300">
                <a:solidFill>
                  <a:schemeClr val="bg1"/>
                </a:solidFill>
              </a:rPr>
              <a:t>Helpful travel tips for Transportation</a:t>
            </a:r>
            <a:br>
              <a:rPr lang="en-US">
                <a:solidFill>
                  <a:schemeClr val="bg1"/>
                </a:solidFill>
              </a:rPr>
            </a:br>
            <a:br>
              <a:rPr lang="en-US"/>
            </a:br>
            <a:r>
              <a:rPr lang="en-US">
                <a:solidFill>
                  <a:schemeClr val="bg1"/>
                </a:solidFill>
              </a:rPr>
              <a:t>Flights</a:t>
            </a:r>
            <a:endParaRPr lang="en-US" sz="2300">
              <a:solidFill>
                <a:schemeClr val="bg1"/>
              </a:solidFill>
            </a:endParaRPr>
          </a:p>
        </p:txBody>
      </p:sp>
      <p:graphicFrame>
        <p:nvGraphicFramePr>
          <p:cNvPr id="5" name="Content Placeholder 2" descr="3 numbered bullets in a row&#10;">
            <a:extLst>
              <a:ext uri="{FF2B5EF4-FFF2-40B4-BE49-F238E27FC236}">
                <a16:creationId xmlns:a16="http://schemas.microsoft.com/office/drawing/2014/main" id="{98A38006-F5DD-4447-B2BD-295B48BD10E7}"/>
              </a:ext>
            </a:extLst>
          </p:cNvPr>
          <p:cNvGraphicFramePr>
            <a:graphicFrameLocks noGrp="1"/>
          </p:cNvGraphicFramePr>
          <p:nvPr>
            <p:ph idx="4294967295"/>
            <p:extLst>
              <p:ext uri="{D42A27DB-BD31-4B8C-83A1-F6EECF244321}">
                <p14:modId xmlns:p14="http://schemas.microsoft.com/office/powerpoint/2010/main" val="1824737787"/>
              </p:ext>
            </p:extLst>
          </p:nvPr>
        </p:nvGraphicFramePr>
        <p:xfrm>
          <a:off x="4796890" y="958641"/>
          <a:ext cx="6956960" cy="50919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94018E4B-A0D3-6B4E-B245-90AFCE920A5E}"/>
              </a:ext>
            </a:extLst>
          </p:cNvPr>
          <p:cNvSpPr>
            <a:spLocks noGrp="1"/>
          </p:cNvSpPr>
          <p:nvPr>
            <p:ph type="sldNum" sz="quarter" idx="12"/>
          </p:nvPr>
        </p:nvSpPr>
        <p:spPr/>
        <p:txBody>
          <a:bodyPr/>
          <a:lstStyle/>
          <a:p>
            <a:r>
              <a:rPr lang="en-US"/>
              <a:t>13</a:t>
            </a:r>
          </a:p>
        </p:txBody>
      </p:sp>
      <p:pic>
        <p:nvPicPr>
          <p:cNvPr id="15" name="Graphic 14" descr="Airplane with solid fill">
            <a:extLst>
              <a:ext uri="{FF2B5EF4-FFF2-40B4-BE49-F238E27FC236}">
                <a16:creationId xmlns:a16="http://schemas.microsoft.com/office/drawing/2014/main" id="{6E46BA62-6652-A45A-9840-DDEFA37F7C9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4020000">
            <a:off x="2316823" y="2817688"/>
            <a:ext cx="914400" cy="914400"/>
          </a:xfrm>
          <a:prstGeom prst="rect">
            <a:avLst/>
          </a:prstGeom>
        </p:spPr>
      </p:pic>
      <p:pic>
        <p:nvPicPr>
          <p:cNvPr id="21" name="Picture 20" descr="A screen shot of an airplane&#10;&#10;Description automatically generated">
            <a:extLst>
              <a:ext uri="{FF2B5EF4-FFF2-40B4-BE49-F238E27FC236}">
                <a16:creationId xmlns:a16="http://schemas.microsoft.com/office/drawing/2014/main" id="{F2B01635-D5BC-A09D-7A04-391012A68841}"/>
              </a:ext>
            </a:extLst>
          </p:cNvPr>
          <p:cNvPicPr>
            <a:picLocks noChangeAspect="1"/>
          </p:cNvPicPr>
          <p:nvPr/>
        </p:nvPicPr>
        <p:blipFill>
          <a:blip r:embed="rId8"/>
          <a:stretch>
            <a:fillRect/>
          </a:stretch>
        </p:blipFill>
        <p:spPr>
          <a:xfrm>
            <a:off x="4792298" y="1711255"/>
            <a:ext cx="6838950" cy="3914775"/>
          </a:xfrm>
          <a:prstGeom prst="rect">
            <a:avLst/>
          </a:prstGeom>
        </p:spPr>
      </p:pic>
    </p:spTree>
    <p:extLst>
      <p:ext uri="{BB962C8B-B14F-4D97-AF65-F5344CB8AC3E}">
        <p14:creationId xmlns:p14="http://schemas.microsoft.com/office/powerpoint/2010/main" val="11529318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2" descr="3 numbered bullets in a row&#10;">
            <a:extLst>
              <a:ext uri="{FF2B5EF4-FFF2-40B4-BE49-F238E27FC236}">
                <a16:creationId xmlns:a16="http://schemas.microsoft.com/office/drawing/2014/main" id="{98A38006-F5DD-4447-B2BD-295B48BD10E7}"/>
              </a:ext>
            </a:extLst>
          </p:cNvPr>
          <p:cNvGraphicFramePr>
            <a:graphicFrameLocks noGrp="1"/>
          </p:cNvGraphicFramePr>
          <p:nvPr>
            <p:ph idx="4294967295"/>
            <p:extLst>
              <p:ext uri="{D42A27DB-BD31-4B8C-83A1-F6EECF244321}">
                <p14:modId xmlns:p14="http://schemas.microsoft.com/office/powerpoint/2010/main" val="2527396651"/>
              </p:ext>
            </p:extLst>
          </p:nvPr>
        </p:nvGraphicFramePr>
        <p:xfrm>
          <a:off x="4954259" y="1225053"/>
          <a:ext cx="6738515" cy="53373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Graphic 7" descr="Car with solid fill">
            <a:extLst>
              <a:ext uri="{FF2B5EF4-FFF2-40B4-BE49-F238E27FC236}">
                <a16:creationId xmlns:a16="http://schemas.microsoft.com/office/drawing/2014/main" id="{A6690362-8442-90D4-5C76-610E3FED8F7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889188" y="2330550"/>
            <a:ext cx="1442235" cy="1261367"/>
          </a:xfrm>
          <a:prstGeom prst="rect">
            <a:avLst/>
          </a:prstGeom>
        </p:spPr>
      </p:pic>
      <p:sp>
        <p:nvSpPr>
          <p:cNvPr id="9" name="Slide Number Placeholder 8">
            <a:extLst>
              <a:ext uri="{FF2B5EF4-FFF2-40B4-BE49-F238E27FC236}">
                <a16:creationId xmlns:a16="http://schemas.microsoft.com/office/drawing/2014/main" id="{CC11D1C5-7732-4D61-9C5C-849E7A7D90A1}"/>
              </a:ext>
            </a:extLst>
          </p:cNvPr>
          <p:cNvSpPr>
            <a:spLocks noGrp="1"/>
          </p:cNvSpPr>
          <p:nvPr>
            <p:ph type="sldNum" sz="quarter" idx="12"/>
          </p:nvPr>
        </p:nvSpPr>
        <p:spPr/>
        <p:txBody>
          <a:bodyPr/>
          <a:lstStyle/>
          <a:p>
            <a:fld id="{9FF96B15-8338-45D5-A943-561235072D66}" type="slidenum">
              <a:rPr lang="en-US" noProof="0" smtClean="0"/>
              <a:t>12</a:t>
            </a:fld>
            <a:endParaRPr lang="en-US"/>
          </a:p>
        </p:txBody>
      </p:sp>
    </p:spTree>
    <p:extLst>
      <p:ext uri="{BB962C8B-B14F-4D97-AF65-F5344CB8AC3E}">
        <p14:creationId xmlns:p14="http://schemas.microsoft.com/office/powerpoint/2010/main" val="30071825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5495FDB2-AFE9-4654-B647-0B61FFE74E5F}"/>
              </a:ext>
            </a:extLst>
          </p:cNvPr>
          <p:cNvSpPr>
            <a:spLocks noGrp="1"/>
          </p:cNvSpPr>
          <p:nvPr>
            <p:ph type="title"/>
          </p:nvPr>
        </p:nvSpPr>
        <p:spPr>
          <a:xfrm>
            <a:off x="1153907" y="419555"/>
            <a:ext cx="3860260" cy="647090"/>
          </a:xfrm>
        </p:spPr>
        <p:txBody>
          <a:bodyPr>
            <a:normAutofit/>
          </a:bodyPr>
          <a:lstStyle/>
          <a:p>
            <a:r>
              <a:rPr lang="en-US">
                <a:solidFill>
                  <a:schemeClr val="bg1"/>
                </a:solidFill>
              </a:rPr>
              <a:t>Safety is the First Priority</a:t>
            </a:r>
            <a:endParaRPr lang="en-US" sz="2300">
              <a:solidFill>
                <a:schemeClr val="bg1"/>
              </a:solidFill>
            </a:endParaRPr>
          </a:p>
        </p:txBody>
      </p:sp>
      <p:sp>
        <p:nvSpPr>
          <p:cNvPr id="9" name="Content Placeholder 8">
            <a:extLst>
              <a:ext uri="{FF2B5EF4-FFF2-40B4-BE49-F238E27FC236}">
                <a16:creationId xmlns:a16="http://schemas.microsoft.com/office/drawing/2014/main" id="{00B1292E-B737-4FE7-9300-AC938EA7FB39}"/>
              </a:ext>
            </a:extLst>
          </p:cNvPr>
          <p:cNvSpPr>
            <a:spLocks noGrp="1"/>
          </p:cNvSpPr>
          <p:nvPr>
            <p:ph type="body" sz="half" idx="2"/>
          </p:nvPr>
        </p:nvSpPr>
        <p:spPr>
          <a:xfrm>
            <a:off x="685125" y="1159195"/>
            <a:ext cx="4851389" cy="5403075"/>
          </a:xfrm>
        </p:spPr>
        <p:txBody>
          <a:bodyPr vert="horz" lIns="91440" tIns="45720" rIns="91440" bIns="45720" rtlCol="0" anchor="t">
            <a:normAutofit lnSpcReduction="10000"/>
          </a:bodyPr>
          <a:lstStyle/>
          <a:p>
            <a:pPr>
              <a:buFont typeface="Wingdings" panose="05000000000000000000" pitchFamily="2" charset="2"/>
              <a:buChar char="Ø"/>
            </a:pPr>
            <a:r>
              <a:rPr lang="en-US" sz="1800" dirty="0"/>
              <a:t>No hitchhikers</a:t>
            </a:r>
          </a:p>
          <a:p>
            <a:pPr>
              <a:buFont typeface="Wingdings" panose="05000000000000000000" pitchFamily="2" charset="2"/>
              <a:buChar char="Ø"/>
            </a:pPr>
            <a:r>
              <a:rPr lang="en-US" sz="1800" dirty="0">
                <a:solidFill>
                  <a:schemeClr val="bg1"/>
                </a:solidFill>
              </a:rPr>
              <a:t>No traveling between the hours of 11 pm and 5 am</a:t>
            </a:r>
          </a:p>
          <a:p>
            <a:pPr>
              <a:buFont typeface="Wingdings" panose="05000000000000000000" pitchFamily="2" charset="2"/>
              <a:buChar char="Ø"/>
            </a:pPr>
            <a:r>
              <a:rPr lang="en-US" sz="1800" dirty="0"/>
              <a:t>Driving time cannot exceed 10 hours per 24 hour period</a:t>
            </a:r>
          </a:p>
          <a:p>
            <a:pPr>
              <a:buFont typeface="Wingdings" panose="05000000000000000000" pitchFamily="2" charset="2"/>
              <a:buChar char="Ø"/>
            </a:pPr>
            <a:r>
              <a:rPr lang="en-US" sz="1800" dirty="0">
                <a:solidFill>
                  <a:schemeClr val="bg1"/>
                </a:solidFill>
              </a:rPr>
              <a:t>Change drivers every 4 hours when driving for 10 hours         </a:t>
            </a:r>
          </a:p>
          <a:p>
            <a:pPr>
              <a:buFont typeface="Wingdings" panose="05000000000000000000" pitchFamily="2" charset="2"/>
              <a:buChar char="Ø"/>
            </a:pPr>
            <a:r>
              <a:rPr lang="en-US" sz="1800" dirty="0"/>
              <a:t>(</a:t>
            </a:r>
            <a:r>
              <a:rPr lang="en-US" sz="1600" dirty="0"/>
              <a:t>STOP in a SAFE place to change drivers like rest area, gas station, off an exit)</a:t>
            </a:r>
          </a:p>
          <a:p>
            <a:pPr>
              <a:buFont typeface="Wingdings" panose="05000000000000000000" pitchFamily="2" charset="2"/>
              <a:buChar char="Ø"/>
            </a:pPr>
            <a:r>
              <a:rPr lang="en-US" sz="1600" dirty="0">
                <a:solidFill>
                  <a:schemeClr val="bg1"/>
                </a:solidFill>
              </a:rPr>
              <a:t>Wear your seat belt any time the ve</a:t>
            </a:r>
            <a:r>
              <a:rPr lang="en-US" sz="1600" dirty="0"/>
              <a:t>hicle is in motion</a:t>
            </a:r>
          </a:p>
          <a:p>
            <a:pPr>
              <a:buFont typeface="Wingdings" panose="05000000000000000000" pitchFamily="2" charset="2"/>
              <a:buChar char="Ø"/>
            </a:pPr>
            <a:r>
              <a:rPr lang="en-US" sz="1600" dirty="0"/>
              <a:t>For weather factors, an accident, or if your vehicle breaks down, call direct report/campus rec immediately</a:t>
            </a:r>
          </a:p>
          <a:p>
            <a:pPr>
              <a:buFont typeface="Wingdings" panose="05000000000000000000" pitchFamily="2" charset="2"/>
              <a:buChar char="Ø"/>
            </a:pPr>
            <a:r>
              <a:rPr lang="en-US" sz="1600" dirty="0"/>
              <a:t>For accidents, please refer to </a:t>
            </a:r>
            <a:r>
              <a:rPr lang="en-US" sz="1600" dirty="0">
                <a:hlinkClick r:id="rId2"/>
              </a:rPr>
              <a:t>http://www.usu.edu/risk/vehicles/vehicle-use-policy</a:t>
            </a:r>
            <a:r>
              <a:rPr lang="en-US" sz="1600" dirty="0"/>
              <a:t> and find additional information for Enterprise and accidents in team Tracker in BOX</a:t>
            </a:r>
            <a:endParaRPr lang="en-US" sz="1600" dirty="0">
              <a:solidFill>
                <a:schemeClr val="bg1"/>
              </a:solidFill>
            </a:endParaRPr>
          </a:p>
        </p:txBody>
      </p:sp>
      <p:pic>
        <p:nvPicPr>
          <p:cNvPr id="22" name="Picture Placeholder 21" descr="Young student holding a book and a pen">
            <a:extLst>
              <a:ext uri="{FF2B5EF4-FFF2-40B4-BE49-F238E27FC236}">
                <a16:creationId xmlns:a16="http://schemas.microsoft.com/office/drawing/2014/main" id="{E3E67B8C-FF6C-4AE0-9AA4-F6E7771D5C5E}"/>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a:stretch/>
        </p:blipFill>
        <p:spPr>
          <a:xfrm>
            <a:off x="6093497" y="1155833"/>
            <a:ext cx="5028494" cy="5150757"/>
          </a:xfrm>
        </p:spPr>
      </p:pic>
      <p:sp>
        <p:nvSpPr>
          <p:cNvPr id="5" name="Rectangle 4">
            <a:extLst>
              <a:ext uri="{FF2B5EF4-FFF2-40B4-BE49-F238E27FC236}">
                <a16:creationId xmlns:a16="http://schemas.microsoft.com/office/drawing/2014/main" id="{8F1F545D-EFC6-4292-A41D-186A858333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a:extLst>
              <a:ext uri="{FF2B5EF4-FFF2-40B4-BE49-F238E27FC236}">
                <a16:creationId xmlns:a16="http://schemas.microsoft.com/office/drawing/2014/main" id="{7CAE59E7-4ACA-354D-B7B9-2DF31F54686F}"/>
              </a:ext>
            </a:extLst>
          </p:cNvPr>
          <p:cNvSpPr>
            <a:spLocks noGrp="1"/>
          </p:cNvSpPr>
          <p:nvPr>
            <p:ph type="sldNum" sz="quarter" idx="12"/>
          </p:nvPr>
        </p:nvSpPr>
        <p:spPr>
          <a:xfrm>
            <a:off x="10352540" y="549729"/>
            <a:ext cx="768927" cy="513687"/>
          </a:xfrm>
        </p:spPr>
        <p:txBody>
          <a:bodyPr/>
          <a:lstStyle/>
          <a:p>
            <a:r>
              <a:rPr lang="en-US"/>
              <a:t>19</a:t>
            </a:r>
          </a:p>
        </p:txBody>
      </p:sp>
    </p:spTree>
    <p:extLst>
      <p:ext uri="{BB962C8B-B14F-4D97-AF65-F5344CB8AC3E}">
        <p14:creationId xmlns:p14="http://schemas.microsoft.com/office/powerpoint/2010/main" val="40495236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Placeholder 6" descr="Close up of an oar lifted out of the water">
            <a:extLst>
              <a:ext uri="{FF2B5EF4-FFF2-40B4-BE49-F238E27FC236}">
                <a16:creationId xmlns:a16="http://schemas.microsoft.com/office/drawing/2014/main" id="{FA407556-AF52-4D64-B94C-B9516FB57B43}"/>
              </a:ext>
            </a:extLst>
          </p:cNvPr>
          <p:cNvPicPr>
            <a:picLocks noGrp="1" noChangeAspect="1"/>
          </p:cNvPicPr>
          <p:nvPr>
            <p:ph type="pic" idx="1"/>
          </p:nvPr>
        </p:nvPicPr>
        <p:blipFill>
          <a:blip r:embed="rId2"/>
          <a:srcRect/>
          <a:stretch/>
        </p:blipFill>
        <p:spPr>
          <a:xfrm>
            <a:off x="6096000" y="1571289"/>
            <a:ext cx="5582675" cy="3715422"/>
          </a:xfrm>
        </p:spPr>
      </p:pic>
      <p:sp>
        <p:nvSpPr>
          <p:cNvPr id="5" name="Rectangle 4">
            <a:extLst>
              <a:ext uri="{FF2B5EF4-FFF2-40B4-BE49-F238E27FC236}">
                <a16:creationId xmlns:a16="http://schemas.microsoft.com/office/drawing/2014/main" id="{8E502255-8BD2-43EF-A167-C5C8FB49F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a:extLst>
              <a:ext uri="{FF2B5EF4-FFF2-40B4-BE49-F238E27FC236}">
                <a16:creationId xmlns:a16="http://schemas.microsoft.com/office/drawing/2014/main" id="{C79DD2B4-B372-0144-9E8A-188A2C9B2EC2}"/>
              </a:ext>
            </a:extLst>
          </p:cNvPr>
          <p:cNvSpPr>
            <a:spLocks noGrp="1"/>
          </p:cNvSpPr>
          <p:nvPr>
            <p:ph type="sldNum" sz="quarter" idx="12"/>
          </p:nvPr>
        </p:nvSpPr>
        <p:spPr/>
        <p:txBody>
          <a:bodyPr/>
          <a:lstStyle/>
          <a:p>
            <a:r>
              <a:rPr lang="en-US"/>
              <a:t>34</a:t>
            </a:r>
          </a:p>
        </p:txBody>
      </p:sp>
      <p:sp>
        <p:nvSpPr>
          <p:cNvPr id="6" name="TextBox 5">
            <a:extLst>
              <a:ext uri="{FF2B5EF4-FFF2-40B4-BE49-F238E27FC236}">
                <a16:creationId xmlns:a16="http://schemas.microsoft.com/office/drawing/2014/main" id="{2830EDB6-8C1B-A189-8CA6-3C584B8594CC}"/>
              </a:ext>
            </a:extLst>
          </p:cNvPr>
          <p:cNvSpPr txBox="1"/>
          <p:nvPr/>
        </p:nvSpPr>
        <p:spPr>
          <a:xfrm>
            <a:off x="1161803" y="1964355"/>
            <a:ext cx="3980213"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5400">
                <a:solidFill>
                  <a:schemeClr val="bg1"/>
                </a:solidFill>
                <a:latin typeface="Comic Sans MS"/>
                <a:ea typeface="STXingkai"/>
                <a:cs typeface="Cordia New"/>
              </a:rPr>
              <a:t>Safe travels!</a:t>
            </a:r>
          </a:p>
        </p:txBody>
      </p:sp>
    </p:spTree>
    <p:extLst>
      <p:ext uri="{BB962C8B-B14F-4D97-AF65-F5344CB8AC3E}">
        <p14:creationId xmlns:p14="http://schemas.microsoft.com/office/powerpoint/2010/main" val="31624390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1F6B52-A20E-426B-B7E0-1B6AAB46C89F}"/>
              </a:ext>
            </a:extLst>
          </p:cNvPr>
          <p:cNvSpPr>
            <a:spLocks noGrp="1"/>
          </p:cNvSpPr>
          <p:nvPr>
            <p:ph type="title"/>
          </p:nvPr>
        </p:nvSpPr>
        <p:spPr>
          <a:xfrm>
            <a:off x="818489" y="-224287"/>
            <a:ext cx="3923789" cy="7246189"/>
          </a:xfrm>
        </p:spPr>
        <p:txBody>
          <a:bodyPr/>
          <a:lstStyle/>
          <a:p>
            <a:r>
              <a:rPr lang="en-US" sz="2000" dirty="0"/>
              <a:t>Travel Specialists:</a:t>
            </a:r>
            <a:br>
              <a:rPr lang="en-US" sz="2000" dirty="0"/>
            </a:br>
            <a:r>
              <a:rPr lang="en-US" sz="2000" dirty="0"/>
              <a:t>Barbara Madsen</a:t>
            </a:r>
            <a:br>
              <a:rPr lang="en-US" sz="2000" dirty="0"/>
            </a:br>
            <a:r>
              <a:rPr lang="en-US" sz="2000" dirty="0">
                <a:hlinkClick r:id="rId2"/>
              </a:rPr>
              <a:t>Barbara.Madsen@usu.edu</a:t>
            </a:r>
            <a:r>
              <a:rPr lang="en-US" sz="2000" dirty="0"/>
              <a:t>, 435-797-9825</a:t>
            </a:r>
            <a:br>
              <a:rPr lang="en-US" sz="2000" dirty="0"/>
            </a:br>
            <a:br>
              <a:rPr lang="en-US" sz="2000" dirty="0"/>
            </a:br>
            <a:endParaRPr lang="en-US" sz="1800" dirty="0"/>
          </a:p>
        </p:txBody>
      </p:sp>
      <p:pic>
        <p:nvPicPr>
          <p:cNvPr id="12" name="Picture Placeholder 11" descr="Arrows showing direction">
            <a:extLst>
              <a:ext uri="{FF2B5EF4-FFF2-40B4-BE49-F238E27FC236}">
                <a16:creationId xmlns:a16="http://schemas.microsoft.com/office/drawing/2014/main" id="{E1DDCE14-088F-46E3-A4A0-3D2F40EA673F}"/>
              </a:ext>
            </a:extLst>
          </p:cNvPr>
          <p:cNvPicPr>
            <a:picLocks noGrp="1" noChangeAspect="1"/>
          </p:cNvPicPr>
          <p:nvPr>
            <p:ph type="pic" sz="quarter" idx="4294967295"/>
          </p:nvPr>
        </p:nvPicPr>
        <p:blipFill>
          <a:blip r:embed="rId3"/>
          <a:srcRect/>
          <a:stretch/>
        </p:blipFill>
        <p:spPr>
          <a:xfrm>
            <a:off x="6531769" y="1173019"/>
            <a:ext cx="774700" cy="516340"/>
          </a:xfrm>
        </p:spPr>
      </p:pic>
      <p:sp>
        <p:nvSpPr>
          <p:cNvPr id="4" name="Text Placeholder 3">
            <a:extLst>
              <a:ext uri="{FF2B5EF4-FFF2-40B4-BE49-F238E27FC236}">
                <a16:creationId xmlns:a16="http://schemas.microsoft.com/office/drawing/2014/main" id="{0436469F-A292-4492-BAAB-2F581AD4AC1D}"/>
              </a:ext>
            </a:extLst>
          </p:cNvPr>
          <p:cNvSpPr>
            <a:spLocks noGrp="1"/>
          </p:cNvSpPr>
          <p:nvPr>
            <p:ph type="body" sz="quarter" idx="14"/>
          </p:nvPr>
        </p:nvSpPr>
        <p:spPr/>
        <p:txBody>
          <a:bodyPr>
            <a:normAutofit/>
          </a:bodyPr>
          <a:lstStyle/>
          <a:p>
            <a:r>
              <a:rPr lang="en-US"/>
              <a:t>How to start your travel</a:t>
            </a:r>
          </a:p>
          <a:p>
            <a:endParaRPr lang="en-US"/>
          </a:p>
        </p:txBody>
      </p:sp>
      <p:pic>
        <p:nvPicPr>
          <p:cNvPr id="14" name="Picture Placeholder 13" descr="Open book with pen on desk">
            <a:extLst>
              <a:ext uri="{FF2B5EF4-FFF2-40B4-BE49-F238E27FC236}">
                <a16:creationId xmlns:a16="http://schemas.microsoft.com/office/drawing/2014/main" id="{9B25FBAB-6696-4071-A181-E7F39B4AA1EF}"/>
              </a:ext>
            </a:extLst>
          </p:cNvPr>
          <p:cNvPicPr>
            <a:picLocks noGrp="1" noChangeAspect="1"/>
          </p:cNvPicPr>
          <p:nvPr>
            <p:ph type="pic" sz="quarter" idx="4294967295"/>
          </p:nvPr>
        </p:nvPicPr>
        <p:blipFill>
          <a:blip r:embed="rId4"/>
          <a:srcRect l="16748" r="16748"/>
          <a:stretch/>
        </p:blipFill>
        <p:spPr>
          <a:xfrm>
            <a:off x="6285429" y="3724310"/>
            <a:ext cx="1260000" cy="1236436"/>
          </a:xfrm>
        </p:spPr>
      </p:pic>
      <p:sp>
        <p:nvSpPr>
          <p:cNvPr id="6" name="Text Placeholder 5">
            <a:extLst>
              <a:ext uri="{FF2B5EF4-FFF2-40B4-BE49-F238E27FC236}">
                <a16:creationId xmlns:a16="http://schemas.microsoft.com/office/drawing/2014/main" id="{410CAEE2-2C63-436A-B2D5-4E3D73081993}"/>
              </a:ext>
            </a:extLst>
          </p:cNvPr>
          <p:cNvSpPr>
            <a:spLocks noGrp="1"/>
          </p:cNvSpPr>
          <p:nvPr>
            <p:ph type="body" sz="quarter" idx="16"/>
          </p:nvPr>
        </p:nvSpPr>
        <p:spPr>
          <a:xfrm>
            <a:off x="8167235" y="2281815"/>
            <a:ext cx="2325688" cy="527298"/>
          </a:xfrm>
        </p:spPr>
        <p:txBody>
          <a:bodyPr vert="horz" lIns="91440" tIns="45720" rIns="91440" bIns="45720" rtlCol="0" anchor="t">
            <a:normAutofit/>
          </a:bodyPr>
          <a:lstStyle/>
          <a:p>
            <a:r>
              <a:rPr lang="en-US"/>
              <a:t>Rules and Procedures</a:t>
            </a:r>
          </a:p>
          <a:p>
            <a:endParaRPr lang="en-US"/>
          </a:p>
        </p:txBody>
      </p:sp>
      <p:pic>
        <p:nvPicPr>
          <p:cNvPr id="16" name="Picture Placeholder 15" descr="Red and pink paper stripes in a wave shape">
            <a:extLst>
              <a:ext uri="{FF2B5EF4-FFF2-40B4-BE49-F238E27FC236}">
                <a16:creationId xmlns:a16="http://schemas.microsoft.com/office/drawing/2014/main" id="{2ABB9B2C-8073-4AE8-9BDD-46925F1DD0EC}"/>
              </a:ext>
            </a:extLst>
          </p:cNvPr>
          <p:cNvPicPr>
            <a:picLocks noGrp="1" noChangeAspect="1"/>
          </p:cNvPicPr>
          <p:nvPr>
            <p:ph type="pic" sz="quarter" idx="4294967295"/>
          </p:nvPr>
        </p:nvPicPr>
        <p:blipFill>
          <a:blip r:embed="rId5"/>
          <a:srcRect l="16724" r="16724"/>
          <a:stretch/>
        </p:blipFill>
        <p:spPr>
          <a:xfrm>
            <a:off x="8703768" y="799194"/>
            <a:ext cx="1173190" cy="1202127"/>
          </a:xfrm>
        </p:spPr>
      </p:pic>
      <p:sp>
        <p:nvSpPr>
          <p:cNvPr id="8" name="Text Placeholder 7">
            <a:extLst>
              <a:ext uri="{FF2B5EF4-FFF2-40B4-BE49-F238E27FC236}">
                <a16:creationId xmlns:a16="http://schemas.microsoft.com/office/drawing/2014/main" id="{A68D70ED-10B5-4BE6-AD26-6087054C33D1}"/>
              </a:ext>
            </a:extLst>
          </p:cNvPr>
          <p:cNvSpPr>
            <a:spLocks noGrp="1"/>
          </p:cNvSpPr>
          <p:nvPr>
            <p:ph type="body" sz="quarter" idx="18"/>
          </p:nvPr>
        </p:nvSpPr>
        <p:spPr/>
        <p:txBody>
          <a:bodyPr vert="horz" lIns="91440" tIns="45720" rIns="91440" bIns="45720" rtlCol="0" anchor="t">
            <a:normAutofit/>
          </a:bodyPr>
          <a:lstStyle/>
          <a:p>
            <a:r>
              <a:rPr lang="en-US"/>
              <a:t>Reservations</a:t>
            </a:r>
          </a:p>
          <a:p>
            <a:endParaRPr lang="en-US"/>
          </a:p>
        </p:txBody>
      </p:sp>
      <p:pic>
        <p:nvPicPr>
          <p:cNvPr id="18" name="Picture Placeholder 17" descr="Road with skyscraper background">
            <a:extLst>
              <a:ext uri="{FF2B5EF4-FFF2-40B4-BE49-F238E27FC236}">
                <a16:creationId xmlns:a16="http://schemas.microsoft.com/office/drawing/2014/main" id="{DC211434-F1B3-4E2F-B008-4EEA0ACB3356}"/>
              </a:ext>
            </a:extLst>
          </p:cNvPr>
          <p:cNvPicPr>
            <a:picLocks noGrp="1" noChangeAspect="1"/>
          </p:cNvPicPr>
          <p:nvPr>
            <p:ph type="pic" sz="quarter" idx="4294967295"/>
          </p:nvPr>
        </p:nvPicPr>
        <p:blipFill>
          <a:blip r:embed="rId6"/>
          <a:srcRect l="16675" r="16675"/>
          <a:stretch/>
        </p:blipFill>
        <p:spPr>
          <a:xfrm>
            <a:off x="8700079" y="3708649"/>
            <a:ext cx="1260000" cy="1260000"/>
          </a:xfrm>
        </p:spPr>
      </p:pic>
      <p:sp>
        <p:nvSpPr>
          <p:cNvPr id="10" name="Text Placeholder 9">
            <a:extLst>
              <a:ext uri="{FF2B5EF4-FFF2-40B4-BE49-F238E27FC236}">
                <a16:creationId xmlns:a16="http://schemas.microsoft.com/office/drawing/2014/main" id="{220DCE5B-BE86-496B-83B4-E1F188607D9E}"/>
              </a:ext>
            </a:extLst>
          </p:cNvPr>
          <p:cNvSpPr>
            <a:spLocks noGrp="1"/>
          </p:cNvSpPr>
          <p:nvPr>
            <p:ph type="body" sz="quarter" idx="20"/>
          </p:nvPr>
        </p:nvSpPr>
        <p:spPr/>
        <p:txBody>
          <a:bodyPr vert="horz" lIns="91440" tIns="45720" rIns="91440" bIns="45720" rtlCol="0" anchor="t">
            <a:normAutofit/>
          </a:bodyPr>
          <a:lstStyle/>
          <a:p>
            <a:r>
              <a:rPr lang="en-US"/>
              <a:t>Helpful hints</a:t>
            </a:r>
          </a:p>
        </p:txBody>
      </p:sp>
      <p:sp>
        <p:nvSpPr>
          <p:cNvPr id="3" name="Slide Number Placeholder 2">
            <a:extLst>
              <a:ext uri="{FF2B5EF4-FFF2-40B4-BE49-F238E27FC236}">
                <a16:creationId xmlns:a16="http://schemas.microsoft.com/office/drawing/2014/main" id="{0E198AB5-8BDA-AB41-9AEF-8516B23BB694}"/>
              </a:ext>
            </a:extLst>
          </p:cNvPr>
          <p:cNvSpPr>
            <a:spLocks noGrp="1"/>
          </p:cNvSpPr>
          <p:nvPr>
            <p:ph type="sldNum" sz="quarter" idx="12"/>
          </p:nvPr>
        </p:nvSpPr>
        <p:spPr/>
        <p:txBody>
          <a:bodyPr/>
          <a:lstStyle/>
          <a:p>
            <a:r>
              <a:rPr lang="en-US"/>
              <a:t>2</a:t>
            </a:r>
          </a:p>
        </p:txBody>
      </p:sp>
    </p:spTree>
    <p:extLst>
      <p:ext uri="{BB962C8B-B14F-4D97-AF65-F5344CB8AC3E}">
        <p14:creationId xmlns:p14="http://schemas.microsoft.com/office/powerpoint/2010/main" val="23210513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32314-36B7-4C5F-EF61-CEE9F368FF18}"/>
              </a:ext>
            </a:extLst>
          </p:cNvPr>
          <p:cNvSpPr>
            <a:spLocks noGrp="1"/>
          </p:cNvSpPr>
          <p:nvPr>
            <p:ph type="ctrTitle"/>
          </p:nvPr>
        </p:nvSpPr>
        <p:spPr>
          <a:xfrm>
            <a:off x="1154955" y="2395008"/>
            <a:ext cx="8825658" cy="3449173"/>
          </a:xfrm>
        </p:spPr>
        <p:txBody>
          <a:bodyPr/>
          <a:lstStyle/>
          <a:p>
            <a:pPr>
              <a:spcBef>
                <a:spcPts val="1000"/>
              </a:spcBef>
            </a:pPr>
            <a:r>
              <a:rPr lang="en-US" sz="2800" dirty="0">
                <a:solidFill>
                  <a:schemeClr val="bg1"/>
                </a:solidFill>
              </a:rPr>
              <a:t>A TA (travel authorization) is needed </a:t>
            </a:r>
            <a:r>
              <a:rPr lang="en-US" sz="2800" b="1" dirty="0">
                <a:solidFill>
                  <a:schemeClr val="bg1"/>
                </a:solidFill>
              </a:rPr>
              <a:t>ANY TIME </a:t>
            </a:r>
            <a:r>
              <a:rPr lang="en-US" sz="2800" dirty="0">
                <a:solidFill>
                  <a:schemeClr val="bg1"/>
                </a:solidFill>
              </a:rPr>
              <a:t>you leave Cache Valley! No exceptions.</a:t>
            </a:r>
            <a:br>
              <a:rPr lang="en-US" sz="2800" dirty="0"/>
            </a:br>
            <a:br>
              <a:rPr lang="en-US" sz="2800" dirty="0"/>
            </a:br>
            <a:r>
              <a:rPr lang="en-US" sz="2800" dirty="0">
                <a:solidFill>
                  <a:schemeClr val="bg1"/>
                </a:solidFill>
              </a:rPr>
              <a:t> A TA number is required to purchase everything  associated with your travel. </a:t>
            </a:r>
            <a:br>
              <a:rPr lang="en-US" sz="2800" dirty="0"/>
            </a:br>
            <a:br>
              <a:rPr lang="en-US" sz="2800" dirty="0"/>
            </a:br>
            <a:r>
              <a:rPr lang="en-US" sz="2800" dirty="0">
                <a:solidFill>
                  <a:schemeClr val="bg1"/>
                </a:solidFill>
              </a:rPr>
              <a:t>A TA will be initiated by your direct report and approved through business services after your Do Sports Easy is completed.  Direct deposit will need to be set up for the traveling representative.</a:t>
            </a:r>
          </a:p>
          <a:p>
            <a:pPr>
              <a:spcBef>
                <a:spcPts val="1000"/>
              </a:spcBef>
            </a:pPr>
            <a:endParaRPr lang="en-US" sz="700">
              <a:solidFill>
                <a:schemeClr val="bg1"/>
              </a:solidFill>
            </a:endParaRPr>
          </a:p>
        </p:txBody>
      </p:sp>
      <p:sp>
        <p:nvSpPr>
          <p:cNvPr id="3" name="Slide Number Placeholder 2">
            <a:extLst>
              <a:ext uri="{FF2B5EF4-FFF2-40B4-BE49-F238E27FC236}">
                <a16:creationId xmlns:a16="http://schemas.microsoft.com/office/drawing/2014/main" id="{8E94574D-7ED9-1077-4442-26294E7F1913}"/>
              </a:ext>
            </a:extLst>
          </p:cNvPr>
          <p:cNvSpPr>
            <a:spLocks noGrp="1"/>
          </p:cNvSpPr>
          <p:nvPr>
            <p:ph type="sldNum" sz="quarter" idx="12"/>
          </p:nvPr>
        </p:nvSpPr>
        <p:spPr/>
        <p:txBody>
          <a:bodyPr/>
          <a:lstStyle/>
          <a:p>
            <a:fld id="{9FF96B15-8338-45D5-A943-561235072D66}" type="slidenum">
              <a:rPr lang="en-US" noProof="0" smtClean="0"/>
              <a:t>3</a:t>
            </a:fld>
            <a:endParaRPr lang="en-US"/>
          </a:p>
        </p:txBody>
      </p:sp>
    </p:spTree>
    <p:extLst>
      <p:ext uri="{BB962C8B-B14F-4D97-AF65-F5344CB8AC3E}">
        <p14:creationId xmlns:p14="http://schemas.microsoft.com/office/powerpoint/2010/main" val="35586637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7BB6A-049C-45E8-AC09-2F0B9BB2F304}"/>
              </a:ext>
            </a:extLst>
          </p:cNvPr>
          <p:cNvSpPr>
            <a:spLocks noGrp="1"/>
          </p:cNvSpPr>
          <p:nvPr>
            <p:ph type="title"/>
          </p:nvPr>
        </p:nvSpPr>
        <p:spPr>
          <a:xfrm>
            <a:off x="888256" y="297971"/>
            <a:ext cx="3705581" cy="4225316"/>
          </a:xfrm>
        </p:spPr>
        <p:txBody>
          <a:bodyPr/>
          <a:lstStyle/>
          <a:p>
            <a:r>
              <a:rPr lang="en-US"/>
              <a:t>Rules and Procedures</a:t>
            </a:r>
          </a:p>
        </p:txBody>
      </p:sp>
      <p:pic>
        <p:nvPicPr>
          <p:cNvPr id="12" name="Picture Placeholder 11" descr="Sunlit cove of water">
            <a:extLst>
              <a:ext uri="{FF2B5EF4-FFF2-40B4-BE49-F238E27FC236}">
                <a16:creationId xmlns:a16="http://schemas.microsoft.com/office/drawing/2014/main" id="{F789BF61-D242-4C97-BB4D-41ABE8AA48E8}"/>
              </a:ext>
            </a:extLst>
          </p:cNvPr>
          <p:cNvPicPr>
            <a:picLocks noGrp="1" noChangeAspect="1"/>
          </p:cNvPicPr>
          <p:nvPr>
            <p:ph type="pic" sz="quarter" idx="21"/>
          </p:nvPr>
        </p:nvPicPr>
        <p:blipFill>
          <a:blip r:embed="rId2"/>
          <a:srcRect/>
          <a:stretch/>
        </p:blipFill>
        <p:spPr>
          <a:xfrm>
            <a:off x="6461612" y="2416043"/>
            <a:ext cx="929952" cy="916716"/>
          </a:xfrm>
        </p:spPr>
      </p:pic>
      <p:sp>
        <p:nvSpPr>
          <p:cNvPr id="4" name="Text Placeholder 3">
            <a:extLst>
              <a:ext uri="{FF2B5EF4-FFF2-40B4-BE49-F238E27FC236}">
                <a16:creationId xmlns:a16="http://schemas.microsoft.com/office/drawing/2014/main" id="{C54F589A-CEC8-4207-8D7B-43220A840A6C}"/>
              </a:ext>
            </a:extLst>
          </p:cNvPr>
          <p:cNvSpPr>
            <a:spLocks noGrp="1"/>
          </p:cNvSpPr>
          <p:nvPr>
            <p:ph type="body" sz="quarter" idx="14"/>
          </p:nvPr>
        </p:nvSpPr>
        <p:spPr>
          <a:xfrm>
            <a:off x="5771213" y="3524407"/>
            <a:ext cx="2310750" cy="1803145"/>
          </a:xfrm>
        </p:spPr>
        <p:txBody>
          <a:bodyPr vert="horz" lIns="91440" tIns="45720" rIns="91440" bIns="45720" rtlCol="0" anchor="t">
            <a:noAutofit/>
          </a:bodyPr>
          <a:lstStyle/>
          <a:p>
            <a:r>
              <a:rPr lang="en-US" sz="1800" dirty="0"/>
              <a:t>Travel needing reservations must be turned in </a:t>
            </a:r>
            <a:r>
              <a:rPr lang="en-US" sz="1800" dirty="0">
                <a:solidFill>
                  <a:srgbClr val="404040"/>
                </a:solidFill>
              </a:rPr>
              <a:t>at least </a:t>
            </a:r>
            <a:r>
              <a:rPr lang="en-US" sz="1800" dirty="0">
                <a:solidFill>
                  <a:srgbClr val="00B0F0"/>
                </a:solidFill>
              </a:rPr>
              <a:t>3 weeks</a:t>
            </a:r>
            <a:r>
              <a:rPr lang="en-US" sz="1800" dirty="0">
                <a:solidFill>
                  <a:srgbClr val="404040"/>
                </a:solidFill>
              </a:rPr>
              <a:t> (</a:t>
            </a:r>
            <a:r>
              <a:rPr lang="en-US" sz="1800" dirty="0">
                <a:solidFill>
                  <a:srgbClr val="FF0000"/>
                </a:solidFill>
              </a:rPr>
              <a:t>15 business days) </a:t>
            </a:r>
            <a:r>
              <a:rPr lang="en-US" sz="1800" dirty="0"/>
              <a:t>prior to departure.</a:t>
            </a:r>
            <a:endParaRPr lang="en-US" dirty="0"/>
          </a:p>
          <a:p>
            <a:r>
              <a:rPr lang="en-US" sz="1800" dirty="0"/>
              <a:t> Appointments for reservations must also be </a:t>
            </a:r>
            <a:r>
              <a:rPr lang="en-US" sz="1800" dirty="0">
                <a:solidFill>
                  <a:srgbClr val="FF0000"/>
                </a:solidFill>
              </a:rPr>
              <a:t>3 weeks</a:t>
            </a:r>
            <a:r>
              <a:rPr lang="en-US" sz="1800" dirty="0"/>
              <a:t> prior to departure.</a:t>
            </a:r>
            <a:endParaRPr lang="en-US"/>
          </a:p>
          <a:p>
            <a:endParaRPr lang="en-US" sz="1800">
              <a:solidFill>
                <a:schemeClr val="accent4">
                  <a:lumMod val="76000"/>
                </a:schemeClr>
              </a:solidFill>
            </a:endParaRPr>
          </a:p>
        </p:txBody>
      </p:sp>
      <p:sp>
        <p:nvSpPr>
          <p:cNvPr id="6" name="Text Placeholder 5">
            <a:extLst>
              <a:ext uri="{FF2B5EF4-FFF2-40B4-BE49-F238E27FC236}">
                <a16:creationId xmlns:a16="http://schemas.microsoft.com/office/drawing/2014/main" id="{71EA63EB-C2C5-4671-AE38-4464037BE2F9}"/>
              </a:ext>
            </a:extLst>
          </p:cNvPr>
          <p:cNvSpPr>
            <a:spLocks noGrp="1"/>
          </p:cNvSpPr>
          <p:nvPr>
            <p:ph type="body" sz="quarter" idx="16"/>
          </p:nvPr>
        </p:nvSpPr>
        <p:spPr>
          <a:xfrm>
            <a:off x="8376785" y="3528821"/>
            <a:ext cx="2310750" cy="1798731"/>
          </a:xfrm>
        </p:spPr>
        <p:txBody>
          <a:bodyPr vert="horz" lIns="91440" tIns="45720" rIns="91440" bIns="45720" rtlCol="0" anchor="t">
            <a:noAutofit/>
          </a:bodyPr>
          <a:lstStyle/>
          <a:p>
            <a:r>
              <a:rPr lang="en-US" sz="1800" dirty="0"/>
              <a:t>Travel not needing travel reservations must be turned in </a:t>
            </a:r>
            <a:r>
              <a:rPr lang="en-US" sz="1800" dirty="0">
                <a:solidFill>
                  <a:srgbClr val="00B0F0"/>
                </a:solidFill>
              </a:rPr>
              <a:t>at least 2 weeks</a:t>
            </a:r>
            <a:r>
              <a:rPr lang="en-US" sz="1800" dirty="0">
                <a:solidFill>
                  <a:srgbClr val="404040"/>
                </a:solidFill>
              </a:rPr>
              <a:t> (</a:t>
            </a:r>
            <a:r>
              <a:rPr lang="en-US" sz="1800" dirty="0">
                <a:solidFill>
                  <a:srgbClr val="FF0000"/>
                </a:solidFill>
              </a:rPr>
              <a:t>10 business days) </a:t>
            </a:r>
            <a:r>
              <a:rPr lang="en-US" sz="1800" dirty="0"/>
              <a:t>prior to departure.</a:t>
            </a:r>
          </a:p>
        </p:txBody>
      </p:sp>
      <p:sp>
        <p:nvSpPr>
          <p:cNvPr id="3" name="Slide Number Placeholder 2">
            <a:extLst>
              <a:ext uri="{FF2B5EF4-FFF2-40B4-BE49-F238E27FC236}">
                <a16:creationId xmlns:a16="http://schemas.microsoft.com/office/drawing/2014/main" id="{1EC2495D-630A-AF42-97CB-9B1D6372777F}"/>
              </a:ext>
            </a:extLst>
          </p:cNvPr>
          <p:cNvSpPr>
            <a:spLocks noGrp="1"/>
          </p:cNvSpPr>
          <p:nvPr>
            <p:ph type="sldNum" sz="quarter" idx="12"/>
          </p:nvPr>
        </p:nvSpPr>
        <p:spPr>
          <a:xfrm>
            <a:off x="10352540" y="447551"/>
            <a:ext cx="838199" cy="647326"/>
          </a:xfrm>
        </p:spPr>
        <p:txBody>
          <a:bodyPr/>
          <a:lstStyle/>
          <a:p>
            <a:r>
              <a:rPr lang="en-US"/>
              <a:t>5</a:t>
            </a:r>
          </a:p>
        </p:txBody>
      </p:sp>
      <p:sp>
        <p:nvSpPr>
          <p:cNvPr id="5" name="TextBox 4">
            <a:extLst>
              <a:ext uri="{FF2B5EF4-FFF2-40B4-BE49-F238E27FC236}">
                <a16:creationId xmlns:a16="http://schemas.microsoft.com/office/drawing/2014/main" id="{3A102B6D-A260-BD0D-0BD3-53B81F81AF8B}"/>
              </a:ext>
            </a:extLst>
          </p:cNvPr>
          <p:cNvSpPr txBox="1"/>
          <p:nvPr/>
        </p:nvSpPr>
        <p:spPr>
          <a:xfrm flipH="1">
            <a:off x="886691" y="3259776"/>
            <a:ext cx="3441865" cy="16004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a:solidFill>
                  <a:srgbClr val="FFFFFF"/>
                </a:solidFill>
                <a:latin typeface="Times"/>
              </a:rPr>
              <a:t>Not submitting the travel requests prior to travel is against University Policy, and is a minor infraction that will result in at least a $75+ fine. Not completing a travel request prior to travel more than once will result in a $300+ fine and your team may lose travel privileges after the first time.</a:t>
            </a:r>
            <a:endParaRPr lang="en-US"/>
          </a:p>
        </p:txBody>
      </p:sp>
      <p:sp>
        <p:nvSpPr>
          <p:cNvPr id="7" name="TextBox 6">
            <a:extLst>
              <a:ext uri="{FF2B5EF4-FFF2-40B4-BE49-F238E27FC236}">
                <a16:creationId xmlns:a16="http://schemas.microsoft.com/office/drawing/2014/main" id="{8A2D25F0-A12D-6122-8345-CA6D57153A8A}"/>
              </a:ext>
            </a:extLst>
          </p:cNvPr>
          <p:cNvSpPr txBox="1"/>
          <p:nvPr/>
        </p:nvSpPr>
        <p:spPr>
          <a:xfrm>
            <a:off x="4981575" y="892612"/>
            <a:ext cx="248602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0F74F0"/>
                </a:solidFill>
              </a:rPr>
              <a:t>Remember, earlier is BETTER. </a:t>
            </a:r>
            <a:endParaRPr lang="en-US"/>
          </a:p>
        </p:txBody>
      </p:sp>
      <p:pic>
        <p:nvPicPr>
          <p:cNvPr id="11" name="Picture Placeholder 10" descr="Underwater view of blue surface of water">
            <a:extLst>
              <a:ext uri="{FF2B5EF4-FFF2-40B4-BE49-F238E27FC236}">
                <a16:creationId xmlns:a16="http://schemas.microsoft.com/office/drawing/2014/main" id="{91A83A6F-6D76-8CA6-1569-42A1FC8E1661}"/>
              </a:ext>
            </a:extLst>
          </p:cNvPr>
          <p:cNvPicPr>
            <a:picLocks noGrp="1" noChangeAspect="1"/>
          </p:cNvPicPr>
          <p:nvPr>
            <p:ph type="pic" sz="quarter" idx="22"/>
          </p:nvPr>
        </p:nvPicPr>
        <p:blipFill>
          <a:blip r:embed="rId3"/>
          <a:srcRect l="16675" r="16675"/>
          <a:stretch/>
        </p:blipFill>
        <p:spPr>
          <a:xfrm>
            <a:off x="8865103" y="2409150"/>
            <a:ext cx="929952" cy="929952"/>
          </a:xfrm>
        </p:spPr>
      </p:pic>
    </p:spTree>
    <p:extLst>
      <p:ext uri="{BB962C8B-B14F-4D97-AF65-F5344CB8AC3E}">
        <p14:creationId xmlns:p14="http://schemas.microsoft.com/office/powerpoint/2010/main" val="27107686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32314-36B7-4C5F-EF61-CEE9F368FF18}"/>
              </a:ext>
            </a:extLst>
          </p:cNvPr>
          <p:cNvSpPr>
            <a:spLocks noGrp="1"/>
          </p:cNvSpPr>
          <p:nvPr>
            <p:ph type="ctrTitle"/>
          </p:nvPr>
        </p:nvSpPr>
        <p:spPr>
          <a:xfrm>
            <a:off x="1954684" y="1973805"/>
            <a:ext cx="8845079" cy="2935318"/>
          </a:xfrm>
        </p:spPr>
        <p:txBody>
          <a:bodyPr/>
          <a:lstStyle/>
          <a:p>
            <a:pPr>
              <a:spcBef>
                <a:spcPts val="1000"/>
              </a:spcBef>
            </a:pPr>
            <a:r>
              <a:rPr lang="en-US" sz="2400" baseline="0" dirty="0">
                <a:solidFill>
                  <a:srgbClr val="FFFFFF"/>
                </a:solidFill>
                <a:latin typeface="Century Gothic"/>
              </a:rPr>
              <a:t>STEP ONE: Make a travel plan:</a:t>
            </a:r>
            <a:r>
              <a:rPr lang="en-US" sz="2400" dirty="0">
                <a:latin typeface="Century Gothic"/>
                <a:ea typeface="Century Gothic"/>
                <a:cs typeface="Century Gothic"/>
              </a:rPr>
              <a:t>​</a:t>
            </a:r>
            <a:br>
              <a:rPr lang="en-US" sz="2400" dirty="0">
                <a:latin typeface="Century Gothic"/>
                <a:ea typeface="Century Gothic"/>
                <a:cs typeface="Century Gothic"/>
              </a:rPr>
            </a:br>
            <a:r>
              <a:rPr lang="en-US" sz="2400" dirty="0">
                <a:latin typeface="Century Gothic"/>
                <a:ea typeface="Century Gothic"/>
                <a:cs typeface="Century Gothic"/>
              </a:rPr>
              <a:t>​</a:t>
            </a:r>
            <a:br>
              <a:rPr lang="en-US" sz="2400" dirty="0">
                <a:latin typeface="Century Gothic"/>
                <a:ea typeface="Century Gothic"/>
                <a:cs typeface="Century Gothic"/>
              </a:rPr>
            </a:br>
            <a:r>
              <a:rPr lang="en-US" sz="2400" baseline="0" dirty="0">
                <a:solidFill>
                  <a:srgbClr val="FFFFFF"/>
                </a:solidFill>
                <a:latin typeface="Century Gothic"/>
              </a:rPr>
              <a:t> Check your account balance and meet with your direct report to discuss travel options and budget</a:t>
            </a:r>
            <a:r>
              <a:rPr lang="en-US" sz="2400" dirty="0">
                <a:solidFill>
                  <a:srgbClr val="FFFFFF"/>
                </a:solidFill>
                <a:latin typeface="Century Gothic"/>
              </a:rPr>
              <a:t>.</a:t>
            </a:r>
            <a:br>
              <a:rPr lang="en-US" sz="2400" dirty="0">
                <a:latin typeface="Century Gothic"/>
              </a:rPr>
            </a:br>
            <a:r>
              <a:rPr lang="en-US" sz="2400" dirty="0">
                <a:solidFill>
                  <a:srgbClr val="FFFFFF"/>
                </a:solidFill>
              </a:rPr>
              <a:t>Look up some hotels and flights to have an idea of prices and options to book. Have at least 2-3 options </a:t>
            </a:r>
            <a:r>
              <a:rPr lang="en-US" sz="2400" b="1" dirty="0">
                <a:solidFill>
                  <a:srgbClr val="FFFFFF"/>
                </a:solidFill>
              </a:rPr>
              <a:t>before</a:t>
            </a:r>
            <a:r>
              <a:rPr lang="en-US" sz="2400" dirty="0">
                <a:solidFill>
                  <a:srgbClr val="FFFFFF"/>
                </a:solidFill>
              </a:rPr>
              <a:t> appointment.</a:t>
            </a:r>
            <a:endParaRPr lang="en-US" sz="2400" dirty="0"/>
          </a:p>
        </p:txBody>
      </p:sp>
      <p:pic>
        <p:nvPicPr>
          <p:cNvPr id="6" name="Graphic 3" descr="Money with solid fill">
            <a:extLst>
              <a:ext uri="{FF2B5EF4-FFF2-40B4-BE49-F238E27FC236}">
                <a16:creationId xmlns:a16="http://schemas.microsoft.com/office/drawing/2014/main" id="{3DBCA26B-DF3C-6441-3CCA-154F3EEC1E2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32336" y="2976995"/>
            <a:ext cx="914400" cy="914400"/>
          </a:xfrm>
          <a:prstGeom prst="rect">
            <a:avLst/>
          </a:prstGeom>
        </p:spPr>
      </p:pic>
      <p:sp>
        <p:nvSpPr>
          <p:cNvPr id="3" name="Slide Number Placeholder 2">
            <a:extLst>
              <a:ext uri="{FF2B5EF4-FFF2-40B4-BE49-F238E27FC236}">
                <a16:creationId xmlns:a16="http://schemas.microsoft.com/office/drawing/2014/main" id="{6498AF0F-3FCF-6C21-56E0-FD897C68A828}"/>
              </a:ext>
            </a:extLst>
          </p:cNvPr>
          <p:cNvSpPr>
            <a:spLocks noGrp="1"/>
          </p:cNvSpPr>
          <p:nvPr>
            <p:ph type="sldNum" sz="quarter" idx="12"/>
          </p:nvPr>
        </p:nvSpPr>
        <p:spPr/>
        <p:txBody>
          <a:bodyPr/>
          <a:lstStyle/>
          <a:p>
            <a:fld id="{9FF96B15-8338-45D5-A943-561235072D66}" type="slidenum">
              <a:rPr lang="en-US" noProof="0" smtClean="0"/>
              <a:t>5</a:t>
            </a:fld>
            <a:endParaRPr lang="en-US"/>
          </a:p>
        </p:txBody>
      </p:sp>
    </p:spTree>
    <p:extLst>
      <p:ext uri="{BB962C8B-B14F-4D97-AF65-F5344CB8AC3E}">
        <p14:creationId xmlns:p14="http://schemas.microsoft.com/office/powerpoint/2010/main" val="25170113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32314-36B7-4C5F-EF61-CEE9F368FF18}"/>
              </a:ext>
            </a:extLst>
          </p:cNvPr>
          <p:cNvSpPr>
            <a:spLocks noGrp="1"/>
          </p:cNvSpPr>
          <p:nvPr>
            <p:ph type="ctrTitle"/>
          </p:nvPr>
        </p:nvSpPr>
        <p:spPr>
          <a:xfrm>
            <a:off x="1954684" y="2375958"/>
            <a:ext cx="8806979" cy="1424060"/>
          </a:xfrm>
        </p:spPr>
        <p:txBody>
          <a:bodyPr/>
          <a:lstStyle/>
          <a:p>
            <a:pPr>
              <a:spcBef>
                <a:spcPts val="1000"/>
              </a:spcBef>
            </a:pPr>
            <a:r>
              <a:rPr lang="en-US" sz="2400" dirty="0">
                <a:solidFill>
                  <a:schemeClr val="bg1"/>
                </a:solidFill>
              </a:rPr>
              <a:t>STEP TWO:</a:t>
            </a:r>
            <a:br>
              <a:rPr lang="en-US" sz="2400" dirty="0"/>
            </a:br>
            <a:br>
              <a:rPr lang="en-US" sz="2400" dirty="0"/>
            </a:br>
            <a:endParaRPr lang="en-US" sz="2400"/>
          </a:p>
          <a:p>
            <a:pPr>
              <a:spcBef>
                <a:spcPts val="1000"/>
              </a:spcBef>
            </a:pPr>
            <a:r>
              <a:rPr lang="en-US" sz="2400" dirty="0">
                <a:solidFill>
                  <a:schemeClr val="bg1"/>
                </a:solidFill>
              </a:rPr>
              <a:t>Complete Do Sports Easy </a:t>
            </a:r>
            <a:br>
              <a:rPr lang="en-US" sz="2400" dirty="0">
                <a:solidFill>
                  <a:schemeClr val="bg1"/>
                </a:solidFill>
              </a:rPr>
            </a:br>
            <a:r>
              <a:rPr lang="en-US" sz="2400" dirty="0">
                <a:solidFill>
                  <a:schemeClr val="bg1"/>
                </a:solidFill>
              </a:rPr>
              <a:t>Include all travel information!</a:t>
            </a:r>
          </a:p>
        </p:txBody>
      </p:sp>
      <p:pic>
        <p:nvPicPr>
          <p:cNvPr id="5" name="Graphic 4" descr="Checklist with solid fill">
            <a:extLst>
              <a:ext uri="{FF2B5EF4-FFF2-40B4-BE49-F238E27FC236}">
                <a16:creationId xmlns:a16="http://schemas.microsoft.com/office/drawing/2014/main" id="{9924A0E7-C95E-B470-63FA-14099BC4B7F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38225" y="2972419"/>
            <a:ext cx="914400" cy="914400"/>
          </a:xfrm>
          <a:prstGeom prst="rect">
            <a:avLst/>
          </a:prstGeom>
        </p:spPr>
      </p:pic>
      <p:sp>
        <p:nvSpPr>
          <p:cNvPr id="3" name="Slide Number Placeholder 2">
            <a:extLst>
              <a:ext uri="{FF2B5EF4-FFF2-40B4-BE49-F238E27FC236}">
                <a16:creationId xmlns:a16="http://schemas.microsoft.com/office/drawing/2014/main" id="{85B85CDA-2D13-79F0-2DEE-F99A1810B1AF}"/>
              </a:ext>
            </a:extLst>
          </p:cNvPr>
          <p:cNvSpPr>
            <a:spLocks noGrp="1"/>
          </p:cNvSpPr>
          <p:nvPr>
            <p:ph type="sldNum" sz="quarter" idx="12"/>
          </p:nvPr>
        </p:nvSpPr>
        <p:spPr/>
        <p:txBody>
          <a:bodyPr/>
          <a:lstStyle/>
          <a:p>
            <a:fld id="{9FF96B15-8338-45D5-A943-561235072D66}" type="slidenum">
              <a:rPr lang="en-US" noProof="0" smtClean="0"/>
              <a:t>6</a:t>
            </a:fld>
            <a:endParaRPr lang="en-US"/>
          </a:p>
        </p:txBody>
      </p:sp>
    </p:spTree>
    <p:extLst>
      <p:ext uri="{BB962C8B-B14F-4D97-AF65-F5344CB8AC3E}">
        <p14:creationId xmlns:p14="http://schemas.microsoft.com/office/powerpoint/2010/main" val="19315761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32314-36B7-4C5F-EF61-CEE9F368FF18}"/>
              </a:ext>
            </a:extLst>
          </p:cNvPr>
          <p:cNvSpPr>
            <a:spLocks noGrp="1"/>
          </p:cNvSpPr>
          <p:nvPr>
            <p:ph type="ctrTitle"/>
          </p:nvPr>
        </p:nvSpPr>
        <p:spPr>
          <a:xfrm>
            <a:off x="1154955" y="2375958"/>
            <a:ext cx="8825658" cy="3794794"/>
          </a:xfrm>
        </p:spPr>
        <p:txBody>
          <a:bodyPr/>
          <a:lstStyle/>
          <a:p>
            <a:pPr>
              <a:spcBef>
                <a:spcPts val="1000"/>
              </a:spcBef>
            </a:pPr>
            <a:br>
              <a:rPr lang="en-US" sz="2400" dirty="0"/>
            </a:br>
            <a:br>
              <a:rPr lang="en-US" sz="2400" dirty="0"/>
            </a:br>
            <a:r>
              <a:rPr lang="en-US" sz="2000" dirty="0">
                <a:solidFill>
                  <a:schemeClr val="bg1"/>
                </a:solidFill>
              </a:rPr>
              <a:t>STEP THREE: Make travel arrangements:</a:t>
            </a:r>
            <a:br>
              <a:rPr lang="en-US" sz="2000" dirty="0"/>
            </a:br>
            <a:br>
              <a:rPr lang="en-US" sz="2000" dirty="0"/>
            </a:br>
            <a:r>
              <a:rPr lang="en-US" sz="2000" dirty="0">
                <a:solidFill>
                  <a:schemeClr val="bg1"/>
                </a:solidFill>
              </a:rPr>
              <a:t>OPTIONS:</a:t>
            </a:r>
            <a:br>
              <a:rPr lang="en-US" sz="2000" dirty="0"/>
            </a:br>
            <a:br>
              <a:rPr lang="en-US" sz="2000" dirty="0"/>
            </a:br>
            <a:r>
              <a:rPr lang="en-US" sz="2000" dirty="0">
                <a:solidFill>
                  <a:schemeClr val="bg1"/>
                </a:solidFill>
              </a:rPr>
              <a:t>You can either-</a:t>
            </a:r>
            <a:br>
              <a:rPr lang="en-US" sz="2000" dirty="0"/>
            </a:br>
            <a:r>
              <a:rPr lang="en-US" sz="2000" dirty="0">
                <a:solidFill>
                  <a:schemeClr val="bg1"/>
                </a:solidFill>
              </a:rPr>
              <a:t>Complete your hotel, flight, rental car reservations on your own with your All card (you will turn in your signed receipt to be completed with Campus Rec)</a:t>
            </a:r>
            <a:br>
              <a:rPr lang="en-US" sz="2000" dirty="0"/>
            </a:br>
            <a:br>
              <a:rPr lang="en-US" sz="2000" dirty="0"/>
            </a:br>
            <a:r>
              <a:rPr lang="en-US" sz="2000" dirty="0">
                <a:solidFill>
                  <a:schemeClr val="bg1"/>
                </a:solidFill>
              </a:rPr>
              <a:t>OR</a:t>
            </a:r>
            <a:br>
              <a:rPr lang="en-US" sz="2000" dirty="0"/>
            </a:br>
            <a:r>
              <a:rPr lang="en-US" sz="2000" dirty="0">
                <a:solidFill>
                  <a:schemeClr val="bg1"/>
                </a:solidFill>
              </a:rPr>
              <a:t>Complete your hotel, flight, rental car reservations with your direct report (receipts will be signed at time of booking)</a:t>
            </a:r>
            <a:br>
              <a:rPr lang="en-US" sz="2000" dirty="0"/>
            </a:br>
            <a:br>
              <a:rPr lang="en-US" sz="2000" dirty="0"/>
            </a:br>
            <a:endParaRPr lang="en-US" sz="2000" dirty="0">
              <a:solidFill>
                <a:schemeClr val="bg1"/>
              </a:solidFill>
            </a:endParaRPr>
          </a:p>
        </p:txBody>
      </p:sp>
      <p:pic>
        <p:nvPicPr>
          <p:cNvPr id="4" name="Picture 3" descr="Waterfall between large hills">
            <a:extLst>
              <a:ext uri="{FF2B5EF4-FFF2-40B4-BE49-F238E27FC236}">
                <a16:creationId xmlns:a16="http://schemas.microsoft.com/office/drawing/2014/main" id="{FBDCC425-9C37-63E2-77DA-139D4CF1CCCD}"/>
              </a:ext>
            </a:extLst>
          </p:cNvPr>
          <p:cNvPicPr>
            <a:picLocks noChangeAspect="1"/>
          </p:cNvPicPr>
          <p:nvPr/>
        </p:nvPicPr>
        <p:blipFill>
          <a:blip r:embed="rId2"/>
          <a:stretch>
            <a:fillRect/>
          </a:stretch>
        </p:blipFill>
        <p:spPr>
          <a:xfrm>
            <a:off x="6243315" y="677638"/>
            <a:ext cx="3909086" cy="1047933"/>
          </a:xfrm>
          <a:prstGeom prst="rect">
            <a:avLst/>
          </a:prstGeom>
        </p:spPr>
      </p:pic>
      <p:sp>
        <p:nvSpPr>
          <p:cNvPr id="3" name="Slide Number Placeholder 2">
            <a:extLst>
              <a:ext uri="{FF2B5EF4-FFF2-40B4-BE49-F238E27FC236}">
                <a16:creationId xmlns:a16="http://schemas.microsoft.com/office/drawing/2014/main" id="{514BD527-C40C-332C-1103-0A273869F496}"/>
              </a:ext>
            </a:extLst>
          </p:cNvPr>
          <p:cNvSpPr>
            <a:spLocks noGrp="1"/>
          </p:cNvSpPr>
          <p:nvPr>
            <p:ph type="sldNum" sz="quarter" idx="12"/>
          </p:nvPr>
        </p:nvSpPr>
        <p:spPr>
          <a:xfrm>
            <a:off x="10351008" y="257972"/>
            <a:ext cx="838199" cy="836959"/>
          </a:xfrm>
        </p:spPr>
        <p:txBody>
          <a:bodyPr/>
          <a:lstStyle/>
          <a:p>
            <a:fld id="{9FF96B15-8338-45D5-A943-561235072D66}" type="slidenum">
              <a:rPr lang="en-US" noProof="0" smtClean="0"/>
              <a:t>7</a:t>
            </a:fld>
            <a:endParaRPr lang="en-US"/>
          </a:p>
        </p:txBody>
      </p:sp>
    </p:spTree>
    <p:extLst>
      <p:ext uri="{BB962C8B-B14F-4D97-AF65-F5344CB8AC3E}">
        <p14:creationId xmlns:p14="http://schemas.microsoft.com/office/powerpoint/2010/main" val="23591767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46FD0-5D70-4F18-871A-D764E5A9F74D}"/>
              </a:ext>
            </a:extLst>
          </p:cNvPr>
          <p:cNvSpPr>
            <a:spLocks noGrp="1"/>
          </p:cNvSpPr>
          <p:nvPr>
            <p:ph type="title"/>
          </p:nvPr>
        </p:nvSpPr>
        <p:spPr>
          <a:xfrm>
            <a:off x="1360439" y="-3619"/>
            <a:ext cx="4351023" cy="3523154"/>
          </a:xfrm>
        </p:spPr>
        <p:txBody>
          <a:bodyPr/>
          <a:lstStyle/>
          <a:p>
            <a:r>
              <a:rPr lang="en-US"/>
              <a:t>      All Cards</a:t>
            </a:r>
          </a:p>
        </p:txBody>
      </p:sp>
      <p:sp>
        <p:nvSpPr>
          <p:cNvPr id="3" name="Slide Number Placeholder 2">
            <a:extLst>
              <a:ext uri="{FF2B5EF4-FFF2-40B4-BE49-F238E27FC236}">
                <a16:creationId xmlns:a16="http://schemas.microsoft.com/office/drawing/2014/main" id="{0B5E4041-D881-49F7-AC81-EC1921166335}"/>
              </a:ext>
            </a:extLst>
          </p:cNvPr>
          <p:cNvSpPr>
            <a:spLocks noGrp="1"/>
          </p:cNvSpPr>
          <p:nvPr>
            <p:ph type="sldNum" sz="quarter" idx="12"/>
          </p:nvPr>
        </p:nvSpPr>
        <p:spPr/>
        <p:txBody>
          <a:bodyPr/>
          <a:lstStyle/>
          <a:p>
            <a:r>
              <a:rPr lang="en-US"/>
              <a:t>12</a:t>
            </a:r>
            <a:endParaRPr lang="en-US" noProof="0"/>
          </a:p>
        </p:txBody>
      </p:sp>
      <p:sp>
        <p:nvSpPr>
          <p:cNvPr id="6" name="TextBox 5">
            <a:extLst>
              <a:ext uri="{FF2B5EF4-FFF2-40B4-BE49-F238E27FC236}">
                <a16:creationId xmlns:a16="http://schemas.microsoft.com/office/drawing/2014/main" id="{B03D9E89-D82F-444C-BCA9-3A761A5303DB}"/>
              </a:ext>
            </a:extLst>
          </p:cNvPr>
          <p:cNvSpPr txBox="1"/>
          <p:nvPr/>
        </p:nvSpPr>
        <p:spPr>
          <a:xfrm>
            <a:off x="6495307" y="922317"/>
            <a:ext cx="5331897" cy="5216813"/>
          </a:xfrm>
          <a:prstGeom prst="rect">
            <a:avLst/>
          </a:prstGeom>
          <a:noFill/>
        </p:spPr>
        <p:txBody>
          <a:bodyPr wrap="square" lIns="91440" tIns="45720" rIns="91440" bIns="45720" rtlCol="0" anchor="t">
            <a:spAutoFit/>
          </a:bodyPr>
          <a:lstStyle/>
          <a:p>
            <a:r>
              <a:rPr lang="en-US" sz="1400" dirty="0"/>
              <a:t>University credit card- ALL CARD</a:t>
            </a:r>
          </a:p>
          <a:p>
            <a:r>
              <a:rPr lang="en-US" sz="1400" dirty="0"/>
              <a:t>Request a card from Jennifer.Seamons@usu.edu.</a:t>
            </a:r>
          </a:p>
          <a:p>
            <a:endParaRPr lang="en-US" sz="1400" dirty="0">
              <a:solidFill>
                <a:srgbClr val="384660"/>
              </a:solidFill>
            </a:endParaRPr>
          </a:p>
          <a:p>
            <a:endParaRPr lang="en-US" sz="1400" b="1" dirty="0">
              <a:solidFill>
                <a:srgbClr val="212529"/>
              </a:solidFill>
              <a:ea typeface="+mn-lt"/>
              <a:cs typeface="+mn-lt"/>
            </a:endParaRPr>
          </a:p>
          <a:p>
            <a:r>
              <a:rPr lang="en-US" sz="1400" b="1" dirty="0">
                <a:solidFill>
                  <a:srgbClr val="212529"/>
                </a:solidFill>
                <a:ea typeface="+mn-lt"/>
                <a:cs typeface="+mn-lt"/>
              </a:rPr>
              <a:t>Cardholders are required to complete USU's cardholder training regardless of type of card when applying for their first P-Card and every </a:t>
            </a:r>
            <a:r>
              <a:rPr lang="en-US" sz="1400" b="1" dirty="0">
                <a:solidFill>
                  <a:srgbClr val="FF0000"/>
                </a:solidFill>
                <a:ea typeface="+mn-lt"/>
                <a:cs typeface="+mn-lt"/>
              </a:rPr>
              <a:t>two years</a:t>
            </a:r>
            <a:r>
              <a:rPr lang="en-US" sz="1400" b="1" dirty="0">
                <a:solidFill>
                  <a:srgbClr val="212529"/>
                </a:solidFill>
                <a:ea typeface="+mn-lt"/>
                <a:cs typeface="+mn-lt"/>
              </a:rPr>
              <a:t> after through the Annual Compliance Training Calendar. Cardholder training is available online at </a:t>
            </a:r>
            <a:r>
              <a:rPr lang="en-US" sz="1400" b="1" dirty="0">
                <a:solidFill>
                  <a:schemeClr val="accent4">
                    <a:lumMod val="49000"/>
                  </a:schemeClr>
                </a:solidFill>
                <a:ea typeface="+mn-lt"/>
                <a:cs typeface="+mn-lt"/>
                <a:hlinkClick r:id="rId2">
                  <a:extLst>
                    <a:ext uri="{A12FA001-AC4F-418D-AE19-62706E023703}">
                      <ahyp:hlinkClr xmlns:ahyp="http://schemas.microsoft.com/office/drawing/2018/hyperlinkcolor" val="tx"/>
                    </a:ext>
                  </a:extLst>
                </a:hlinkClick>
              </a:rPr>
              <a:t>USU Cardholder Training for Cardholders and Delegated Users</a:t>
            </a:r>
            <a:r>
              <a:rPr lang="en-US" sz="1400" b="1" dirty="0">
                <a:solidFill>
                  <a:schemeClr val="accent4">
                    <a:lumMod val="49000"/>
                  </a:schemeClr>
                </a:solidFill>
                <a:ea typeface="+mn-lt"/>
                <a:cs typeface="+mn-lt"/>
              </a:rPr>
              <a:t>.</a:t>
            </a:r>
            <a:endParaRPr lang="en-US">
              <a:solidFill>
                <a:schemeClr val="accent4">
                  <a:lumMod val="49000"/>
                </a:schemeClr>
              </a:solidFill>
            </a:endParaRPr>
          </a:p>
          <a:p>
            <a:endParaRPr lang="en-US" sz="1400" b="1" dirty="0">
              <a:solidFill>
                <a:schemeClr val="accent4">
                  <a:lumMod val="49000"/>
                </a:schemeClr>
              </a:solidFill>
              <a:ea typeface="+mn-lt"/>
              <a:cs typeface="+mn-lt"/>
            </a:endParaRPr>
          </a:p>
          <a:p>
            <a:r>
              <a:rPr lang="en-US" sz="1400" b="1" dirty="0">
                <a:solidFill>
                  <a:schemeClr val="accent4">
                    <a:lumMod val="49000"/>
                  </a:schemeClr>
                </a:solidFill>
                <a:ea typeface="+mn-lt"/>
                <a:cs typeface="+mn-lt"/>
              </a:rPr>
              <a:t>Purchases cannot exceed $4999.</a:t>
            </a:r>
          </a:p>
          <a:p>
            <a:r>
              <a:rPr lang="en-US" sz="1400" b="1" dirty="0">
                <a:solidFill>
                  <a:srgbClr val="4D5156"/>
                </a:solidFill>
                <a:ea typeface="+mn-lt"/>
                <a:cs typeface="+mn-lt"/>
              </a:rPr>
              <a:t> (Your department can set a lower amount.)</a:t>
            </a:r>
            <a:endParaRPr lang="en-US" sz="1400" b="1"/>
          </a:p>
          <a:p>
            <a:r>
              <a:rPr lang="en-US" sz="1400" b="1" dirty="0">
                <a:solidFill>
                  <a:srgbClr val="4D5156"/>
                </a:solidFill>
                <a:latin typeface="Calibri"/>
                <a:cs typeface="Calibri"/>
              </a:rPr>
              <a:t> Your card amount </a:t>
            </a:r>
            <a:r>
              <a:rPr lang="en-US" sz="1400" b="1" dirty="0">
                <a:solidFill>
                  <a:schemeClr val="accent4">
                    <a:lumMod val="49000"/>
                  </a:schemeClr>
                </a:solidFill>
                <a:latin typeface="Calibri"/>
                <a:cs typeface="Calibri"/>
              </a:rPr>
              <a:t>can be increased</a:t>
            </a:r>
            <a:r>
              <a:rPr lang="en-US" sz="1400" b="1" dirty="0">
                <a:solidFill>
                  <a:srgbClr val="4D5156"/>
                </a:solidFill>
                <a:latin typeface="Calibri"/>
                <a:cs typeface="Calibri"/>
              </a:rPr>
              <a:t> by emailing your direct report then they will initiate a request with Jennifer or Barbara three days before you make your purchase. The limit will then return to normal. </a:t>
            </a:r>
            <a:endParaRPr lang="en-US" sz="1400" b="1" dirty="0">
              <a:solidFill>
                <a:srgbClr val="4D5156"/>
              </a:solidFill>
              <a:latin typeface="Calibri"/>
              <a:ea typeface="Calibri"/>
              <a:cs typeface="Calibri"/>
            </a:endParaRPr>
          </a:p>
          <a:p>
            <a:endParaRPr lang="en-US" sz="1400" b="1" dirty="0">
              <a:solidFill>
                <a:srgbClr val="4D5156"/>
              </a:solidFill>
              <a:latin typeface="Calibri"/>
              <a:ea typeface="Calibri"/>
              <a:cs typeface="Calibri"/>
            </a:endParaRPr>
          </a:p>
          <a:p>
            <a:r>
              <a:rPr lang="en-US" sz="1400" b="1" dirty="0">
                <a:solidFill>
                  <a:srgbClr val="4D5156"/>
                </a:solidFill>
                <a:latin typeface="Calibri"/>
                <a:cs typeface="Calibri"/>
              </a:rPr>
              <a:t>You will need to e</a:t>
            </a:r>
            <a:r>
              <a:rPr lang="en-US" sz="1400" b="1" dirty="0">
                <a:solidFill>
                  <a:schemeClr val="accent4">
                    <a:lumMod val="49000"/>
                  </a:schemeClr>
                </a:solidFill>
                <a:latin typeface="Calibri"/>
                <a:cs typeface="Calibri"/>
              </a:rPr>
              <a:t>xplain what reservations you are purchasing and approximately the amount, the increased amount you need, what club team, and the purpose of your purchase/travel at time of request.</a:t>
            </a:r>
            <a:endParaRPr lang="en-US" sz="1400">
              <a:solidFill>
                <a:schemeClr val="accent4">
                  <a:lumMod val="49000"/>
                </a:schemeClr>
              </a:solidFill>
            </a:endParaRPr>
          </a:p>
          <a:p>
            <a:endParaRPr lang="en-US" sz="1400" b="1" dirty="0">
              <a:solidFill>
                <a:schemeClr val="accent4">
                  <a:lumMod val="49000"/>
                </a:schemeClr>
              </a:solidFill>
              <a:latin typeface="Calibri"/>
              <a:ea typeface="+mn-lt"/>
              <a:cs typeface="Calibri"/>
            </a:endParaRPr>
          </a:p>
          <a:p>
            <a:endParaRPr lang="en-US" sz="1100" dirty="0"/>
          </a:p>
        </p:txBody>
      </p:sp>
      <p:pic>
        <p:nvPicPr>
          <p:cNvPr id="4" name="Graphic 3" descr="Dollar with solid fill">
            <a:extLst>
              <a:ext uri="{FF2B5EF4-FFF2-40B4-BE49-F238E27FC236}">
                <a16:creationId xmlns:a16="http://schemas.microsoft.com/office/drawing/2014/main" id="{82C0439C-698B-0C24-B238-443F61A640E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839092" y="2295418"/>
            <a:ext cx="914400" cy="914400"/>
          </a:xfrm>
          <a:prstGeom prst="rect">
            <a:avLst/>
          </a:prstGeom>
        </p:spPr>
      </p:pic>
    </p:spTree>
    <p:extLst>
      <p:ext uri="{BB962C8B-B14F-4D97-AF65-F5344CB8AC3E}">
        <p14:creationId xmlns:p14="http://schemas.microsoft.com/office/powerpoint/2010/main" val="30483280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46FD0-5D70-4F18-871A-D764E5A9F74D}"/>
              </a:ext>
            </a:extLst>
          </p:cNvPr>
          <p:cNvSpPr>
            <a:spLocks noGrp="1"/>
          </p:cNvSpPr>
          <p:nvPr>
            <p:ph type="title"/>
          </p:nvPr>
        </p:nvSpPr>
        <p:spPr>
          <a:xfrm>
            <a:off x="1360439" y="-3619"/>
            <a:ext cx="4351023" cy="3523154"/>
          </a:xfrm>
        </p:spPr>
        <p:txBody>
          <a:bodyPr/>
          <a:lstStyle/>
          <a:p>
            <a:r>
              <a:rPr lang="en-US"/>
              <a:t>      All Cards</a:t>
            </a:r>
          </a:p>
        </p:txBody>
      </p:sp>
      <p:sp>
        <p:nvSpPr>
          <p:cNvPr id="3" name="Slide Number Placeholder 2">
            <a:extLst>
              <a:ext uri="{FF2B5EF4-FFF2-40B4-BE49-F238E27FC236}">
                <a16:creationId xmlns:a16="http://schemas.microsoft.com/office/drawing/2014/main" id="{0B5E4041-D881-49F7-AC81-EC1921166335}"/>
              </a:ext>
            </a:extLst>
          </p:cNvPr>
          <p:cNvSpPr>
            <a:spLocks noGrp="1"/>
          </p:cNvSpPr>
          <p:nvPr>
            <p:ph type="sldNum" sz="quarter" idx="12"/>
          </p:nvPr>
        </p:nvSpPr>
        <p:spPr/>
        <p:txBody>
          <a:bodyPr/>
          <a:lstStyle/>
          <a:p>
            <a:r>
              <a:rPr lang="en-US"/>
              <a:t>12</a:t>
            </a:r>
            <a:endParaRPr lang="en-US" noProof="0"/>
          </a:p>
        </p:txBody>
      </p:sp>
      <p:sp>
        <p:nvSpPr>
          <p:cNvPr id="6" name="TextBox 5">
            <a:extLst>
              <a:ext uri="{FF2B5EF4-FFF2-40B4-BE49-F238E27FC236}">
                <a16:creationId xmlns:a16="http://schemas.microsoft.com/office/drawing/2014/main" id="{B03D9E89-D82F-444C-BCA9-3A761A5303DB}"/>
              </a:ext>
            </a:extLst>
          </p:cNvPr>
          <p:cNvSpPr txBox="1"/>
          <p:nvPr/>
        </p:nvSpPr>
        <p:spPr>
          <a:xfrm>
            <a:off x="6495307" y="922317"/>
            <a:ext cx="5941497" cy="5847755"/>
          </a:xfrm>
          <a:prstGeom prst="rect">
            <a:avLst/>
          </a:prstGeom>
          <a:noFill/>
        </p:spPr>
        <p:txBody>
          <a:bodyPr wrap="square" lIns="91440" tIns="45720" rIns="91440" bIns="45720" rtlCol="0" anchor="t">
            <a:spAutoFit/>
          </a:bodyPr>
          <a:lstStyle/>
          <a:p>
            <a:endParaRPr lang="en-US" sz="1400" dirty="0">
              <a:solidFill>
                <a:srgbClr val="4D5156"/>
              </a:solidFill>
              <a:latin typeface="Calibri"/>
              <a:ea typeface="+mn-lt"/>
              <a:cs typeface="Calibri"/>
            </a:endParaRPr>
          </a:p>
          <a:p>
            <a:r>
              <a:rPr lang="en-US" sz="1400" dirty="0">
                <a:solidFill>
                  <a:srgbClr val="212529"/>
                </a:solidFill>
                <a:latin typeface="Arial"/>
                <a:ea typeface="+mn-lt"/>
                <a:cs typeface="+mn-lt"/>
              </a:rPr>
              <a:t>Splitting a transaction to avoid card decline due </a:t>
            </a:r>
            <a:endParaRPr lang="en-US" sz="1400">
              <a:solidFill>
                <a:srgbClr val="000000"/>
              </a:solidFill>
              <a:latin typeface="Arial"/>
              <a:ea typeface="+mn-lt"/>
              <a:cs typeface="+mn-lt"/>
            </a:endParaRPr>
          </a:p>
          <a:p>
            <a:r>
              <a:rPr lang="en-US" sz="1400" dirty="0">
                <a:solidFill>
                  <a:srgbClr val="212529"/>
                </a:solidFill>
                <a:latin typeface="Arial"/>
                <a:ea typeface="+mn-lt"/>
                <a:cs typeface="+mn-lt"/>
              </a:rPr>
              <a:t>to the single transaction limit is </a:t>
            </a:r>
            <a:r>
              <a:rPr lang="en-US" sz="1400" dirty="0">
                <a:solidFill>
                  <a:srgbClr val="FF0000"/>
                </a:solidFill>
                <a:latin typeface="Arial"/>
                <a:ea typeface="+mn-lt"/>
                <a:cs typeface="+mn-lt"/>
              </a:rPr>
              <a:t>prohibited</a:t>
            </a:r>
            <a:r>
              <a:rPr lang="en-US" sz="1400" dirty="0">
                <a:solidFill>
                  <a:srgbClr val="212529"/>
                </a:solidFill>
                <a:latin typeface="Arial"/>
                <a:ea typeface="+mn-lt"/>
                <a:cs typeface="+mn-lt"/>
              </a:rPr>
              <a:t>, no matter what the single transaction limit is. Some hotel reservations will only sell a certain amount of rooms in one transaction (like Lucid). </a:t>
            </a:r>
            <a:endParaRPr lang="en-US" sz="1400">
              <a:latin typeface="Arial"/>
              <a:cs typeface="Arial"/>
            </a:endParaRPr>
          </a:p>
          <a:p>
            <a:endParaRPr lang="en-US" sz="1400" dirty="0">
              <a:solidFill>
                <a:schemeClr val="accent4">
                  <a:lumMod val="75000"/>
                </a:schemeClr>
              </a:solidFill>
            </a:endParaRPr>
          </a:p>
          <a:p>
            <a:r>
              <a:rPr lang="en-US" sz="1400" dirty="0">
                <a:solidFill>
                  <a:schemeClr val="accent4">
                    <a:lumMod val="75000"/>
                  </a:schemeClr>
                </a:solidFill>
              </a:rPr>
              <a:t>UPON RETURN:</a:t>
            </a:r>
          </a:p>
          <a:p>
            <a:r>
              <a:rPr lang="en-US" sz="1400" b="1" dirty="0">
                <a:solidFill>
                  <a:schemeClr val="accent4">
                    <a:lumMod val="75000"/>
                  </a:schemeClr>
                </a:solidFill>
              </a:rPr>
              <a:t>Keep all receipts! Take a picture of them in case you lose one.</a:t>
            </a:r>
          </a:p>
          <a:p>
            <a:r>
              <a:rPr lang="en-US" sz="1400" dirty="0">
                <a:latin typeface="Arial"/>
                <a:cs typeface="Arial"/>
              </a:rPr>
              <a:t>Receipts need to be turned in 72 hours after return to Campus Rec and </a:t>
            </a:r>
          </a:p>
          <a:p>
            <a:r>
              <a:rPr lang="en-US" sz="1400" dirty="0">
                <a:latin typeface="Arial"/>
                <a:cs typeface="Arial"/>
              </a:rPr>
              <a:t>you will fill out a form for reconciliation of expenses. If they were pre-paid the receipts will be signed at time of purchase. </a:t>
            </a:r>
          </a:p>
          <a:p>
            <a:r>
              <a:rPr lang="en-US" sz="1400" dirty="0">
                <a:latin typeface="Arial"/>
                <a:cs typeface="Arial"/>
              </a:rPr>
              <a:t>(late receipts may be fined $75)</a:t>
            </a:r>
          </a:p>
          <a:p>
            <a:endParaRPr lang="en-US" sz="1200" b="1" dirty="0">
              <a:solidFill>
                <a:srgbClr val="000000"/>
              </a:solidFill>
              <a:latin typeface="Arial"/>
              <a:cs typeface="Arial"/>
            </a:endParaRPr>
          </a:p>
          <a:p>
            <a:r>
              <a:rPr lang="en-US" sz="1200" b="1" dirty="0">
                <a:solidFill>
                  <a:schemeClr val="accent4">
                    <a:lumMod val="49000"/>
                  </a:schemeClr>
                </a:solidFill>
              </a:rPr>
              <a:t>Itemized Receipt </a:t>
            </a:r>
          </a:p>
          <a:p>
            <a:r>
              <a:rPr lang="en-US" sz="1200" b="1" dirty="0">
                <a:solidFill>
                  <a:srgbClr val="212529"/>
                </a:solidFill>
                <a:ea typeface="+mn-lt"/>
                <a:cs typeface="+mn-lt"/>
              </a:rPr>
              <a:t>An itemized receipt is produced by the vendor and contains all of the following information: </a:t>
            </a:r>
            <a:endParaRPr lang="en-US" sz="1200" b="1">
              <a:ea typeface="+mn-lt"/>
              <a:cs typeface="+mn-lt"/>
            </a:endParaRPr>
          </a:p>
          <a:p>
            <a:pPr marL="285750" indent="-285750">
              <a:buFont typeface="Arial"/>
              <a:buChar char="•"/>
            </a:pPr>
            <a:r>
              <a:rPr lang="en-US" sz="1200" dirty="0">
                <a:solidFill>
                  <a:srgbClr val="212529"/>
                </a:solidFill>
                <a:ea typeface="+mn-lt"/>
                <a:cs typeface="+mn-lt"/>
              </a:rPr>
              <a:t>The name of the company</a:t>
            </a:r>
            <a:endParaRPr lang="en-US" sz="1200"/>
          </a:p>
          <a:p>
            <a:pPr marL="285750" indent="-285750">
              <a:buFont typeface="Arial"/>
              <a:buChar char="•"/>
            </a:pPr>
            <a:r>
              <a:rPr lang="en-US" sz="1200" dirty="0">
                <a:solidFill>
                  <a:srgbClr val="212529"/>
                </a:solidFill>
                <a:ea typeface="+mn-lt"/>
                <a:cs typeface="+mn-lt"/>
              </a:rPr>
              <a:t>The date (the dates</a:t>
            </a:r>
            <a:r>
              <a:rPr lang="en-US" sz="1200" dirty="0">
                <a:solidFill>
                  <a:srgbClr val="FF0000"/>
                </a:solidFill>
                <a:ea typeface="+mn-lt"/>
                <a:cs typeface="+mn-lt"/>
              </a:rPr>
              <a:t> MUST match</a:t>
            </a:r>
            <a:r>
              <a:rPr lang="en-US" sz="1200" dirty="0">
                <a:solidFill>
                  <a:srgbClr val="212529"/>
                </a:solidFill>
                <a:ea typeface="+mn-lt"/>
                <a:cs typeface="+mn-lt"/>
              </a:rPr>
              <a:t> the dates on your TA) example: Gas RECEIPTS; please explain if they don't match!</a:t>
            </a:r>
            <a:endParaRPr lang="en-US" sz="1200"/>
          </a:p>
          <a:p>
            <a:pPr marL="285750" indent="-285750">
              <a:buFont typeface="Arial"/>
              <a:buChar char="•"/>
            </a:pPr>
            <a:r>
              <a:rPr lang="en-US" sz="1200" dirty="0">
                <a:solidFill>
                  <a:srgbClr val="212529"/>
                </a:solidFill>
                <a:ea typeface="+mn-lt"/>
                <a:cs typeface="+mn-lt"/>
              </a:rPr>
              <a:t>Description of purchase </a:t>
            </a:r>
            <a:endParaRPr lang="en-US" sz="1200"/>
          </a:p>
          <a:p>
            <a:pPr marL="285750" indent="-285750">
              <a:buFont typeface="Arial"/>
              <a:buChar char="•"/>
            </a:pPr>
            <a:r>
              <a:rPr lang="en-US" sz="1200" dirty="0">
                <a:solidFill>
                  <a:srgbClr val="212529"/>
                </a:solidFill>
                <a:ea typeface="+mn-lt"/>
                <a:cs typeface="+mn-lt"/>
              </a:rPr>
              <a:t>Price of item and quantity per item purchased</a:t>
            </a:r>
            <a:endParaRPr lang="en-US" sz="1200"/>
          </a:p>
          <a:p>
            <a:pPr marL="285750" indent="-285750">
              <a:buFont typeface="Arial"/>
              <a:buChar char="•"/>
            </a:pPr>
            <a:r>
              <a:rPr lang="en-US" sz="1200" dirty="0">
                <a:solidFill>
                  <a:srgbClr val="212529"/>
                </a:solidFill>
                <a:ea typeface="+mn-lt"/>
                <a:cs typeface="+mn-lt"/>
              </a:rPr>
              <a:t>The total amount charged</a:t>
            </a:r>
            <a:endParaRPr lang="en-US" sz="1200" dirty="0">
              <a:solidFill>
                <a:srgbClr val="212529"/>
              </a:solidFill>
            </a:endParaRPr>
          </a:p>
          <a:p>
            <a:pPr marL="285750" indent="-285750">
              <a:buFont typeface="Arial"/>
              <a:buChar char="•"/>
            </a:pPr>
            <a:r>
              <a:rPr lang="en-US" sz="1200" dirty="0">
                <a:solidFill>
                  <a:srgbClr val="212529"/>
                </a:solidFill>
              </a:rPr>
              <a:t>Signature</a:t>
            </a:r>
          </a:p>
          <a:p>
            <a:endParaRPr lang="en-US" dirty="0"/>
          </a:p>
          <a:p>
            <a:endParaRPr lang="en-US"/>
          </a:p>
          <a:p>
            <a:endParaRPr lang="en-US"/>
          </a:p>
          <a:p>
            <a:endParaRPr lang="en-US" sz="2000"/>
          </a:p>
        </p:txBody>
      </p:sp>
      <p:pic>
        <p:nvPicPr>
          <p:cNvPr id="4" name="Graphic 3" descr="Dollar with solid fill">
            <a:extLst>
              <a:ext uri="{FF2B5EF4-FFF2-40B4-BE49-F238E27FC236}">
                <a16:creationId xmlns:a16="http://schemas.microsoft.com/office/drawing/2014/main" id="{82C0439C-698B-0C24-B238-443F61A640E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839092" y="2295418"/>
            <a:ext cx="914400" cy="914400"/>
          </a:xfrm>
          <a:prstGeom prst="rect">
            <a:avLst/>
          </a:prstGeom>
        </p:spPr>
      </p:pic>
    </p:spTree>
    <p:extLst>
      <p:ext uri="{BB962C8B-B14F-4D97-AF65-F5344CB8AC3E}">
        <p14:creationId xmlns:p14="http://schemas.microsoft.com/office/powerpoint/2010/main" val="63725348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TF66741836_Beginning of the year procedures_AAS_v5" id="{51CF042C-A21F-4772-ACB5-34142877F475}" vid="{78ABB5F0-5DDF-4844-A82C-FEADF47C5BA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983CA34-C6E2-49BA-ACFF-78ADEC0C28FA}">
  <ds:schemaRefs>
    <ds:schemaRef ds:uri="71af3243-3dd4-4a8d-8c0d-dd76da1f02a5"/>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CCB9AE35-8A31-4380-94A6-86E5DFCDD123}">
  <ds:schemaRefs>
    <ds:schemaRef ds:uri="http://schemas.microsoft.com/sharepoint/v3/contenttype/forms"/>
  </ds:schemaRefs>
</ds:datastoreItem>
</file>

<file path=customXml/itemProps3.xml><?xml version="1.0" encoding="utf-8"?>
<ds:datastoreItem xmlns:ds="http://schemas.openxmlformats.org/officeDocument/2006/customXml" ds:itemID="{570D0EAE-52CD-493E-A174-3A7CD0E9C7B2}">
  <ds:schemaRefs>
    <ds:schemaRef ds:uri="16c05727-aa75-4e4a-9b5f-8a80a1165891"/>
    <ds:schemaRef ds:uri="71af3243-3dd4-4a8d-8c0d-dd76da1f02a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Integral</Template>
  <TotalTime>18</TotalTime>
  <Words>1214</Words>
  <Application>Microsoft Office PowerPoint</Application>
  <PresentationFormat>Widescreen</PresentationFormat>
  <Paragraphs>99</Paragraphs>
  <Slides>14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Arial</vt:lpstr>
      <vt:lpstr>Calibri</vt:lpstr>
      <vt:lpstr>Century Gothic</vt:lpstr>
      <vt:lpstr>Comic Sans MS</vt:lpstr>
      <vt:lpstr>Franklin Gothic Book</vt:lpstr>
      <vt:lpstr>Times</vt:lpstr>
      <vt:lpstr>Wingdings</vt:lpstr>
      <vt:lpstr>Wingdings 3</vt:lpstr>
      <vt:lpstr>Ion Boardroom</vt:lpstr>
      <vt:lpstr>Travel </vt:lpstr>
      <vt:lpstr>Travel Specialists: Barbara Madsen Barbara.Madsen@usu.edu, 435-797-9825  </vt:lpstr>
      <vt:lpstr>A TA (travel authorization) is needed ANY TIME you leave Cache Valley! No exceptions.   A TA number is required to purchase everything  associated with your travel.   A TA will be initiated by your direct report and approved through business services after your Do Sports Easy is completed.  Direct deposit will need to be set up for the traveling representative. </vt:lpstr>
      <vt:lpstr>Rules and Procedures</vt:lpstr>
      <vt:lpstr>STEP ONE: Make a travel plan:​ ​  Check your account balance and meet with your direct report to discuss travel options and budget. Look up some hotels and flights to have an idea of prices and options to book. Have at least 2-3 options before appointment.</vt:lpstr>
      <vt:lpstr>STEP TWO:   Complete Do Sports Easy  Include all travel information!</vt:lpstr>
      <vt:lpstr>  STEP THREE: Make travel arrangements:  OPTIONS:  You can either- Complete your hotel, flight, rental car reservations on your own with your All card (you will turn in your signed receipt to be completed with Campus Rec)  OR Complete your hotel, flight, rental car reservations with your direct report (receipts will be signed at time of booking)  </vt:lpstr>
      <vt:lpstr>      All Cards</vt:lpstr>
      <vt:lpstr>      All Cards</vt:lpstr>
      <vt:lpstr>Helpful travel tips for Transportation  Flights</vt:lpstr>
      <vt:lpstr>Helpful travel tips for Transportation  Flights</vt:lpstr>
      <vt:lpstr>PowerPoint Presentation</vt:lpstr>
      <vt:lpstr>Safety is the First Priority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Travel Procedures Campus Rec</dc:title>
  <dc:creator>Barbara Madsen</dc:creator>
  <cp:lastModifiedBy>Anna Francis</cp:lastModifiedBy>
  <cp:revision>627</cp:revision>
  <dcterms:created xsi:type="dcterms:W3CDTF">2023-07-12T14:29:38Z</dcterms:created>
  <dcterms:modified xsi:type="dcterms:W3CDTF">2026-09-03T19:26:55Z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