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972" r:id="rId5"/>
    <p:sldMasterId id="2147483929" r:id="rId6"/>
    <p:sldMasterId id="2147483886" r:id="rId7"/>
  </p:sldMasterIdLst>
  <p:notesMasterIdLst>
    <p:notesMasterId r:id="rId30"/>
  </p:notesMasterIdLst>
  <p:handoutMasterIdLst>
    <p:handoutMasterId r:id="rId31"/>
  </p:handoutMasterIdLst>
  <p:sldIdLst>
    <p:sldId id="261" r:id="rId8"/>
    <p:sldId id="271" r:id="rId9"/>
    <p:sldId id="270" r:id="rId10"/>
    <p:sldId id="278" r:id="rId11"/>
    <p:sldId id="279" r:id="rId12"/>
    <p:sldId id="280" r:id="rId13"/>
    <p:sldId id="281" r:id="rId14"/>
    <p:sldId id="272" r:id="rId15"/>
    <p:sldId id="275" r:id="rId16"/>
    <p:sldId id="282" r:id="rId17"/>
    <p:sldId id="283" r:id="rId18"/>
    <p:sldId id="284" r:id="rId19"/>
    <p:sldId id="273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60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9"/>
    <a:srgbClr val="01ADDB"/>
    <a:srgbClr val="25005C"/>
    <a:srgbClr val="E2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8"/>
    <p:restoredTop sz="94694"/>
  </p:normalViewPr>
  <p:slideViewPr>
    <p:cSldViewPr snapToGrid="0" snapToObjects="1" showGuides="1">
      <p:cViewPr varScale="1">
        <p:scale>
          <a:sx n="142" d="100"/>
          <a:sy n="142" d="100"/>
        </p:scale>
        <p:origin x="102" y="270"/>
      </p:cViewPr>
      <p:guideLst>
        <p:guide orient="horz" pos="1620"/>
        <p:guide pos="2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B0678E-AAC1-9B46-B135-68AEADDE4F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E2B01-3A1B-3949-ADEA-B51FCA25E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4A6F7-C3EF-C642-94AA-02B27BB62E5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02517-2A80-2C46-A428-8402C2CF62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659E1-64AB-E94F-B264-D596A3C1C7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333F-7A51-4A41-A354-2894CC0AB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0196C-9547-AD4D-9D64-288031E47A5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3BF68-46DE-8849-900B-DAAE9A08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8686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3183059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B7FA452-265F-8D4A-8018-0064B4408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C8E737-9B0E-4544-A6CB-4A99CD879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2021349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79CF7B3-8D3D-B949-AB2E-175E6B9790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759F48-9223-BE4B-B372-01A713940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3757616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CE19E9D-6CEA-424C-B1D0-0D9CE65F3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46111E-8E3C-4844-B5D3-70591006D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83CCAF5-6D7B-7047-8F62-2A42D114D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D8B32CD-B5F4-8147-8C38-762B926E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0104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802E19-ED7B-2D43-A706-F9E63BFC3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A4B02F-2A64-9443-8305-7F895A2DA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B4CF903-E8C7-6A48-992D-E11EB26D4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7D27082-9B9F-6746-B0F9-4786F7BDA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2261297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E12D7-B243-5241-B586-1786622D5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7221" y="4048125"/>
            <a:ext cx="1008856" cy="78105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6AB5FF-ACED-DD4A-8C4A-B59E21F521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B81ABDF-A032-B547-82DE-E604CE775F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F1953EA-074F-1142-A20E-5FED749C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7374865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5F98AA-272A-4448-8201-515F6A6DFD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5B551CB-5469-0F49-80AD-E9F9E9C77B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0B8826-5E5A-6441-ADD0-615AF9D04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3429567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89" y="1783534"/>
            <a:ext cx="8214748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FCDBEC-8DE8-1C43-B053-64D8C2FD8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1464275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46F738CB-6F7A-CA48-9D8C-34CDF95DD3D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89" y="1783534"/>
            <a:ext cx="8214748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81432B-80CD-2D4B-8E63-8A123DED1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4618888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46F738CB-6F7A-CA48-9D8C-34CDF95DD3D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81432B-80CD-2D4B-8E63-8A123DED1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62AD087D-1BDA-FA40-BB5F-EEC0E814ADD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3871750410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46F738CB-6F7A-CA48-9D8C-34CDF95DD3D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81432B-80CD-2D4B-8E63-8A123DED1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62AD087D-1BDA-FA40-BB5F-EEC0E814ADD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4229239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CE19E9D-6CEA-424C-B1D0-0D9CE65F3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46111E-8E3C-4844-B5D3-70591006D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7BA055-5037-F24D-80D0-6588326D8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83CCAF5-6D7B-7047-8F62-2A42D114D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8439148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10F9567-D1B7-D84D-9E85-FE6B2C7B81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416312"/>
            <a:ext cx="3222625" cy="442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90512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34" y="408878"/>
            <a:ext cx="3222625" cy="4430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3588871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F0CB06A-B992-4242-ACD6-953D025F7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416312"/>
            <a:ext cx="3222625" cy="442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50189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B2418DB-088D-8248-9773-CAAE4BDA28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34" y="408878"/>
            <a:ext cx="3222625" cy="4430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51973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923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4082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1188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66A1F3-F48F-5144-8DA8-D345F7F8D3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5836707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8A06715-156E-B749-A679-965DEC89D3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923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D199DD-D2ED-6849-A1D3-273214129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4082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C433846-37C9-BB46-8824-6F70370441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1188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07A911-387B-BE4A-8A79-32566B081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0329399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47828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362C8EE-EC4F-C345-AF5A-7C391FB5D1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838200"/>
            <a:ext cx="3848101" cy="3590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9671F5-7DF3-A64E-A0ED-3AF3E83822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2024" y="838200"/>
            <a:ext cx="3848101" cy="3590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49259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8C2453D-7A66-EC42-8835-E6A048348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52AFB6-233B-E141-970A-6157BDA25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73996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AE693B-3F39-9447-A62D-1E38AFADE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174122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F06C5EA-3D9F-CC48-B3E9-4FD7B00192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6ACDCB7-5829-F045-A530-F6621FEFC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0708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5C986-3BBE-7E44-82E3-C130C2486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6720826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61FA0BC-9D24-C940-B95E-90E6FB3C8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9D5E575-C6E5-1B40-821A-7D2DBF73E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44982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16AECB-586B-0047-BEBB-BE7E71BE9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174122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B6946D9-A6C7-A544-98E3-82BB8463FF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5E53F53-AB47-4D43-B9A7-DCB0438D2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7589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395439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568547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189118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628718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Chart Placeholder 11">
            <a:extLst>
              <a:ext uri="{FF2B5EF4-FFF2-40B4-BE49-F238E27FC236}">
                <a16:creationId xmlns:a16="http://schemas.microsoft.com/office/drawing/2014/main" id="{75920390-2798-9B49-B225-907C585D2BC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C8FAFD27-17AF-AC4B-B3AF-ECDD6E19B9D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49537490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F916E91A-37D5-E345-A3CA-10C6BF6CF9B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F6E0D1F7-C70F-3143-BFF3-DE94EC7743E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221291439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BDB5C6-66AC-114D-9831-83F0E52BD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65344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5ECB7-433F-884B-81A7-4D3352A5B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364272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903CE7F-DC19-0647-99F5-5AF4EF64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063283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DF5F5CF-39C3-3647-BFB8-2EFE7CFF6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14934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74AFC7-AA1B-DB4F-8226-4EE058011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325643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44DF46C-DD48-344D-BB24-EE78CC5A4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E53176C-EC2D-C24F-B521-919FC9822E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568E466-7E85-664D-A7C3-DA3B3834C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1EF0EF-F0FB-8348-988C-09D2637DA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279738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5253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CC9C25B-9F32-7E46-A432-6911DE6DF6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E4807EA-86BA-F24E-9870-74DECF6D3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6293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5E839A-8AA5-9241-8B79-4D9CB4772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40FA833-07EE-454E-BE50-4E5469C42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4014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277B80-96A0-B741-A518-561A276F1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E46C1-E0FD-6644-907E-E4799DA78D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34" y="4353701"/>
            <a:ext cx="2619375" cy="24984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93A85A7-E5E8-2C4D-8428-FAACFB2CD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4222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2F9580-5941-DC4A-84BE-54439BD33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3E4C673-960E-884A-A7AE-E2A1C1ED4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675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D646D4-8614-E94E-8824-0FFEDD1C8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957A7-2345-F246-96B7-F2E97AE65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773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F17813-6F33-7F4E-9F67-372656E47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2B077-6AE8-5C41-A3CE-D51F55AFF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34" y="4353701"/>
            <a:ext cx="2619375" cy="24984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F104FE20-8255-B040-8096-6ADB5B3A9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7456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16A477F-88DA-7048-8778-E8BD7BC8F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978DBA4-C835-A24B-A8ED-2B4A3C825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7730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61371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White)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049B1-D7E1-EE42-B376-727551EDD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717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D646D4-8614-E94E-8824-0FFEDD1C8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855DB-73B6-3945-B635-AFAD2818C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4902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White)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434AFA43-3CDE-664D-BA65-6285700CE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82C4F-0A50-D844-BE36-6C94D1387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DBF9F1-FEAC-104B-A245-8868D9863D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0" y="4353701"/>
            <a:ext cx="2564230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6833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434AFA43-3CDE-664D-BA65-6285700CE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9540D-4734-854D-B907-A9AE1DE7F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967D4-2F7E-C447-96F6-BD27955A0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0" y="4353701"/>
            <a:ext cx="2564230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8379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Aggie Blue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235158685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E4ED7-A3AF-4246-861B-F610600D8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126948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C969E-77D6-EE40-ADB3-CFEEE6484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5402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434AFA43-3CDE-664D-BA65-6285700CE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69445-EB0A-C94A-8218-85C15347EF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F0396D-1C5D-E545-9854-49DF8E2483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34" y="4353701"/>
            <a:ext cx="2619375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7304119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6172451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CE19E9D-6CEA-424C-B1D0-0D9CE65F3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46111E-8E3C-4844-B5D3-70591006D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5617E-F416-0C4B-AC84-4D09CC657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83CCAF5-6D7B-7047-8F62-2A42D114D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934171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B7109-1E20-EE48-916A-52794C4D7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8978615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9338574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6022266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5409971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6848607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Chart Placeholder 11">
            <a:extLst>
              <a:ext uri="{FF2B5EF4-FFF2-40B4-BE49-F238E27FC236}">
                <a16:creationId xmlns:a16="http://schemas.microsoft.com/office/drawing/2014/main" id="{75920390-2798-9B49-B225-907C585D2BC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C8FAFD27-17AF-AC4B-B3AF-ECDD6E19B9D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2090172086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F916E91A-37D5-E345-A3CA-10C6BF6CF9B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F6E0D1F7-C70F-3143-BFF3-DE94EC7743E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71994871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434AFA43-3CDE-664D-BA65-6285700CE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B8E34-A496-1C42-802F-6C1137025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39015B-87EF-C54C-AD75-9EF386ACAA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34" y="4353701"/>
            <a:ext cx="2619375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40536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BDB5C6-66AC-114D-9831-83F0E52BD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6350728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3265566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903CE7F-DC19-0647-99F5-5AF4EF64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1780197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DF5F5CF-39C3-3647-BFB8-2EFE7CFF6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8521283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74AFC7-AA1B-DB4F-8226-4EE058011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3824872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44DF46C-DD48-344D-BB24-EE78CC5A4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E53176C-EC2D-C24F-B521-919FC9822E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568E466-7E85-664D-A7C3-DA3B3834C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1EF0EF-F0FB-8348-988C-09D2637DA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7692682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19412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CC9C25B-9F32-7E46-A432-6911DE6DF6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E4807EA-86BA-F24E-9870-74DECF6D3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90241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47FE9E-DF67-D84F-B9D8-D49042565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9E1FB08-71B9-7F49-9A7F-774A03AEB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75267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131A92-B8A8-2B44-8074-FA2D07D9C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3CB794-8836-CD4D-A6F2-5C999D314E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" y="4353701"/>
            <a:ext cx="2564230" cy="24984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6C1AE3B5-9590-EF47-AD7C-1F7AC5DA3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4202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927D4EEA-4A05-5146-B0CB-93626FFA2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766836-C27B-124F-8229-31883B117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D70F1A1-9FB3-1248-9B9C-13B66276B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29675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0AAC2B-7E65-EE45-956A-B731B7EF0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42A9A2-59E1-E149-9AD4-BA6253032A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" y="4353701"/>
            <a:ext cx="2564230" cy="24984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9C0D993-4BEB-A74C-AB42-23EE5C2DA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086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20996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16A477F-88DA-7048-8778-E8BD7BC8F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9BC60A5-9CB1-284F-AF8B-6ACE8CDD9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022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091F66D-700E-B344-89D4-834CB6E23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A380600-7A40-DE47-802B-2163B35E99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20113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3107306-4F9F-A642-9FA1-F90A02184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ABEF7-AAF0-E348-9BC6-382464A63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FB8740F-3026-8E45-BFC1-818BCBAC8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3483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A6B15D3-5F67-9447-9EAC-96B47C175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A1F6F-C9F7-124B-A575-4F79A113B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1321F13-EAB1-E042-BA19-B84F67AB4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99552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5065DF6-681C-A646-A3A8-3FA4E1F72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3108695114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A8F20C1-1D8C-D448-B5AC-D6CF9ECF8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7199172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6EB2F-AF0F-47FD-B45E-C7EAB12B3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2087" y="3456930"/>
            <a:ext cx="2107360" cy="14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312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AAEC5-0238-B34D-9E9D-FDBE63558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5391491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nten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56049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onten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4038442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6A7D801-A05E-BD45-B1DA-BB8B1AAB51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3567A2-FC1E-CF42-93BA-DBDC42FF1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043EBBC3-D6C4-B64E-BB14-48B1EE1C8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6C8D0A1-345E-8843-86D9-676493F1D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2755613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6922372-7C0D-D844-9A5B-F0272F9C8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1706902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360820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2265283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0116050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9061975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Chart Placeholder 11">
            <a:extLst>
              <a:ext uri="{FF2B5EF4-FFF2-40B4-BE49-F238E27FC236}">
                <a16:creationId xmlns:a16="http://schemas.microsoft.com/office/drawing/2014/main" id="{75920390-2798-9B49-B225-907C585D2BC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C8FAFD27-17AF-AC4B-B3AF-ECDD6E19B9D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1181874931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F916E91A-37D5-E345-A3CA-10C6BF6CF9B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F6E0D1F7-C70F-3143-BFF3-DE94EC7743E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33630536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347BB-5614-F340-9C28-EE90DD6AD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53143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BDB5C6-66AC-114D-9831-83F0E52BD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3496478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5211214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903CE7F-DC19-0647-99F5-5AF4EF64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6637616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DF5F5CF-39C3-3647-BFB8-2EFE7CFF6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719128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74AFC7-AA1B-DB4F-8226-4EE058011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7652528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44DF46C-DD48-344D-BB24-EE78CC5A4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E53176C-EC2D-C24F-B521-919FC9822E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568E466-7E85-664D-A7C3-DA3B3834C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1EF0EF-F0FB-8348-988C-09D2637DA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4522719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6567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0451B4E-D4FA-B748-BC10-532B6E40A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C236DD8-32D3-6F4A-A559-C49C089D1B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84051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00A48FC-F1B6-554A-953E-E7B04D42F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1F050959-E084-B64F-8C25-4FFF84D91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7774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3D6288-D3A8-B14B-8B2E-58A6CE277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9A5C52F-8191-C043-94AA-2BCD6F142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1F934F9-8E25-094E-AC0F-95266367D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17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416976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D2A7EBF-AC12-6643-86DF-755B07098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D95DA8C-B214-1042-B7AC-155C5C6DE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43267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C45F96-F5F0-BF45-BA0F-CB9DB902E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3E8A154-CBEE-EB42-B1F1-E05E411A4F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873DBF4-00BB-0144-AD21-C84AAEA4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27065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752284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16A477F-88DA-7048-8778-E8BD7BC8F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978DBA4-C835-A24B-A8ED-2B4A3C825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7431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B0C7E0D-4930-9B40-819F-BDD9D3044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DA6D8DF-1AF5-E044-B490-2231E36EA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68544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36CCCCB-0CCF-1343-85B8-9408CD272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155" y="4174122"/>
            <a:ext cx="3088578" cy="29729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2DF50E0-AC06-484A-ADFC-D6F2D012F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4B69861-F6AE-9D45-8CA0-9ACF6CA85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4803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4B6ED08-8C20-1A45-95BB-C4FD9B571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155" y="4174122"/>
            <a:ext cx="3088578" cy="29729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BE4255D-2665-C04B-85D8-0B848067A2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D7BCE0A-8A61-1A4C-886D-E2FBD215C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39671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5065DF6-681C-A646-A3A8-3FA4E1F72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300241482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323EB2-20B7-474E-988E-E23698A5A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4C642B9-7930-574E-8E66-61076E58A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A6F7F5-794E-A349-8CBB-1CF441B9B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0792113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E047C86-6E9E-7140-81C0-8D0A24AC1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8BBD4FC-E8BC-7A4B-ADC3-9B56C07CE2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C23F4F-15F7-F548-844C-F83DC75F6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95384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image" Target="../media/image11.jpg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3205AF6-2D2B-114C-B14B-D283EBE8FC75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05FAFA2-4736-0D48-9AA7-CA989970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353805"/>
            <a:ext cx="8489795" cy="784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82EDD0-B1F6-9241-B850-45C942375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284055"/>
            <a:ext cx="8489795" cy="350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666" r:id="rId2"/>
    <p:sldLayoutId id="2147483698" r:id="rId3"/>
    <p:sldLayoutId id="2147483658" r:id="rId4"/>
    <p:sldLayoutId id="2147483739" r:id="rId5"/>
    <p:sldLayoutId id="2147483660" r:id="rId6"/>
    <p:sldLayoutId id="2147483817" r:id="rId7"/>
    <p:sldLayoutId id="2147483818" r:id="rId8"/>
    <p:sldLayoutId id="2147483819" r:id="rId9"/>
    <p:sldLayoutId id="2147483820" r:id="rId10"/>
    <p:sldLayoutId id="2147483813" r:id="rId11"/>
    <p:sldLayoutId id="2147483814" r:id="rId12"/>
    <p:sldLayoutId id="2147483815" r:id="rId13"/>
    <p:sldLayoutId id="2147483816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7" r:id="rId29"/>
    <p:sldLayoutId id="2147483838" r:id="rId30"/>
    <p:sldLayoutId id="2147484003" r:id="rId31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190F9-083D-9C46-A353-5BAF1816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351111"/>
            <a:ext cx="8489795" cy="784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CA128-E96B-9D42-9F3B-65BFBD964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284055"/>
            <a:ext cx="8489795" cy="350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9262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  <p:sldLayoutId id="2147483994" r:id="rId22"/>
    <p:sldLayoutId id="2147483995" r:id="rId23"/>
    <p:sldLayoutId id="2147483996" r:id="rId24"/>
    <p:sldLayoutId id="2147483997" r:id="rId25"/>
    <p:sldLayoutId id="2147483998" r:id="rId26"/>
    <p:sldLayoutId id="2147483999" r:id="rId27"/>
    <p:sldLayoutId id="2147484000" r:id="rId28"/>
    <p:sldLayoutId id="2147484001" r:id="rId29"/>
    <p:sldLayoutId id="2147484002" r:id="rId30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8DB2C-9597-FE49-9D6E-B84A92FC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351111"/>
            <a:ext cx="8489795" cy="784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D8C27-D605-754C-80E5-86100474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284055"/>
            <a:ext cx="8489795" cy="350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49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3954" r:id="rId25"/>
    <p:sldLayoutId id="2147483955" r:id="rId26"/>
    <p:sldLayoutId id="2147483956" r:id="rId27"/>
    <p:sldLayoutId id="2147483957" r:id="rId28"/>
    <p:sldLayoutId id="2147483958" r:id="rId29"/>
    <p:sldLayoutId id="2147483959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6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rgbClr val="0026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400" kern="1200">
          <a:solidFill>
            <a:srgbClr val="0026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000" kern="1200">
          <a:solidFill>
            <a:srgbClr val="0026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6019041C-2BE6-8C49-B131-760148C7DE4F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618FDA5-5135-114A-B17B-90D99208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715385"/>
            <a:ext cx="8489795" cy="522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0CEE-E45D-0B44-8202-1A7FA793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507079"/>
            <a:ext cx="8489795" cy="292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27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  <p:sldLayoutId id="2147483909" r:id="rId23"/>
    <p:sldLayoutId id="2147483910" r:id="rId24"/>
    <p:sldLayoutId id="2147483911" r:id="rId25"/>
    <p:sldLayoutId id="2147483912" r:id="rId26"/>
    <p:sldLayoutId id="2147483913" r:id="rId27"/>
    <p:sldLayoutId id="2147483914" r:id="rId28"/>
    <p:sldLayoutId id="2147483915" r:id="rId29"/>
    <p:sldLayoutId id="2147483916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6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rgbClr val="0026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400" kern="1200">
          <a:solidFill>
            <a:srgbClr val="0026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000" kern="1200">
          <a:solidFill>
            <a:srgbClr val="0026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racey.johnson@usu.ed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u.edu/wellness/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www.usu.edu/hr/aggies-thrive/" TargetMode="Externa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pehp.org/fitnesschalleng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su.service-now.com/aggies?id=mytime_records" TargetMode="External"/><Relationship Id="rId2" Type="http://schemas.openxmlformats.org/officeDocument/2006/relationships/hyperlink" Target="https://aggietime.usu.edu/login/auth" TargetMode="Externa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y.usu.edu/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tracey.johnson@usu.edu" TargetMode="Externa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141E64-00F4-4F00-8D43-3CDDC8FB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0645">
            <a:off x="2654912" y="-341860"/>
            <a:ext cx="7126014" cy="4746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45036B-7FF6-294C-B00D-3445DFBF9C3C}"/>
              </a:ext>
            </a:extLst>
          </p:cNvPr>
          <p:cNvSpPr txBox="1"/>
          <p:nvPr/>
        </p:nvSpPr>
        <p:spPr>
          <a:xfrm>
            <a:off x="6446103" y="4285036"/>
            <a:ext cx="22090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dirty="0">
                <a:solidFill>
                  <a:schemeClr val="tx2"/>
                </a:solidFill>
                <a:latin typeface="Arial"/>
                <a:cs typeface="Arial"/>
              </a:rPr>
              <a:t>March 9,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D2876-F705-0E44-ADB9-A173B586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on a Treasure Hunt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4D3C2-3202-4ED8-96B7-EC6689B69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65" y="3824748"/>
            <a:ext cx="4298053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699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DA393-258B-4366-A6E4-77114C1B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" y="1125599"/>
            <a:ext cx="3432706" cy="289230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9653" y="1217218"/>
            <a:ext cx="4685910" cy="2572299"/>
          </a:xfrm>
        </p:spPr>
        <p:txBody>
          <a:bodyPr/>
          <a:lstStyle/>
          <a:p>
            <a:pPr lvl="1"/>
            <a:r>
              <a:rPr lang="en-US" dirty="0"/>
              <a:t>Information about the group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4001A5-8C70-45F5-B636-02B900515160}"/>
              </a:ext>
            </a:extLst>
          </p:cNvPr>
          <p:cNvSpPr/>
          <p:nvPr/>
        </p:nvSpPr>
        <p:spPr>
          <a:xfrm>
            <a:off x="1087933" y="1924883"/>
            <a:ext cx="360421" cy="207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7353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1D4EDC-DBE4-4DDC-BB3C-A7F6256E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3" y="1039643"/>
            <a:ext cx="3665895" cy="308728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6281" y="1093278"/>
            <a:ext cx="5043474" cy="2570996"/>
          </a:xfrm>
        </p:spPr>
        <p:txBody>
          <a:bodyPr/>
          <a:lstStyle/>
          <a:p>
            <a:pPr lvl="1"/>
            <a:r>
              <a:rPr lang="en-US" dirty="0"/>
              <a:t>Events for this group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4001A5-8C70-45F5-B636-02B900515160}"/>
              </a:ext>
            </a:extLst>
          </p:cNvPr>
          <p:cNvSpPr/>
          <p:nvPr/>
        </p:nvSpPr>
        <p:spPr>
          <a:xfrm>
            <a:off x="1515098" y="1904861"/>
            <a:ext cx="453866" cy="207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4205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148B2-B58E-4ACF-8B48-521010AB3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44" y="1049887"/>
            <a:ext cx="3206424" cy="29802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2232" y="1049887"/>
            <a:ext cx="5746234" cy="2674458"/>
          </a:xfrm>
        </p:spPr>
        <p:txBody>
          <a:bodyPr/>
          <a:lstStyle/>
          <a:p>
            <a:pPr lvl="1"/>
            <a:r>
              <a:rPr lang="en-US" dirty="0"/>
              <a:t>Categorized links to employee resources</a:t>
            </a:r>
          </a:p>
          <a:p>
            <a:pPr lvl="1"/>
            <a:r>
              <a:rPr lang="en-US" dirty="0"/>
              <a:t>If you have a resource you would like added contact Tracey Johnson, </a:t>
            </a:r>
            <a:r>
              <a:rPr lang="en-US" dirty="0">
                <a:hlinkClick r:id="rId3"/>
              </a:rPr>
              <a:t>tracey.johnson@usu.edu</a:t>
            </a:r>
            <a:r>
              <a:rPr lang="en-US" dirty="0"/>
              <a:t>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4001A5-8C70-45F5-B636-02B900515160}"/>
              </a:ext>
            </a:extLst>
          </p:cNvPr>
          <p:cNvSpPr/>
          <p:nvPr/>
        </p:nvSpPr>
        <p:spPr>
          <a:xfrm>
            <a:off x="1855495" y="1794267"/>
            <a:ext cx="453866" cy="207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220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C59D9-C9F7-49A2-8740-B1310D073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0645">
            <a:off x="2654912" y="-341860"/>
            <a:ext cx="7126014" cy="4746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579C46-6E1C-F641-A94C-48605B20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Spotlighted Resources</a:t>
            </a:r>
          </a:p>
        </p:txBody>
      </p:sp>
    </p:spTree>
    <p:extLst>
      <p:ext uri="{BB962C8B-B14F-4D97-AF65-F5344CB8AC3E}">
        <p14:creationId xmlns:p14="http://schemas.microsoft.com/office/powerpoint/2010/main" val="199327121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Resources</a:t>
            </a:r>
            <a:br>
              <a:rPr lang="en-US" dirty="0"/>
            </a:br>
            <a:r>
              <a:rPr lang="en-US" dirty="0"/>
              <a:t>Campus Marketing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5563" y="1154680"/>
            <a:ext cx="4569908" cy="2634838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Contact Information</a:t>
            </a:r>
          </a:p>
          <a:p>
            <a:pPr lvl="1"/>
            <a:r>
              <a:rPr lang="en-US" sz="2200" dirty="0"/>
              <a:t>USU Brand</a:t>
            </a:r>
          </a:p>
          <a:p>
            <a:pPr lvl="2"/>
            <a:r>
              <a:rPr lang="en-US" sz="1900" dirty="0"/>
              <a:t>Link to brand.usu.edu</a:t>
            </a:r>
          </a:p>
          <a:p>
            <a:pPr lvl="2"/>
            <a:r>
              <a:rPr lang="en-US" sz="1900" dirty="0"/>
              <a:t>Access to branding information such as policies, resources, logos, templates, colors, etc.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4001A5-8C70-45F5-B636-02B900515160}"/>
              </a:ext>
            </a:extLst>
          </p:cNvPr>
          <p:cNvSpPr/>
          <p:nvPr/>
        </p:nvSpPr>
        <p:spPr>
          <a:xfrm>
            <a:off x="1855495" y="1794267"/>
            <a:ext cx="453866" cy="207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812D58-FEBC-4D57-BC30-1ADE6A5B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72" y="1314862"/>
            <a:ext cx="4298024" cy="25229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292849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Resources</a:t>
            </a:r>
            <a:br>
              <a:rPr lang="en-US" dirty="0"/>
            </a:br>
            <a:r>
              <a:rPr lang="en-US" dirty="0"/>
              <a:t>Employee Orientation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5563" y="1154680"/>
            <a:ext cx="4569908" cy="3628612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Links to USU Eastern HR Orientation videos</a:t>
            </a:r>
          </a:p>
          <a:p>
            <a:pPr lvl="2"/>
            <a:r>
              <a:rPr lang="en-US" sz="2000" dirty="0"/>
              <a:t>Great resource for new and existing employees to review benefits for USU Eastern employees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4001A5-8C70-45F5-B636-02B900515160}"/>
              </a:ext>
            </a:extLst>
          </p:cNvPr>
          <p:cNvSpPr/>
          <p:nvPr/>
        </p:nvSpPr>
        <p:spPr>
          <a:xfrm>
            <a:off x="1855495" y="1794267"/>
            <a:ext cx="453866" cy="207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A9132-90A7-40AC-BC45-E4457963C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4" y="1321537"/>
            <a:ext cx="4382170" cy="24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8894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0208"/>
            <a:ext cx="8372227" cy="993775"/>
          </a:xfrm>
        </p:spPr>
        <p:txBody>
          <a:bodyPr/>
          <a:lstStyle/>
          <a:p>
            <a:r>
              <a:rPr lang="en-US" dirty="0"/>
              <a:t>Employee Management</a:t>
            </a:r>
            <a:br>
              <a:rPr lang="en-US" dirty="0"/>
            </a:br>
            <a:r>
              <a:rPr lang="en-US" dirty="0"/>
              <a:t>Add/Edit Directory Listing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0850" y="1353982"/>
            <a:ext cx="6064621" cy="3429309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Links to form to add/edit/remove directory member</a:t>
            </a:r>
          </a:p>
          <a:p>
            <a:pPr lvl="2"/>
            <a:r>
              <a:rPr lang="en-US" sz="2000" dirty="0"/>
              <a:t>When the form is completed the employee information will be modified in the USU Eastern website directory, </a:t>
            </a:r>
            <a:r>
              <a:rPr lang="en-US" sz="2000" dirty="0" err="1"/>
              <a:t>MyUSU</a:t>
            </a:r>
            <a:r>
              <a:rPr lang="en-US" sz="2000" dirty="0"/>
              <a:t>, and appropriate list serves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B7C06-3B9E-4C0F-B0C3-40D073BDC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2" y="1270000"/>
            <a:ext cx="287167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4778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0208"/>
            <a:ext cx="8372227" cy="993775"/>
          </a:xfrm>
        </p:spPr>
        <p:txBody>
          <a:bodyPr/>
          <a:lstStyle/>
          <a:p>
            <a:r>
              <a:rPr lang="en-US" dirty="0"/>
              <a:t>Employee Management</a:t>
            </a:r>
            <a:br>
              <a:rPr lang="en-US" dirty="0"/>
            </a:br>
            <a:r>
              <a:rPr lang="en-US" dirty="0"/>
              <a:t>Create Email Signature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450" y="1353982"/>
            <a:ext cx="5455021" cy="3429309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Links to ServiceNow template</a:t>
            </a:r>
          </a:p>
          <a:p>
            <a:pPr lvl="2"/>
            <a:r>
              <a:rPr lang="en-US" sz="2000" dirty="0"/>
              <a:t>Fill in the form to create a downloadable email signature </a:t>
            </a:r>
          </a:p>
          <a:p>
            <a:pPr lvl="2"/>
            <a:r>
              <a:rPr lang="en-US" sz="2000" dirty="0"/>
              <a:t>Use the directions provided to add the signature to your email program.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7F3A4A-DBC7-44D0-AB40-BD7E28373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1" y="1353981"/>
            <a:ext cx="3497264" cy="24355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34171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0208"/>
            <a:ext cx="8372227" cy="993775"/>
          </a:xfrm>
        </p:spPr>
        <p:txBody>
          <a:bodyPr/>
          <a:lstStyle/>
          <a:p>
            <a:r>
              <a:rPr lang="en-US" dirty="0"/>
              <a:t>Health &amp; Wellness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6550" y="1353983"/>
            <a:ext cx="6178921" cy="295131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Aggies Thrive </a:t>
            </a:r>
          </a:p>
          <a:p>
            <a:pPr lvl="2"/>
            <a:r>
              <a:rPr lang="en-US" dirty="0">
                <a:hlinkClick r:id="rId2"/>
              </a:rPr>
              <a:t>https://www.usu.edu/hr/aggies-thrive/</a:t>
            </a:r>
            <a:endParaRPr lang="en-US" dirty="0"/>
          </a:p>
          <a:p>
            <a:pPr lvl="2"/>
            <a:r>
              <a:rPr lang="en-US" dirty="0"/>
              <a:t>Mental Health Resources</a:t>
            </a:r>
          </a:p>
          <a:p>
            <a:pPr lvl="2"/>
            <a:r>
              <a:rPr lang="en-US" dirty="0"/>
              <a:t>Employee Assistance Program</a:t>
            </a:r>
          </a:p>
          <a:p>
            <a:pPr lvl="1"/>
            <a:r>
              <a:rPr lang="en-US" dirty="0"/>
              <a:t>Be Well</a:t>
            </a:r>
          </a:p>
          <a:p>
            <a:pPr lvl="2"/>
            <a:r>
              <a:rPr lang="en-US" dirty="0">
                <a:hlinkClick r:id="rId3"/>
              </a:rPr>
              <a:t>https://www.usu.edu/wellness/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Healthy Lifestyle Resources</a:t>
            </a:r>
          </a:p>
          <a:p>
            <a:pPr lvl="1"/>
            <a:r>
              <a:rPr lang="en-US" sz="2000" dirty="0"/>
              <a:t>PEHP Fitness &amp; Wellness Challenges</a:t>
            </a:r>
          </a:p>
          <a:p>
            <a:pPr lvl="2"/>
            <a:r>
              <a:rPr lang="en-US" dirty="0">
                <a:hlinkClick r:id="rId4"/>
              </a:rPr>
              <a:t>https://www.pehp.org/fitnesschallenges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Challenges for health goals</a:t>
            </a:r>
            <a:br>
              <a:rPr lang="en-US" dirty="0"/>
            </a:br>
            <a:r>
              <a:rPr lang="en-US" dirty="0"/>
              <a:t>some include rewards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EC216-F594-4918-856E-6582C61E1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80" y="1353983"/>
            <a:ext cx="2864220" cy="972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38C48-1B28-4BF4-BF31-885523227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79" y="2468013"/>
            <a:ext cx="2864220" cy="1332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33C9E4-9AB3-4AE9-9B42-8C44DB836B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79" y="3941249"/>
            <a:ext cx="2864221" cy="7465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836449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0208"/>
            <a:ext cx="8372227" cy="993775"/>
          </a:xfrm>
        </p:spPr>
        <p:txBody>
          <a:bodyPr/>
          <a:lstStyle/>
          <a:p>
            <a:r>
              <a:rPr lang="en-US" dirty="0"/>
              <a:t>Service Requests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900" y="1354691"/>
            <a:ext cx="4191371" cy="342930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Broadcast Meetings</a:t>
            </a:r>
          </a:p>
          <a:p>
            <a:pPr lvl="1"/>
            <a:r>
              <a:rPr lang="en-US" dirty="0"/>
              <a:t>Event Services</a:t>
            </a:r>
          </a:p>
          <a:p>
            <a:pPr lvl="1"/>
            <a:r>
              <a:rPr lang="en-US" dirty="0"/>
              <a:t>Facilities/Maintenance</a:t>
            </a:r>
          </a:p>
          <a:p>
            <a:pPr lvl="1"/>
            <a:r>
              <a:rPr lang="en-US" dirty="0"/>
              <a:t>IT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8671E-1353-459E-B5A0-EE5CF9929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20" y="1104995"/>
            <a:ext cx="4114800" cy="1668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557E9-1493-439F-828C-23BF67E8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0" y="2820926"/>
            <a:ext cx="4114800" cy="2119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78789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C6CE98-E104-48F0-8D29-DD7794B9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0645">
            <a:off x="2654912" y="-341860"/>
            <a:ext cx="7126014" cy="4746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579C46-6E1C-F641-A94C-48605B20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Map</a:t>
            </a:r>
            <a:b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MyUSU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42148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0208"/>
            <a:ext cx="8372227" cy="993775"/>
          </a:xfrm>
        </p:spPr>
        <p:txBody>
          <a:bodyPr/>
          <a:lstStyle/>
          <a:p>
            <a:r>
              <a:rPr lang="en-US" dirty="0"/>
              <a:t>Staff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8850" y="1353982"/>
            <a:ext cx="4286621" cy="3429309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Staff Employee Association (SEA) – USU Eastern Chapter</a:t>
            </a:r>
          </a:p>
          <a:p>
            <a:pPr lvl="2"/>
            <a:r>
              <a:rPr lang="en-US" dirty="0"/>
              <a:t>Information about the SEA – USU Eastern Chapter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ECDF0-3065-48C6-A430-057B96D1E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2" y="1171947"/>
            <a:ext cx="4672088" cy="23713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675316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0208"/>
            <a:ext cx="8372227" cy="993775"/>
          </a:xfrm>
        </p:spPr>
        <p:txBody>
          <a:bodyPr/>
          <a:lstStyle/>
          <a:p>
            <a:r>
              <a:rPr lang="en-US" dirty="0"/>
              <a:t>Time &amp; Leave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7150" y="1353982"/>
            <a:ext cx="5188321" cy="3429309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Time/Leave Records</a:t>
            </a:r>
          </a:p>
          <a:p>
            <a:pPr lvl="2"/>
            <a:r>
              <a:rPr lang="en-US" dirty="0"/>
              <a:t>Aggie Time</a:t>
            </a:r>
          </a:p>
          <a:p>
            <a:pPr lvl="3"/>
            <a:r>
              <a:rPr lang="en-US" dirty="0">
                <a:hlinkClick r:id="rId2"/>
              </a:rPr>
              <a:t>https://aggietime.usu.edu/login/auth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MyTime</a:t>
            </a:r>
            <a:endParaRPr lang="en-US" dirty="0"/>
          </a:p>
          <a:p>
            <a:pPr lvl="3"/>
            <a:r>
              <a:rPr lang="en-US" dirty="0">
                <a:hlinkClick r:id="rId3"/>
              </a:rPr>
              <a:t>https://usu.service-now.com/aggies?id=mytime_records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D2A12-4461-4879-8B65-7FBD00D72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2" y="1505595"/>
            <a:ext cx="3880160" cy="843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432651-6BA8-40AF-BE46-3C55F65D8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23" y="2646378"/>
            <a:ext cx="3858175" cy="17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9111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580836-229C-624D-AE33-A25F6D1A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1279993"/>
            <a:ext cx="6972300" cy="1673664"/>
          </a:xfrm>
        </p:spPr>
        <p:txBody>
          <a:bodyPr anchor="ctr">
            <a:normAutofit fontScale="90000"/>
          </a:bodyPr>
          <a:lstStyle/>
          <a:p>
            <a:br>
              <a:rPr lang="en-US" sz="6000" dirty="0"/>
            </a:br>
            <a:r>
              <a:rPr lang="en-US" sz="6000" dirty="0"/>
              <a:t>Thank </a:t>
            </a:r>
            <a:br>
              <a:rPr lang="en-US" sz="6000" dirty="0"/>
            </a:br>
            <a:r>
              <a:rPr lang="en-US" sz="6000" dirty="0"/>
              <a:t>You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F70E79-0D3D-4450-9DD7-AA5873A787DA}"/>
              </a:ext>
            </a:extLst>
          </p:cNvPr>
          <p:cNvSpPr txBox="1"/>
          <p:nvPr/>
        </p:nvSpPr>
        <p:spPr>
          <a:xfrm>
            <a:off x="4222750" y="1356194"/>
            <a:ext cx="492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Questions?</a:t>
            </a:r>
          </a:p>
          <a:p>
            <a:r>
              <a:rPr lang="en-US" sz="4800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41316276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Points </a:t>
            </a:r>
            <a:r>
              <a:rPr lang="en-US" dirty="0" err="1"/>
              <a:t>MyUSU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USU Eastern Website (or any USU campus page)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URL</a:t>
            </a:r>
          </a:p>
          <a:p>
            <a:pPr lvl="1"/>
            <a:r>
              <a:rPr lang="en-US" dirty="0">
                <a:hlinkClick r:id="rId2"/>
              </a:rPr>
              <a:t>https://my.usu.edu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8D098-D14B-401A-88A9-A2D1E16B4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77" y="1967689"/>
            <a:ext cx="4851936" cy="84225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D8397FB-2217-4710-8A83-99C0F855ED57}"/>
              </a:ext>
            </a:extLst>
          </p:cNvPr>
          <p:cNvSpPr/>
          <p:nvPr/>
        </p:nvSpPr>
        <p:spPr>
          <a:xfrm>
            <a:off x="5059235" y="1967689"/>
            <a:ext cx="420491" cy="1814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4075E-EB54-4F7B-985A-61DB427F1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087" y="3456930"/>
            <a:ext cx="2107360" cy="14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4592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Map Yours</a:t>
            </a:r>
            <a:br>
              <a:rPr lang="en-US" dirty="0"/>
            </a:br>
            <a:r>
              <a:rPr lang="en-US" dirty="0"/>
              <a:t>Customizing Your </a:t>
            </a:r>
            <a:r>
              <a:rPr lang="en-US" dirty="0" err="1"/>
              <a:t>MyUSU</a:t>
            </a:r>
            <a:r>
              <a:rPr lang="en-US" dirty="0"/>
              <a:t> Account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3247" y="1253592"/>
            <a:ext cx="5301136" cy="32494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View Profile</a:t>
            </a:r>
          </a:p>
          <a:p>
            <a:pPr lvl="1"/>
            <a:r>
              <a:rPr lang="en-US" dirty="0"/>
              <a:t>Edit Profile</a:t>
            </a:r>
          </a:p>
          <a:p>
            <a:pPr lvl="2"/>
            <a:r>
              <a:rPr lang="en-US" dirty="0"/>
              <a:t>Change Cover Image / Update Image</a:t>
            </a:r>
          </a:p>
          <a:p>
            <a:pPr lvl="2"/>
            <a:r>
              <a:rPr lang="en-US" dirty="0"/>
              <a:t>About me info</a:t>
            </a:r>
          </a:p>
          <a:p>
            <a:r>
              <a:rPr lang="en-US" dirty="0"/>
              <a:t>Account Settings</a:t>
            </a:r>
          </a:p>
          <a:p>
            <a:pPr lvl="1"/>
            <a:r>
              <a:rPr lang="en-US" dirty="0"/>
              <a:t>General</a:t>
            </a:r>
          </a:p>
          <a:p>
            <a:pPr lvl="2"/>
            <a:r>
              <a:rPr lang="en-US" dirty="0"/>
              <a:t>Integrations</a:t>
            </a:r>
            <a:br>
              <a:rPr lang="en-US" dirty="0"/>
            </a:br>
            <a:r>
              <a:rPr lang="en-US" dirty="0"/>
              <a:t>link Microsoft Account</a:t>
            </a:r>
          </a:p>
          <a:p>
            <a:pPr lvl="1"/>
            <a:r>
              <a:rPr lang="en-US" dirty="0"/>
              <a:t>Privacy</a:t>
            </a:r>
          </a:p>
          <a:p>
            <a:pPr lvl="1"/>
            <a:r>
              <a:rPr lang="en-US" dirty="0"/>
              <a:t>Notifications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1F8CC-BD3B-49BA-BF0F-696EF195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" y="1254866"/>
            <a:ext cx="2033028" cy="30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171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</a:t>
            </a:r>
            <a:br>
              <a:rPr lang="en-US" dirty="0"/>
            </a:br>
            <a:r>
              <a:rPr lang="en-US" dirty="0"/>
              <a:t>Getting the Lay of the Land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29267" y="1253592"/>
            <a:ext cx="5855116" cy="32494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Activity</a:t>
            </a:r>
          </a:p>
          <a:p>
            <a:pPr lvl="1"/>
            <a:r>
              <a:rPr lang="en-US" dirty="0"/>
              <a:t>Shows all posts to your groups</a:t>
            </a:r>
          </a:p>
          <a:p>
            <a:r>
              <a:rPr lang="en-US" dirty="0"/>
              <a:t>Dashboard</a:t>
            </a:r>
          </a:p>
          <a:p>
            <a:pPr lvl="1"/>
            <a:r>
              <a:rPr lang="en-US" dirty="0"/>
              <a:t>Notifications from your services</a:t>
            </a:r>
          </a:p>
          <a:p>
            <a:r>
              <a:rPr lang="en-US" dirty="0"/>
              <a:t>Announcements</a:t>
            </a:r>
          </a:p>
          <a:p>
            <a:pPr lvl="1"/>
            <a:r>
              <a:rPr lang="en-US" dirty="0"/>
              <a:t>Announcements for </a:t>
            </a:r>
            <a:r>
              <a:rPr lang="en-US" dirty="0" err="1"/>
              <a:t>MyUSU</a:t>
            </a:r>
            <a:r>
              <a:rPr lang="en-US" dirty="0"/>
              <a:t> Admin</a:t>
            </a:r>
          </a:p>
          <a:p>
            <a:r>
              <a:rPr lang="en-US" dirty="0"/>
              <a:t>Discover</a:t>
            </a:r>
          </a:p>
          <a:p>
            <a:pPr lvl="1"/>
            <a:r>
              <a:rPr lang="en-US" dirty="0"/>
              <a:t>View Groups/Events/People </a:t>
            </a:r>
            <a:br>
              <a:rPr lang="en-US" dirty="0"/>
            </a:br>
            <a:r>
              <a:rPr lang="en-US" dirty="0"/>
              <a:t>from across all of USU 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View events from your Groups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D7CCB-3D21-42D5-95DD-ECC23CC75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75" y="1253592"/>
            <a:ext cx="1600200" cy="15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546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Groups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2359" y="1271478"/>
            <a:ext cx="5301136" cy="3249442"/>
          </a:xfrm>
        </p:spPr>
        <p:txBody>
          <a:bodyPr>
            <a:normAutofit/>
          </a:bodyPr>
          <a:lstStyle/>
          <a:p>
            <a:r>
              <a:rPr lang="en-US" dirty="0"/>
              <a:t>USU All</a:t>
            </a:r>
          </a:p>
          <a:p>
            <a:r>
              <a:rPr lang="en-US" dirty="0"/>
              <a:t>USU Eastern Employees</a:t>
            </a:r>
          </a:p>
          <a:p>
            <a:pPr lvl="1"/>
            <a:r>
              <a:rPr lang="en-US" dirty="0"/>
              <a:t>If you are not in the USU Eastern Employee group contact Tracey Johnson, </a:t>
            </a:r>
            <a:r>
              <a:rPr lang="en-US" dirty="0">
                <a:hlinkClick r:id="rId2"/>
              </a:rPr>
              <a:t>tracey.johnson@usu.edu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08C6C-CBDD-4560-A2AA-27B74410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59" y="1253591"/>
            <a:ext cx="16002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350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Additional Groups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95778" y="1253592"/>
            <a:ext cx="5988605" cy="3249442"/>
          </a:xfrm>
        </p:spPr>
        <p:txBody>
          <a:bodyPr>
            <a:normAutofit/>
          </a:bodyPr>
          <a:lstStyle/>
          <a:p>
            <a:r>
              <a:rPr lang="en-US" dirty="0"/>
              <a:t>Browse / Search Groups</a:t>
            </a:r>
          </a:p>
          <a:p>
            <a:r>
              <a:rPr lang="en-US" dirty="0"/>
              <a:t>Click Group Name to see content</a:t>
            </a:r>
          </a:p>
          <a:p>
            <a:pPr lvl="1"/>
            <a:r>
              <a:rPr lang="en-US" dirty="0"/>
              <a:t>Join Group</a:t>
            </a:r>
          </a:p>
          <a:p>
            <a:pPr lvl="1"/>
            <a:r>
              <a:rPr lang="en-US" dirty="0"/>
              <a:t>Add to Shortcuts</a:t>
            </a:r>
          </a:p>
          <a:p>
            <a:pPr lvl="1"/>
            <a:r>
              <a:rPr lang="en-US" dirty="0"/>
              <a:t>Unmute Group Notifications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08C6C-CBDD-4560-A2AA-27B74410A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9" y="1253592"/>
            <a:ext cx="1600200" cy="1512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3625025-188A-4E69-9D1B-EABAC9EE2FD6}"/>
              </a:ext>
            </a:extLst>
          </p:cNvPr>
          <p:cNvSpPr/>
          <p:nvPr/>
        </p:nvSpPr>
        <p:spPr>
          <a:xfrm>
            <a:off x="1394961" y="1353983"/>
            <a:ext cx="568798" cy="207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4238B-A0A8-42B1-8095-4AD50763C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4" y="3683050"/>
            <a:ext cx="5119456" cy="12884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6D81180-E747-40C4-9E71-F2797C31AC78}"/>
              </a:ext>
            </a:extLst>
          </p:cNvPr>
          <p:cNvSpPr/>
          <p:nvPr/>
        </p:nvSpPr>
        <p:spPr>
          <a:xfrm>
            <a:off x="5618624" y="3785921"/>
            <a:ext cx="782175" cy="4025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DF1CB9-3287-49AB-B6DF-5A8F780E14F4}"/>
              </a:ext>
            </a:extLst>
          </p:cNvPr>
          <p:cNvSpPr/>
          <p:nvPr/>
        </p:nvSpPr>
        <p:spPr>
          <a:xfrm>
            <a:off x="1482693" y="3883256"/>
            <a:ext cx="225817" cy="207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EAEA7F-D79D-4F2A-878F-79D2C1258847}"/>
              </a:ext>
            </a:extLst>
          </p:cNvPr>
          <p:cNvSpPr/>
          <p:nvPr/>
        </p:nvSpPr>
        <p:spPr>
          <a:xfrm>
            <a:off x="5392806" y="3885018"/>
            <a:ext cx="225817" cy="207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ECF28-FBD5-4DA4-9B21-2638D2183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49" y="2881234"/>
            <a:ext cx="1600200" cy="7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158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A80DEB-B6B3-42B8-B93A-FF8E018E1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0645">
            <a:off x="2654912" y="-341860"/>
            <a:ext cx="7126014" cy="4746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579C46-6E1C-F641-A94C-48605B2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53" y="2263734"/>
            <a:ext cx="6057358" cy="616032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 Eastern Employees Group</a:t>
            </a:r>
          </a:p>
        </p:txBody>
      </p:sp>
    </p:spTree>
    <p:extLst>
      <p:ext uri="{BB962C8B-B14F-4D97-AF65-F5344CB8AC3E}">
        <p14:creationId xmlns:p14="http://schemas.microsoft.com/office/powerpoint/2010/main" val="80496955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3D671-5FFC-4AC4-9494-667D99C9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" y="1054146"/>
            <a:ext cx="3660408" cy="359836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82793" y="1166914"/>
            <a:ext cx="5163314" cy="262260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Similar to any social media feed</a:t>
            </a:r>
          </a:p>
          <a:p>
            <a:pPr lvl="1"/>
            <a:r>
              <a:rPr lang="en-US" dirty="0"/>
              <a:t>Members of the group can post to the feed</a:t>
            </a:r>
          </a:p>
          <a:p>
            <a:pPr lvl="1"/>
            <a:r>
              <a:rPr lang="en-US" dirty="0"/>
              <a:t>Members of the group can add events</a:t>
            </a:r>
          </a:p>
          <a:p>
            <a:pPr lvl="1"/>
            <a:r>
              <a:rPr lang="en-US" dirty="0"/>
              <a:t>Use to communicate with USU Eastern employees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4001A5-8C70-45F5-B636-02B900515160}"/>
              </a:ext>
            </a:extLst>
          </p:cNvPr>
          <p:cNvSpPr/>
          <p:nvPr/>
        </p:nvSpPr>
        <p:spPr>
          <a:xfrm>
            <a:off x="447923" y="1944001"/>
            <a:ext cx="780176" cy="207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727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USU - BG Patter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SU - Aggie Blue BG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SU - White B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USU - Blue Bar/White B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6B1126EA0E08458E81219FFDBCFC06" ma:contentTypeVersion="14" ma:contentTypeDescription="Create a new document." ma:contentTypeScope="" ma:versionID="653f7dc30e51d6421a66104ab14b6792">
  <xsd:schema xmlns:xsd="http://www.w3.org/2001/XMLSchema" xmlns:xs="http://www.w3.org/2001/XMLSchema" xmlns:p="http://schemas.microsoft.com/office/2006/metadata/properties" xmlns:ns3="64242cc9-563f-474c-82ea-fdfa98ede787" xmlns:ns4="86eac28b-dab3-44ae-99f9-2a796c25b2d8" targetNamespace="http://schemas.microsoft.com/office/2006/metadata/properties" ma:root="true" ma:fieldsID="1cd245bae7e2190bb5e2e004005d99fb" ns3:_="" ns4:_="">
    <xsd:import namespace="64242cc9-563f-474c-82ea-fdfa98ede787"/>
    <xsd:import namespace="86eac28b-dab3-44ae-99f9-2a796c25b2d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42cc9-563f-474c-82ea-fdfa98ede7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ac28b-dab3-44ae-99f9-2a796c25b2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7834B-4CDF-47C3-8A0B-F5047F257CA6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86eac28b-dab3-44ae-99f9-2a796c25b2d8"/>
    <ds:schemaRef ds:uri="64242cc9-563f-474c-82ea-fdfa98ede787"/>
  </ds:schemaRefs>
</ds:datastoreItem>
</file>

<file path=customXml/itemProps2.xml><?xml version="1.0" encoding="utf-8"?>
<ds:datastoreItem xmlns:ds="http://schemas.openxmlformats.org/officeDocument/2006/customXml" ds:itemID="{0C68365A-2CEF-4AF6-9385-1EE1F101A5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97955-D0D4-4BC7-9950-7A5A9438F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242cc9-563f-474c-82ea-fdfa98ede787"/>
    <ds:schemaRef ds:uri="86eac28b-dab3-44ae-99f9-2a796c25b2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13907</TotalTime>
  <Words>504</Words>
  <Application>Microsoft Office PowerPoint</Application>
  <PresentationFormat>On-screen Show (16:9)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Encode Sans Normal Black</vt:lpstr>
      <vt:lpstr>Open Sans</vt:lpstr>
      <vt:lpstr>Wingdings</vt:lpstr>
      <vt:lpstr>USU - BG Pattern</vt:lpstr>
      <vt:lpstr>USU - Aggie Blue BG</vt:lpstr>
      <vt:lpstr>USU - White BG</vt:lpstr>
      <vt:lpstr>1_USU - Blue Bar/White BG</vt:lpstr>
      <vt:lpstr>Going on a Treasure Hunt</vt:lpstr>
      <vt:lpstr>The Map MyUSU</vt:lpstr>
      <vt:lpstr>Starting Points MyUSU</vt:lpstr>
      <vt:lpstr>Making the Map Yours Customizing Your MyUSU Account</vt:lpstr>
      <vt:lpstr>Exploring Getting the Lay of the Land</vt:lpstr>
      <vt:lpstr>Default Groups</vt:lpstr>
      <vt:lpstr>Joining Additional Groups</vt:lpstr>
      <vt:lpstr>USU Eastern Employees Group</vt:lpstr>
      <vt:lpstr>Discussion</vt:lpstr>
      <vt:lpstr>Info</vt:lpstr>
      <vt:lpstr>Events</vt:lpstr>
      <vt:lpstr>Resources</vt:lpstr>
      <vt:lpstr>Spotlighted Resources</vt:lpstr>
      <vt:lpstr>Campus Resources Campus Marketing</vt:lpstr>
      <vt:lpstr>Campus Resources Employee Orientation</vt:lpstr>
      <vt:lpstr>Employee Management Add/Edit Directory Listing</vt:lpstr>
      <vt:lpstr>Employee Management Create Email Signature</vt:lpstr>
      <vt:lpstr>Health &amp; Wellness</vt:lpstr>
      <vt:lpstr>Service Requests</vt:lpstr>
      <vt:lpstr>Staff</vt:lpstr>
      <vt:lpstr>Time &amp; Leave</vt:lpstr>
      <vt:lpstr> Thank 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Tracey Johnson</cp:lastModifiedBy>
  <cp:revision>75</cp:revision>
  <dcterms:created xsi:type="dcterms:W3CDTF">2014-10-14T00:51:43Z</dcterms:created>
  <dcterms:modified xsi:type="dcterms:W3CDTF">2022-04-05T19:59:27Z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0x010100A26B1126EA0E08458E81219FFDBCFC06</vt:lpwstr>
  </property>
</Properties>
</file>