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33"/>
  </p:notesMasterIdLst>
  <p:handoutMasterIdLst>
    <p:handoutMasterId r:id="rId34"/>
  </p:handoutMasterIdLst>
  <p:sldIdLst>
    <p:sldId id="256" r:id="rId2"/>
    <p:sldId id="331" r:id="rId3"/>
    <p:sldId id="258" r:id="rId4"/>
    <p:sldId id="260" r:id="rId5"/>
    <p:sldId id="324" r:id="rId6"/>
    <p:sldId id="281" r:id="rId7"/>
    <p:sldId id="325" r:id="rId8"/>
    <p:sldId id="330" r:id="rId9"/>
    <p:sldId id="329" r:id="rId10"/>
    <p:sldId id="326" r:id="rId11"/>
    <p:sldId id="327" r:id="rId12"/>
    <p:sldId id="328" r:id="rId13"/>
    <p:sldId id="322" r:id="rId14"/>
    <p:sldId id="262" r:id="rId15"/>
    <p:sldId id="336" r:id="rId16"/>
    <p:sldId id="319" r:id="rId17"/>
    <p:sldId id="268" r:id="rId18"/>
    <p:sldId id="274" r:id="rId19"/>
    <p:sldId id="282" r:id="rId20"/>
    <p:sldId id="278" r:id="rId21"/>
    <p:sldId id="332" r:id="rId22"/>
    <p:sldId id="311" r:id="rId23"/>
    <p:sldId id="317" r:id="rId24"/>
    <p:sldId id="284" r:id="rId25"/>
    <p:sldId id="335" r:id="rId26"/>
    <p:sldId id="312" r:id="rId27"/>
    <p:sldId id="266" r:id="rId28"/>
    <p:sldId id="264" r:id="rId29"/>
    <p:sldId id="271" r:id="rId30"/>
    <p:sldId id="337" r:id="rId31"/>
    <p:sldId id="350" r:id="rId32"/>
  </p:sldIdLst>
  <p:sldSz cx="9144000" cy="5143500" type="screen16x9"/>
  <p:notesSz cx="6858000" cy="9144000"/>
  <p:embeddedFontLst>
    <p:embeddedFont>
      <p:font typeface="Architects Daughter" panose="020B0604020202020204" charset="0"/>
      <p:regular r:id="rId35"/>
    </p:embeddedFont>
    <p:embeddedFont>
      <p:font typeface="Catamaran" panose="020B0604020202020204" charset="0"/>
      <p:regular r:id="rId36"/>
      <p:bold r:id="rId37"/>
    </p:embeddedFont>
    <p:embeddedFont>
      <p:font typeface="Ink Free" panose="03080402000500000000" pitchFamily="66" charset="0"/>
      <p:regular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609E"/>
    <a:srgbClr val="009FC4"/>
    <a:srgbClr val="00C8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76C1F56-6CAA-4CD5-88DD-0EEC4DC28936}">
  <a:tblStyle styleId="{D76C1F56-6CAA-4CD5-88DD-0EEC4DC2893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735"/>
  </p:normalViewPr>
  <p:slideViewPr>
    <p:cSldViewPr snapToGrid="0" snapToObjects="1">
      <p:cViewPr varScale="1">
        <p:scale>
          <a:sx n="87" d="100"/>
          <a:sy n="87" d="100"/>
        </p:scale>
        <p:origin x="546" y="78"/>
      </p:cViewPr>
      <p:guideLst/>
    </p:cSldViewPr>
  </p:slideViewPr>
  <p:notesTextViewPr>
    <p:cViewPr>
      <p:scale>
        <a:sx n="1" d="1"/>
        <a:sy n="1" d="1"/>
      </p:scale>
      <p:origin x="0" y="0"/>
    </p:cViewPr>
  </p:notesTextViewPr>
  <p:notesViewPr>
    <p:cSldViewPr snapToGrid="0" snapToObjects="1">
      <p:cViewPr varScale="1">
        <p:scale>
          <a:sx n="43" d="100"/>
          <a:sy n="43" d="100"/>
        </p:scale>
        <p:origin x="2547"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3B2815F-F8A1-4A0C-A445-BBBC1210C5F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t>Utah Women &amp; Leadership Project</a:t>
            </a:r>
          </a:p>
          <a:p>
            <a:r>
              <a:rPr lang="en-US" dirty="0"/>
              <a:t>Education Curriculum</a:t>
            </a:r>
          </a:p>
        </p:txBody>
      </p:sp>
      <p:sp>
        <p:nvSpPr>
          <p:cNvPr id="3" name="Date Placeholder 2">
            <a:extLst>
              <a:ext uri="{FF2B5EF4-FFF2-40B4-BE49-F238E27FC236}">
                <a16:creationId xmlns:a16="http://schemas.microsoft.com/office/drawing/2014/main" id="{EAF4C2AC-98E3-4DB3-8482-E0B2681A7DE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dirty="0"/>
              <a:t>Created June 2020</a:t>
            </a:r>
          </a:p>
        </p:txBody>
      </p:sp>
      <p:sp>
        <p:nvSpPr>
          <p:cNvPr id="4" name="Footer Placeholder 3">
            <a:extLst>
              <a:ext uri="{FF2B5EF4-FFF2-40B4-BE49-F238E27FC236}">
                <a16:creationId xmlns:a16="http://schemas.microsoft.com/office/drawing/2014/main" id="{FA452892-9D9E-4BBC-BECD-ECE5DD1758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www.utwomen.org</a:t>
            </a:r>
          </a:p>
          <a:p>
            <a:r>
              <a:rPr lang="en-US" dirty="0"/>
              <a:t>uwlp@usu.edu</a:t>
            </a:r>
          </a:p>
        </p:txBody>
      </p:sp>
      <p:sp>
        <p:nvSpPr>
          <p:cNvPr id="5" name="Slide Number Placeholder 4">
            <a:extLst>
              <a:ext uri="{FF2B5EF4-FFF2-40B4-BE49-F238E27FC236}">
                <a16:creationId xmlns:a16="http://schemas.microsoft.com/office/drawing/2014/main" id="{FBA5EBFD-E573-4727-96A3-88A1837BD54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2E14FA-6C40-464C-8972-DF2E7FCDBE7C}" type="slidenum">
              <a:rPr lang="en-US" smtClean="0"/>
              <a:t>‹#›</a:t>
            </a:fld>
            <a:endParaRPr lang="en-US"/>
          </a:p>
        </p:txBody>
      </p:sp>
    </p:spTree>
    <p:extLst>
      <p:ext uri="{BB962C8B-B14F-4D97-AF65-F5344CB8AC3E}">
        <p14:creationId xmlns:p14="http://schemas.microsoft.com/office/powerpoint/2010/main" val="247483680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06T23:50:23.117"/>
    </inkml:context>
    <inkml:brush xml:id="br0">
      <inkml:brushProperty name="width" value="0.05" units="cm"/>
      <inkml:brushProperty name="height" value="0.3" units="cm"/>
      <inkml:brushProperty name="color" value="#E71224"/>
      <inkml:brushProperty name="inkEffects" value="pencil"/>
    </inkml:brush>
  </inkml:definitions>
  <inkml:trace contextRef="#ctx0" brushRef="#br0">1 1 16383,'0'0'0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06T23:51:24.457"/>
    </inkml:context>
    <inkml:brush xml:id="br0">
      <inkml:brushProperty name="width" value="0.05" units="cm"/>
      <inkml:brushProperty name="height" value="0.3" units="cm"/>
      <inkml:brushProperty name="color" value="#E71224"/>
      <inkml:brushProperty name="inkEffects" value="pencil"/>
    </inkml:brush>
  </inkml:definitions>
  <inkml:trace contextRef="#ctx0" brushRef="#br0">0 38 16383,'10'0'0,"0"0"0,4 0 0,0 0 0,0 0 0,-1 0 0,1 0 0,0 0 0,0 0 0,0 0 0,-1 0 0,1 0 0,0 0 0,0 0 0,0 0 0,-1 0 0,1 0 0,0 0 0,0 0 0,0 0 0,-1 0 0,1 0 0,0 0 0,4 0 0,-3 0 0,2 0 0,-3 0 0,0 0 0,0 0 0,-1 0 0,1 0 0,0 0 0,0 0 0,0 0 0,-1 0 0,1 0 0,0 0 0,0 0 0,0 0 0,-1 0 0,1 0 0,-3 0 0,6 0 0,-9 0 0,9 0 0,-7 0 0,4 0 0,0 0 0,-1 0 0,1 0 0,0 0 0,0 0 0,-4 0 0,3 0 0,-2 0 0,2 0 0,1 0 0,0 0 0,0 0 0,0 0 0,-1 0 0,1 0 0,0 0 0,0 0 0,0 0 0,-1 0 0,1 0 0,0 0 0,0 0 0,0 0 0,-1 0 0,1 0 0,0 0 0,-4 0 0,3 0 0,-2 0 0,3 0 0,-1 0 0,-2 0 0,2 0 0,-3 0 0,4 0 0,0 0 0,0 0 0,-1 0 0,1 0 0,0 0 0,0 0 0,0 0 0,-4 0 0,3 0 0,1 0 0,1 0 0,3 0 0,-4 0 0,-1 0 0,1 0 0,0 0 0,0 0 0,0 0 0,3 0 0,-2 0 0,3 0 0,-4 0 0,3 0 0,-2 0 0,3 0 0,-4 0 0,3 0 0,-2 0 0,3 0 0,-4 0 0,0 0 0,-1 0 0,1 0 0,0 0 0,0 0 0,0 0 0,-1 0 0,1 0 0,0 0 0,0 0 0,0 0 0,-1 0 0,1 0 0,0 0 0,4 0 0,-4 0 0,4 0 0,-4 0 0,4 0 0,-3 0 0,2 0 0,1 0 0,-3 0 0,3 0 0,-5 0 0,5 0 0,-3 0 0,7 0 0,-8 0 0,8 0 0,-7 0 0,7 0 0,-4 0 0,1 0 0,3 0 0,-4 0 0,1 0 0,3 0 0,-7 0 0,6 0 0,-6 0 0,7 0 0,-7 0 0,6 0 0,-6 0 0,3 0 0,0 0 0,-4 0 0,4 0 0,0 0 0,-3 0 0,2 0 0,-3 0 0,0 0 0,0 0 0,3 0 0,-2 0 0,3 0 0,-4 0 0,0 0 0,-1 0 0,1 0 0,0 0 0,0 0 0,0 0 0,3 0 0,-2 0 0,3 0 0,-4 0 0,-1 0 0,5 0 0,-3 0 0,3 0 0,-5 0 0,1 0 0,4 0 0,-3 0 0,6 0 0,-6 0 0,3 0 0,-4 0 0,4 0 0,-4 0 0,8 0 0,-7 0 0,7 0 0,-8 0 0,4 0 0,-4 0 0,4 0 0,-4 0 0,4 0 0,-4 0 0,-4 0 0,3 0 0,-2 0 0,3 0 0,-4 0 0,3 0 0,-6 0 0,6 0 0,-6 0 0,6 0 0,-6 0 0,3 0 0,-4 0 0,3 0 0,-1 0 0,1 0 0,-3 0 0,1 0 0,-1 0 0,0 0 0,-2-2 0,1-2 0,-4-2 0,2-1 0,-3 1 0,0 0 0,0 2 0,0 2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06T23:51:31.579"/>
    </inkml:context>
    <inkml:brush xml:id="br0">
      <inkml:brushProperty name="width" value="0.05" units="cm"/>
      <inkml:brushProperty name="height" value="0.3" units="cm"/>
      <inkml:brushProperty name="color" value="#E71224"/>
      <inkml:brushProperty name="inkEffects" value="pencil"/>
    </inkml:brush>
  </inkml:definitions>
  <inkml:trace contextRef="#ctx0" brushRef="#br0">0 33 16383,'6'0'0,"4"0"0,-3 0 0,3 0 0,-1 0 0,-2 0 0,6 0 0,-6 0 0,6 0 0,-6 0 0,6 0 0,-5 0 0,4 0 0,-1 0 0,3 0 0,-1 0 0,1 0 0,0 0 0,4 0 0,-3 0 0,2 0 0,1 0 0,-3 0 0,7 0 0,-8 0 0,8 0 0,-7 0 0,3 0 0,-1 0 0,-2 0 0,3 0 0,-4 0 0,-1 0 0,1 0 0,0 0 0,-4 0 0,3 0 0,-5-2 0,1 1 0,1-2 0,-3 3 0,6 0 0,-6-3 0,2 2 0,1-1 0,-3 2 0,6 0 0,-6 0 0,6-3 0,-6 2 0,6-2 0,-6 0 0,6 2 0,-2-2 0,-1 3 0,3 0 0,-3 0 0,1 0 0,2 0 0,-3 0 0,4 0 0,-4 0 0,3-3 0,-2 2 0,-1-2 0,3 3 0,-2 0 0,-1 0 0,3 0 0,-2 0 0,2 0 0,-2 0 0,2 0 0,-3 0 0,1 0 0,2 0 0,-3 0 0,4 0 0,-4 0 0,3 0 0,-2 0 0,2 0 0,1 0 0,0 0 0,-4 0 0,3 0 0,-2 0 0,3 0 0,-1 0 0,1 0 0,-3 0 0,2 0 0,-3 0 0,0 0 0,3 0 0,-2 0 0,-1 0 0,3 0 0,-6 0 0,6 0 0,-6 0 0,6 0 0,-6 0 0,6 0 0,-6 0 0,6 0 0,-6 0 0,6 0 0,-6 0 0,6 0 0,-2 0 0,3 0 0,-1 0 0,1 0 0,-3 0 0,2 0 0,1 0 0,1 0 0,3 0 0,-5 0 0,1 0 0,0 0 0,4 0 0,-4 3 0,4-2 0,-4 2 0,0-3 0,0 0 0,3 0 0,-2 0 0,3 0 0,-4 0 0,-1 0 0,1 0 0,4 4 0,-3-4 0,3 4 0,-5-4 0,5 3 0,-3-2 0,3 2 0,-1-3 0,-2 0 0,3 3 0,0-2 0,-4 2 0,4-3 0,-4 3 0,0-2 0,3 2 0,-2-3 0,3 0 0,-4 0 0,0 0 0,-1 0 0,5 0 0,-3 0 0,3 0 0,-5 0 0,5 0 0,-3 0 0,3 0 0,-1 0 0,-2 0 0,7 0 0,-7 0 0,6 0 0,-2 0 0,4 0 0,-4 0 0,2 0 0,-2 4 0,4-4 0,-1 4 0,1-4 0,0 0 0,-5 3 0,4-2 0,-3 2 0,4-3 0,-1 0 0,-3 3 0,3-3 0,-4 4 0,5-4 0,-4 0 0,2 0 0,-2 0 0,4 0 0,-4 0 0,2 0 0,-2 0 0,0 0 0,2 0 0,-2 0 0,0 0 0,3 0 0,-8 0 0,8 0 0,-7 0 0,7 0 0,-8 0 0,4 0 0,-4 0 0,0 0 0,-1 0 0,1 0 0,0 0 0,-3 0 0,-2 0 0,1 0 0,-3 0 0,2 0 0,-2 0 0,-1 0 0,0 0 0,0 0 0,-2-3 0,-1 2 0,-3-2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06T23:51:41.632"/>
    </inkml:context>
    <inkml:brush xml:id="br0">
      <inkml:brushProperty name="width" value="0.05" units="cm"/>
      <inkml:brushProperty name="height" value="0.3" units="cm"/>
      <inkml:brushProperty name="color" value="#E71224"/>
      <inkml:brushProperty name="inkEffects" value="pencil"/>
    </inkml:brush>
  </inkml:definitions>
  <inkml:trace contextRef="#ctx0" brushRef="#br0">0 53 16383,'6'0'0,"1"0"0,-1 0 0,0 0 0,0 0 0,1 0 0,-1 0 0,0 0 0,0 0 0,0 0 0,4 0 0,-3 0 0,3 0 0,-4 0 0,0 0 0,0 0 0,1 0 0,-1 0 0,0 0 0,4 0 0,-3 0 0,2 0 0,-2 0 0,-1 0 0,0-3 0,0 2 0,1-2 0,-1 3 0,0-2 0,0 1 0,1-2 0,-1 3 0,0 0 0,0 0 0,1-3 0,-1 3 0,0-3 0,0 3 0,0 0 0,1 0 0,2 0 0,-2 0 0,3-3 0,-4 2 0,0-2 0,1 3 0,-1 0 0,0 0 0,0 0 0,4 0 0,-3-2 0,3 1 0,-4-2 0,0 3 0,0 0 0,1 0 0,2 0 0,-2-3 0,3 3 0,-4-3 0,0 3 0,1 0 0,2-3 0,-2 2 0,3-2 0,-4 3 0,4 0 0,-3 0 0,2 0 0,-2 0 0,2-3 0,-2 2 0,3-2 0,-1 3 0,-1 0 0,1 0 0,-3 0 0,4 0 0,-3 0 0,3 0 0,-1 0 0,-2 0 0,3 0 0,-4 0 0,0 0 0,1 0 0,-1 0 0,0 0 0,0 0 0,4 0 0,-3 0 0,3 0 0,-4 0 0,0 0 0,0 0 0,1 0 0,2 0 0,-2 0 0,3 0 0,-4 0 0,4 0 0,-3 0 0,2 0 0,1 0 0,-3 0 0,3 0 0,-1 0 0,-2 0 0,6 0 0,-6 0 0,6 0 0,-6 0 0,3 0 0,0 0 0,-3 0 0,6 0 0,-6 0 0,2 0 0,1 0 0,-3 0 0,2 0 0,1 0 0,-3 0 0,3 0 0,-4 0 0,4 0 0,-3 0 0,2 0 0,-3 0 0,4 0 0,-3 0 0,3 0 0,-4 0 0,0 0 0,0 0 0,4 0 0,-3 0 0,3 0 0,-4 0 0,0 0 0,4 0 0,-3 0 0,2 0 0,-2 0 0,2 0 0,-2 0 0,3 0 0,0 0 0,-3 0 0,2 0 0,-3 0 0,4 0 0,-3 0 0,3 0 0,-4 0 0,4 0 0,-3 0 0,2 0 0,-2 0 0,2 0 0,-2 0 0,3 0 0,-1 0 0,-2 0 0,6 0 0,-6 0 0,3 0 0,0 0 0,-3 0 0,2 0 0,1 0 0,-3 0 0,3 0 0,-4 0 0,3 0 0,-1 0 0,1 0 0,-3 0 0,1 0 0,2 0 0,-2 0 0,3 0 0,-1 0 0,-1 0 0,4 0 0,-4 0 0,1 0 0,-3 0 0,4 0 0,-3 0 0,6 0 0,-6 0 0,3 0 0,-1 0 0,-2 0 0,3 0 0,0 0 0,-3 0 0,2 0 0,1 3 0,-3-2 0,3 2 0,-1-3 0,-2 0 0,6 3 0,-6-2 0,6 2 0,-6-3 0,6 0 0,-2 0 0,-1 2 0,3-1 0,-6 2 0,6-3 0,-6 0 0,6 0 0,-2 0 0,-1 0 0,3 0 0,-3 3 0,1-2 0,2 2 0,-3-3 0,4 0 0,0 0 0,-4 0 0,3 0 0,-2 3 0,2-2 0,1 2 0,0-3 0,0 0 0,0 3 0,-1-3 0,1 4 0,0-4 0,0 3 0,0-3 0,-1 3 0,1-3 0,-3 3 0,2-2 0,-3 2 0,4-3 0,0 0 0,-1 0 0,-2 0 0,2 3 0,-3-2 0,4 2 0,-4-3 0,3 0 0,-2 0 0,-1 0 0,3 0 0,-6 0 0,6 0 0,-2 0 0,3 0 0,-4 0 0,3 0 0,-3 0 0,4 0 0,-3 0 0,2 0 0,-3 0 0,4 0 0,0 0 0,-1 0 0,1 0 0,4 0 0,-3 0 0,2 0 0,-3 0 0,0 0 0,4 0 0,-3 0 0,2 0 0,-3 0 0,0 0 0,4 0 0,-4 0 0,4 0 0,-4 0 0,0 0 0,3 0 0,-2 0 0,3 0 0,-4 0 0,0 0 0,-1 0 0,5 0 0,-3 0 0,3 0 0,-5 0 0,5 0 0,-3 0 0,3 0 0,-1 0 0,-2 0 0,7 0 0,-7 0 0,2 0 0,1 0 0,-3 0 0,3 0 0,-4 0 0,-1 0 0,1 0 0,0 0 0,0 0 0,3 0 0,-2 0 0,3 0 0,-4 0 0,-4 0 0,3 0 0,-2 0 0,2 0 0,1 0 0,0 0 0,-4 0 0,3 0 0,-2 0 0,-1 0 0,3 0 0,-6 0 0,6 0 0,-6 0 0,6 0 0,-6 0 0,3 0 0,-4 0 0,0 0 0,1 0 0,-1 0 0,0-3 0,-2-1 0,-2-2 0,-2 0 0,0-1 0,0-2 0,0 4 0,0-1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06T23:51:44.871"/>
    </inkml:context>
    <inkml:brush xml:id="br0">
      <inkml:brushProperty name="width" value="0.05" units="cm"/>
      <inkml:brushProperty name="height" value="0.3" units="cm"/>
      <inkml:brushProperty name="color" value="#E71224"/>
      <inkml:brushProperty name="inkEffects" value="pencil"/>
    </inkml:brush>
  </inkml:definitions>
  <inkml:trace contextRef="#ctx0" brushRef="#br0">0 51 16383,'14'0'0,"0"0"0,0 0 0,-1 0 0,1 0 0,4 0 0,-3 0 0,3 0 0,-5 0 0,1 0 0,0 0 0,0 0 0,-1 0 0,5 0 0,-3 0 0,3 0 0,-4 0 0,-1 0 0,1 0 0,0 0 0,0 0 0,0 0 0,-1 3 0,-2-2 0,2 2 0,-3-3 0,8 0 0,-3 0 0,2 0 0,-3 0 0,0 0 0,-4 0 0,7 0 0,-5 3 0,6-2 0,-5 2 0,1-3 0,0 0 0,0 0 0,0 0 0,3 0 0,-2 0 0,3 0 0,-4 0 0,-1 3 0,1-2 0,4 2 0,-3-3 0,2 0 0,-3 0 0,0 0 0,0 0 0,0 0 0,3 3 0,-2-2 0,3 2 0,-4-3 0,-1 0 0,1 0 0,0 0 0,4 0 0,-3 0 0,2 0 0,-3 0 0,0 0 0,0 0 0,0 0 0,-1 0 0,1 0 0,0 0 0,0 0 0,0 4 0,-1-4 0,5 3 0,-3-3 0,3 0 0,-5 0 0,5 0 0,-3 0 0,3 0 0,-5 0 0,1 0 0,4 0 0,-3 0 0,3 0 0,-5 0 0,1 0 0,0 0 0,0 0 0,-1 0 0,1 0 0,0 0 0,0 0 0,0 0 0,-1 0 0,1 0 0,4 0 0,-3 0 0,3 0 0,-5 0 0,1 0 0,0 0 0,4 0 0,-4 0 0,4 0 0,-4 0 0,0 0 0,4 0 0,-4 0 0,4 0 0,0 0 0,-3 0 0,6 0 0,-6 0 0,7 0 0,-7 0 0,6 0 0,-2 0 0,0 0 0,2 0 0,-2 0 0,4 0 0,-4 0 0,2 0 0,-6 0 0,7 0 0,-4 0 0,1 0 0,3 0 0,-7 0 0,6 0 0,-6 0 0,7 0 0,-7 0 0,6 0 0,-6 0 0,7 0 0,-7 0 0,6 0 0,-6 0 0,7 0 0,-8 0 0,8 0 0,-7 0 0,7 0 0,-8 0 0,8 0 0,-7 0 0,7 0 0,-8 0 0,8 0 0,-7 0 0,7 0 0,-4 0 0,1 0 0,3 0 0,-8 0 0,8 0 0,-7 0 0,7 0 0,-8 0 0,8 0 0,-7 0 0,7 0 0,-8 0 0,8 0 0,-7 0 0,7 0 0,-8 0 0,8-3 0,-7 2 0,6-2 0,-6 3 0,3 0 0,0-4 0,-3 3 0,2-2 0,1 3 0,-3 0 0,3-3 0,-5 2 0,1-2 0,-3 3 0,2 0 0,-3-3 0,0 2 0,3-2 0,-6 3 0,3-3 0,-4 3 0,1-3 0,-1 3 0,0-3 0,0 2 0,0-4 0,1 4 0,-1-2 0,0 0 0,-2 0 0,-2-4 0,-2 1 0,0 0 0,0-1 0,0 4 0,0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06T23:51:48.010"/>
    </inkml:context>
    <inkml:brush xml:id="br0">
      <inkml:brushProperty name="width" value="0.05" units="cm"/>
      <inkml:brushProperty name="height" value="0.3" units="cm"/>
      <inkml:brushProperty name="color" value="#E71224"/>
      <inkml:brushProperty name="inkEffects" value="pencil"/>
    </inkml:brush>
  </inkml:definitions>
  <inkml:trace contextRef="#ctx0" brushRef="#br0">1 72 16383,'17'0'0,"-2"0"0,3 0 0,-4 0 0,0 0 0,-1 0 0,5 0 0,-3 0 0,3 0 0,-1 0 0,-2 0 0,3 0 0,-4 0 0,0 0 0,-1 0 0,1 0 0,0 0 0,4 0 0,-4 0 0,4 0 0,-4 0 0,0 0 0,4 0 0,-4 0 0,4 0 0,0 0 0,1 0 0,-1 0 0,4 0 0,-3 3 0,-1-2 0,4 3 0,-3-4 0,0 0 0,2 0 0,-6 0 0,7 0 0,-4 0 0,1 0 0,3 0 0,-7 0 0,2 0 0,1 0 0,-3 0 0,3 0 0,-1 0 0,-2 0 0,3 0 0,-4 0 0,0 0 0,-1 0 0,1 0 0,0 0 0,0 0 0,0 0 0,-1 0 0,5 0 0,-3 0 0,3 0 0,-5 0 0,1 0 0,0 0 0,0 0 0,0 0 0,-1 0 0,1 0 0,0 0 0,0 0 0,0 0 0,-1 0 0,1 0 0,0 0 0,0 0 0,-4 0 0,3 0 0,-2 0 0,2 0 0,1 0 0,0 0 0,-4 0 0,3 0 0,-2 0 0,-1 0 0,3 0 0,-6-3 0,6 2 0,-6-2 0,6 3 0,-6 0 0,6 0 0,-6 0 0,6-3 0,-6 2 0,6-2 0,-6 3 0,6 0 0,-6 0 0,6 0 0,-6-3 0,6 3 0,-2-3 0,-1 3 0,3 0 0,-2 0 0,-1 0 0,3-3 0,-6 2 0,6-2 0,-2 3 0,2 0 0,-2-3 0,2 2 0,-3-1 0,1 2 0,2 0 0,-3-4 0,4 4 0,-4-3 0,3 3 0,-6-3 0,6 2 0,-6-2 0,6 3 0,-6 0 0,6-3 0,-6 2 0,3-2 0,-4 3 0,0 0 0,1-3 0,-1 3 0,0-3 0,0 3 0,1 0 0,-1 0 0,0 0 0,0 0 0,1 0 0,-1 0 0,0 0 0,0 0 0,1 0 0,-1 0 0,0 0 0,0 0 0,0 0 0,1 0 0,-1 0 0,0 0 0,0 0 0,1 0 0,-1 0 0,0 0 0,0 0 0,1 0 0,-1 0 0,0 0 0,0 0 0,1 0 0,-1 0 0,0 0 0,-3-3 0,0 0 0,-3-4 0,0 4 0,0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06T23:51:55.294"/>
    </inkml:context>
    <inkml:brush xml:id="br0">
      <inkml:brushProperty name="width" value="0.05" units="cm"/>
      <inkml:brushProperty name="height" value="0.3" units="cm"/>
      <inkml:brushProperty name="color" value="#E71224"/>
      <inkml:brushProperty name="inkEffects" value="pencil"/>
    </inkml:brush>
  </inkml:definitions>
  <inkml:trace contextRef="#ctx0" brushRef="#br0">0 1 16383,'6'0'0,"1"0"0,-1 0 0,0 0 0,4 0 0,-3 0 0,2 0 0,-2 0 0,2 0 0,-2 0 0,3 0 0,-4 0 0,0 0 0,0 0 0,1 0 0,-1 0 0,0 0 0,0 0 0,1 0 0,-1 0 0,0 0 0,0 0 0,1 0 0,-1 0 0,0 0 0,0 0 0,1 0 0,-1 0 0,0 0 0,0 0 0,1 0 0,-1 0 0,0 0 0,0 0 0,0 0 0,1 0 0,-1 0 0,0 0 0,0 0 0,1 0 0,-1 0 0,0 0 0,0 0 0,-2 0 0,-1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06T23:51:58.268"/>
    </inkml:context>
    <inkml:brush xml:id="br0">
      <inkml:brushProperty name="width" value="0.05" units="cm"/>
      <inkml:brushProperty name="height" value="0.3" units="cm"/>
      <inkml:brushProperty name="color" value="#E71224"/>
      <inkml:brushProperty name="inkEffects" value="pencil"/>
    </inkml:brush>
  </inkml:definitions>
  <inkml:trace contextRef="#ctx0" brushRef="#br0">1 99 16383,'13'0'0,"-1"0"0,6 0 0,-1 0 0,2 0 0,0 0 0,3 0 0,-8 0 0,8 0 0,-7 0 0,6 0 0,-6 0 0,7 0 0,-7 0 0,6 0 0,-2 0 0,0 0 0,3 0 0,-4 0 0,5 0 0,0 0 0,-5 0 0,4 0 0,-3 0 0,3 0 0,1 0 0,-4 0 0,3 0 0,-4 0 0,1 0 0,3 0 0,-7 0 0,2 0 0,1 0 0,-3 0 0,3 0 0,-5 0 0,1 0 0,0 0 0,0 0 0,0 0 0,-4 0 0,3 0 0,-3 0 0,4 0 0,0-3 0,0 2 0,0-2 0,-1 3 0,-2 0 0,2 0 0,-3-3 0,4 2 0,0-2 0,0 3 0,-4 0 0,3 0 0,-3-3 0,4 2 0,0-2 0,0 3 0,0 0 0,-4-3 0,3 2 0,-3-1 0,4 2 0,-3-3 0,2 2 0,-3-2 0,4 3 0,0-3 0,-1 2 0,1-2 0,0 3 0,0 0 0,4 0 0,-4 0 0,4 0 0,-4 0 0,0 0 0,-1 0 0,1 0 0,0 0 0,0 0 0,0 0 0,-1 0 0,1 0 0,0 0 0,0 0 0,0-3 0,-1 2 0,1-2 0,0 3 0,0 0 0,0 0 0,3 0 0,-2 0 0,3 0 0,-4 0 0,-1 0 0,1 0 0,0 0 0,4 0 0,-3 0 0,2 0 0,-3 0 0,0 0 0,0 0 0,3 0 0,-2 0 0,3 0 0,-4 0 0,0 0 0,3 0 0,-2 0 0,3 0 0,0 0 0,-4 0 0,4 0 0,-4 0 0,4 0 0,-4 0 0,4 0 0,0 0 0,-3 0 0,6 0 0,-6 0 0,3 0 0,0 0 0,0 0 0,1 0 0,3 0 0,-7 0 0,6 0 0,-6 0 0,7 0 0,-3 0 0,-1 0 0,4 0 0,-7 0 0,2 0 0,1 0 0,-3 0 0,7 0 0,-8 0 0,4 0 0,0 0 0,-3 0 0,2 0 0,-3 0 0,0 0 0,0 0 0,0 0 0,-1 0 0,1 0 0,0 0 0,0 0 0,0 0 0,-1 0 0,-2 0 0,2 0 0,-3 0 0,4 0 0,0 0 0,0 0 0,-4-2 0,3 1 0,-3-2 0,1 0 0,2 2 0,-6-1 0,6-1 0,-6 2 0,6-2 0,-6 3 0,3 0 0,-4-3 0,0 2 0,0-2 0,1 3 0,-1 0 0,0 0 0,0-2 0,1 1 0,-4-5 0,0 3 0,-3-4 0,0 4 0,0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06T23:52:08.772"/>
    </inkml:context>
    <inkml:brush xml:id="br0">
      <inkml:brushProperty name="width" value="0.05" units="cm"/>
      <inkml:brushProperty name="height" value="0.3" units="cm"/>
      <inkml:brushProperty name="color" value="#E71224"/>
      <inkml:brushProperty name="inkEffects" value="pencil"/>
    </inkml:brush>
  </inkml:definitions>
  <inkml:trace contextRef="#ctx0" brushRef="#br0">0 86 16383,'10'0'0,"-3"0"0,2 0 0,1 0 0,-3 0 0,3 0 0,-4 0 0,3 0 0,-1 0 0,1 0 0,-3 0 0,1 0 0,-1 0 0,0 0 0,4 0 0,-3 0 0,2 0 0,-2 0 0,-1 0 0,0 0 0,0 0 0,1 0 0,-1 0 0,0 0 0,0 0 0,0 0 0,4 0 0,-3 0 0,3 0 0,-4 0 0,0 0 0,0 0 0,1 0 0,-1 0 0,0 0 0,0 0 0,1 0 0,-1 0 0,0 0 0,0 0 0,1 0 0,-1 0 0,0 0 0,0 0 0,1 0 0,-1 0 0,0 0 0,0 0 0,0 0 0,1 0 0,-1 0 0,0 0 0,0 0 0,1 0 0,-1 0 0,0 0 0,0 0 0,1 0 0,-1 0 0,0 0 0,0 0 0,1 0 0,-1 0 0,0 0 0,0 0 0,0 0 0,1 0 0,-1 0 0,0 0 0,0 0 0,1 0 0,-1 0 0,0 0 0,0 0 0,1 0 0,-1 0 0,0 0 0,0 0 0,1 0 0,-1 0 0,0 0 0,4 0 0,-3 0 0,2 0 0,-2 0 0,-1 0 0,0 0 0,0 0 0,0 0 0,1 0 0,-1 0 0,0 0 0,0 0 0,1 0 0,-1 0 0,0 0 0,0 0 0,1 0 0,-1 0 0,0-3 0,0 2 0,1-1 0,-1 2 0,0 0 0,0 0 0,1 0 0,-1-3 0,0 2 0,0-2 0,0 3 0,1 0 0,-1 0 0,0-3 0,0 3 0,1-3 0,-1 3 0,0 0 0,0 0 0,1 0 0,2 0 0,-2-3 0,3 2 0,-4-1 0,0 2 0,1 0 0,2 0 0,-2-3 0,3 2 0,-4-2 0,0 3 0,1 0 0,2 0 0,-2-3 0,3 3 0,-4-3 0,0 3 0,4 0 0,-3 0 0,3 0 0,-4 0 0,3-3 0,-2 2 0,3-2 0,0 3 0,-3 0 0,2 0 0,1 0 0,-3 0 0,3-3 0,-4 2 0,0-1 0,0 2 0,1 0 0,2 0 0,-2 0 0,3 0 0,-4 0 0,4 0 0,-3 0 0,2 0 0,-2 0 0,2 0 0,-2 0 0,3 0 0,-1 0 0,-1 0 0,1 0 0,1 0 0,-3 0 0,6 0 0,-6 0 0,6 0 0,-6 0 0,2 0 0,1 0 0,-3 0 0,3 0 0,-1 0 0,-2 0 0,3 0 0,0 0 0,-3-3 0,2 2 0,-3-2 0,4 3 0,-3 0 0,3 0 0,-4 0 0,4 0 0,-3 0 0,2 0 0,1 0 0,-3 0 0,3 0 0,-1-3 0,-2 2 0,3-2 0,-1 3 0,-2 0 0,3 0 0,-4 0 0,1 0 0,2-3 0,-2 2 0,3-2 0,-4 3 0,0 0 0,4 0 0,-3 0 0,3 0 0,-4 0 0,3 0 0,-2 0 0,3 0 0,-4 0 0,4-3 0,-3 2 0,3-2 0,-4 3 0,0 0 0,0 0 0,4 0 0,-3 0 0,3 0 0,-4-3 0,0 3 0,0-3 0,4 3 0,-3 0 0,3 0 0,-4 0 0,0 0 0,0 0 0,0 0 0,1 0 0,-1 0 0,0 0 0,0 0 0,1 0 0,-1 0 0,0 0 0,0 0 0,1 0 0,-1 0 0,3 0 0,-1 0 0,1 0 0,-3 0 0,1 0 0,-1 0 0,0 0 0,4 0 0,-3 0 0,2 0 0,-2 0 0,-1 0 0,3 0 0,-2 0 0,3 0 0,-4 0 0,4 0 0,-3 0 0,3 0 0,-4 0 0,0 0 0,0 0 0,1 0 0,2 0 0,-2 0 0,3 0 0,-4 0 0,0 0 0,0 0 0,4 0 0,-3 0 0,3 0 0,-1 0 0,-2 0 0,3 0 0,0 0 0,-3 0 0,6 0 0,-6 0 0,2 0 0,1 0 0,-3 0 0,6 0 0,-6 0 0,6 0 0,-6 0 0,6 0 0,-6 0 0,6 0 0,-2 0 0,-1 0 0,3 0 0,-3 0 0,4 0 0,0 0 0,0 0 0,-4 0 0,3 0 0,-2 3 0,2-2 0,1 2 0,0-3 0,0 3 0,-4-2 0,3 2 0,-2-3 0,-1 3 0,3-3 0,-3 3 0,4 0 0,0-2 0,0 2 0,-4 0 0,3-3 0,-2 3 0,2 0 0,1-2 0,0 2 0,-4 0 0,3-3 0,-2 3 0,3-3 0,-4 3 0,3-2 0,-3 2 0,1-3 0,2 0 0,-3 0 0,4 0 0,-3 0 0,1 0 0,-4 0 0,4 0 0,-4 0 0,1 0 0,-3 0 0,1 0 0,-1 0 0,0 0 0,0 0 0,1 0 0,-1 0 0,0 0 0,0 0 0,1 0 0,-1 0 0,0 0 0,0 0 0,0 0 0,1-3 0,-1 2 0,0-2 0,-2 0 0,1 3 0,-1-3 0,2 3 0,-3-3 0,3 2 0,-3-1 0,1 2 0,-1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06T23:50:29.664"/>
    </inkml:context>
    <inkml:brush xml:id="br0">
      <inkml:brushProperty name="width" value="0.05" units="cm"/>
      <inkml:brushProperty name="height" value="0.3" units="cm"/>
      <inkml:brushProperty name="color" value="#E71224"/>
      <inkml:brushProperty name="inkEffects" value="pencil"/>
    </inkml:brush>
  </inkml:definitions>
  <inkml:trace contextRef="#ctx0" brushRef="#br0">1 38 16383,'6'0'0,"0"0"0,0 0 0,1 0 0,-1 0 0,0 0 0,0 0 0,1 0 0,-1 3 0,0-2 0,0 1 0,1-2 0,-1 0 0,0 0 0,0 0 0,0 0 0,1 0 0,-1 0 0,0 0 0,0 0 0,1 0 0,-1 0 0,0 0 0,0 0 0,1 0 0,-1 0 0,0 0 0,0 0 0,1 0 0,-1 0 0,0 0 0,0 0 0,0 0 0,1 0 0,-1 0 0,0 0 0,0 0 0,1 0 0,-1 0 0,0 0 0,0 0 0,1 0 0,-1 0 0,-3-2 0,3 1 0,-3-2 0,4 3 0,-1-3 0,0 3 0,0-3 0,1 0 0,-1 2 0,0-2 0,0 3 0,0 0 0,-2-2 0,1 1 0,-1-2 0,2 3 0,0 0 0,1 0 0,-1 0 0,0 0 0,-2-3 0,1 3 0,-1-3 0,2 3 0,0 0 0,0 0 0,1 0 0,-1 0 0,0 0 0,0 0 0,0 0 0,1 0 0,-1-3 0,0 2 0,0-2 0,1 3 0,-1 0 0,0 0 0,0 0 0,1 0 0,-1 0 0,0-2 0,0 1 0,1-2 0,-1 3 0,0 0 0,0 0 0,0 0 0,1 0 0,-1 0 0,0 0 0,0 0 0,1 0 0,-1 0 0,0 0 0,0 0 0,1 0 0,-1 0 0,0 0 0,0 0 0,1 0 0,-1 0 0,0 0 0,0 0 0,1 0 0,-1 0 0,0 0 0,0 0 0,0 0 0,1 0 0,-1 0 0,0 0 0,0 0 0,1 0 0,-1 0 0,0 0 0,0 0 0,1 0 0,-1 0 0,0 0 0,0 0 0,1 0 0,2 0 0,-2 0 0,3 0 0,-1 0 0,-2 0 0,3 0 0,0 0 0,-3 0 0,2 0 0,1 0 0,-3 0 0,6 0 0,-6 0 0,6 0 0,-6 0 0,3 0 0,-4 0 0,4 0 0,-3 0 0,6 0 0,-6 0 0,2 0 0,-3 0 0,1 0 0,2 0 0,-2 0 0,3 0 0,0 0 0,-3 0 0,2 0 0,1 0 0,-3 0 0,3 0 0,-4 0 0,0 0 0,4 0 0,-3 0 0,2 0 0,1 0 0,-3 0 0,6 0 0,-6 0 0,6 0 0,-6 0 0,6 0 0,-6 0 0,6 0 0,-6 0 0,6 0 0,-6 0 0,6 0 0,-3 0 0,1 0 0,2 0 0,-6 0 0,3 0 0,-1 0 0,-2 0 0,6 0 0,-6 0 0,6 0 0,-6 0 0,6 0 0,-6 0 0,6 0 0,-6 0 0,3 0 0,0 0 0,-3 0 0,2 0 0,-3 0 0,4 0 0,-3 0 0,3 0 0,-4 0 0,4 0 0,-3 0 0,6 0 0,-6 0 0,6 0 0,-6 0 0,2 0 0,1 0 0,-3 0 0,6 0 0,-6 0 0,6 0 0,-6 0 0,6 0 0,-6 0 0,6 0 0,-3 0 0,1 0 0,2 0 0,-6 0 0,6 0 0,-3 0 0,1 0 0,2 0 0,-3 0 0,1 0 0,2 0 0,-6 0 0,6 0 0,-6 0 0,2 0 0,1 3 0,0-2 0,1 2 0,-2-3 0,1 0 0,-3 0 0,6 0 0,-6 0 0,6 0 0,-6 0 0,3 0 0,-1 3 0,-2-2 0,3 2 0,0-3 0,-3 0 0,6 0 0,-6 0 0,6 0 0,-6 0 0,6 3 0,-6-2 0,6 2 0,-6-3 0,6 0 0,-3 0 0,1 0 0,1 3 0,-1-2 0,-1 2 0,3-3 0,-2 0 0,-1 0 0,3 3 0,-6-3 0,6 4 0,-6-4 0,6 0 0,-2 0 0,-1 0 0,3 0 0,-3 0 0,1 0 0,2 0 0,-6 0 0,6 0 0,-3 0 0,1 0 0,2 0 0,-6 0 0,6 0 0,-3 0 0,4 0 0,0 0 0,0 0 0,-4 0 0,3 0 0,-3 0 0,4 0 0,0 0 0,0 0 0,0 0 0,-1 0 0,1 0 0,4 0 0,-3 0 0,2 0 0,-3 0 0,0 0 0,0 3 0,0-3 0,3 3 0,-2-3 0,3 0 0,-4 0 0,0 3 0,-1-2 0,-2 2 0,2-3 0,-3 0 0,4 0 0,0 0 0,0 0 0,-1 0 0,1 0 0,0 0 0,0 0 0,0 0 0,-1 0 0,-2 0 0,2 0 0,-3 0 0,4 0 0,0 0 0,-4 0 0,3 0 0,-2 0 0,-1 0 0,3 0 0,-3 0 0,1 0 0,2 0 0,-3 0 0,4 0 0,0 0 0,-4 0 0,3 0 0,-2 0 0,2 0 0,1 0 0,0 0 0,0 0 0,0 0 0,-1 0 0,1 0 0,0 0 0,0 0 0,0 0 0,-1 0 0,1 0 0,0 0 0,0 0 0,0 0 0,-1 0 0,-2 0 0,2 0 0,-3 0 0,1 0 0,-2 0 0,-3 0 0,1 0 0,-1 0 0,0 0 0,0 0 0,-2-2 0,-1-2 0,-3-6 0,0 6 0,0-2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06T23:50:33.715"/>
    </inkml:context>
    <inkml:brush xml:id="br0">
      <inkml:brushProperty name="width" value="0.05" units="cm"/>
      <inkml:brushProperty name="height" value="0.3" units="cm"/>
      <inkml:brushProperty name="color" value="#E71224"/>
      <inkml:brushProperty name="inkEffects" value="pencil"/>
    </inkml:brush>
  </inkml:definitions>
  <inkml:trace contextRef="#ctx0" brushRef="#br0">1 65 16383,'10'0'0,"3"0"0,-6 0 0,6 0 0,-2 0 0,3 0 0,-1 0 0,-2 0 0,2 0 0,1 0 0,1 0 0,3 0 0,-4 0 0,-1 0 0,1 0 0,0 0 0,0 0 0,0 0 0,-1 0 0,1 0 0,0 3 0,0-2 0,0 2 0,-1-3 0,42 3 0,-31-2 0,30 2 0,-40-3 0,0 0 0,0 0 0,0 0 0,-1 0 0,1 0 0,0 0 0,-4 0 0,3 0 0,-2 0 0,3 0 0,-4 0 0,3 0 0,-3 0 0,1 0 0,2 0 0,-6 0 0,6 0 0,-6 0 0,6 0 0,-3 0 0,1 0 0,2 0 0,-6 0 0,6 0 0,-6 0 0,6 0 0,-6 0 0,6 0 0,-6 0 0,6 0 0,-6 0 0,6 0 0,-6 0 0,6 0 0,-3 0 0,1 0 0,2 0 0,-6 0 0,6 0 0,-6 0 0,6 0 0,-3 0 0,1 0 0,2 0 0,-6 0 0,6 0 0,-3 0 0,0 0 0,3 0 0,-2 0 0,-1 0 0,3 0 0,-6 0 0,6 0 0,-6 0 0,6 0 0,-2 0 0,-1 0 0,3 0 0,-6 0 0,6 0 0,-2 0 0,2 0 0,-2 0 0,2 0 0,-3 0 0,4 0 0,-4 0 0,3 0 0,-2 0 0,3 0 0,-1 0 0,-2 0 0,2 0 0,-3 0 0,4 0 0,0 0 0,0 0 0,-1 0 0,-2 0 0,2 0 0,-3 0 0,4 0 0,0 0 0,0 0 0,-4 0 0,3 0 0,-2 0 0,2 0 0,1 0 0,-3 0 0,2 0 0,-3 0 0,4 0 0,0 0 0,-1 0 0,1 0 0,0 0 0,-4 0 0,3 0 0,-2 0 0,3 0 0,-1 0 0,1 0 0,0 0 0,0 0 0,0 0 0,-1 0 0,1 0 0,0 0 0,0 0 0,0 0 0,-1 0 0,1 0 0,0 0 0,0 0 0,0 0 0,-1 0 0,5 0 0,-3 0 0,3 0 0,-5 0 0,1 0 0,4 0 0,-3 0 0,2 0 0,-3 0 0,4 0 0,-3 0 0,3 0 0,-1 0 0,-2 0 0,7 0 0,-7 0 0,2 0 0,1 0 0,-3 0 0,6 0 0,-6 0 0,7 0 0,-7 0 0,6 0 0,-6 0 0,7-3 0,-7 2 0,6-3 0,-6 4 0,7 0 0,-7 0 0,6 0 0,-2 0 0,0 0 0,2 0 0,-6 0 0,7 0 0,-7 0 0,6 0 0,-6 0 0,7 0 0,-7 0 0,6 0 0,-6 0 0,3 0 0,0 0 0,-4 0 0,4 0 0,0 0 0,-3 0 0,2 0 0,-3 0 0,4 0 0,-3 0 0,3 0 0,-5 0 0,1 0 0,0 0 0,0 0 0,-1 0 0,1 0 0,0 0 0,0 0 0,0 0 0,-4-2 0,3 1 0,-3-2 0,4 3 0,0 0 0,0 0 0,0-3 0,-1 2 0,-2-2 0,2 3 0,-3 0 0,4 0 0,0 0 0,0 0 0,-1 0 0,1 0 0,-3 0 0,2 0 0,-3 0 0,4-3 0,0 2 0,-4-2 0,3 3 0,-6 0 0,6 0 0,-2 0 0,-1 0 0,3 0 0,-6 0 0,3-3 0,-1 3 0,-2-3 0,3 3 0,-4 0 0,0 0 0,1-3 0,2 2 0,-2-2 0,3 3 0,-4 0 0,0 0 0,1-2 0,-1 1 0,0-5 0,0 6 0,-2-6 0,-1 2 0,-3-2 0,0 0 0,0 2 0,0 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06T23:50:39.117"/>
    </inkml:context>
    <inkml:brush xml:id="br0">
      <inkml:brushProperty name="width" value="0.05" units="cm"/>
      <inkml:brushProperty name="height" value="0.3" units="cm"/>
      <inkml:brushProperty name="color" value="#E71224"/>
      <inkml:brushProperty name="inkEffects" value="pencil"/>
    </inkml:brush>
  </inkml:definitions>
  <inkml:trace contextRef="#ctx0" brushRef="#br0">1 6 16383,'6'0'0,"0"0"0,1 0 0,-1 0 0,0 0 0,4 0 0,-3 0 0,2 0 0,-2 0 0,-1 3 0,0-3 0,0 3 0,1-3 0,-1 0 0,0 0 0,0 0 0,0 0 0,1 0 0,-1 0 0,0 0 0,0 0 0,1 0 0,-1 0 0,0 0 0,0 0 0,1 0 0,-1 0 0,0 0 0,0 0 0,1 0 0,-1 0 0,0 0 0,0 0 0,1 0 0,-1 0 0,0 0 0,0 0 0,0 0 0,1 0 0,-1 0 0,0 0 0,0 0 0,1 0 0,-1 0 0,0 0 0,0 0 0,1 0 0,-1 0 0,0 0 0,0 0 0,1 0 0,-1 0 0,0 0 0,0 0 0,0 0 0,1 0 0,-1 0 0,0 0 0,0 0 0,1 0 0,-1 0 0,0 0 0,0 0 0,1 0 0,-1 0 0,0 0 0,0 0 0,1 0 0,-1 0 0,0 0 0,0 0 0,1 0 0,-1 0 0,0 0 0,0 0 0,0 0 0,1 0 0,-1 0 0,0 0 0,0 0 0,1 0 0,-1 0 0,0 0 0,0 0 0,1 0 0,-1 0 0,0 0 0,0 0 0,1 0 0,-1 0 0,0 0 0,0 0 0,0 0 0,1 0 0,-1 3 0,4-2 0,-3 1 0,6-2 0,-6 0 0,6 3 0,-3-2 0,0 2 0,3-3 0,-2 0 0,-1 0 0,3 3 0,-6-2 0,6 2 0,-6-3 0,6 0 0,-2 0 0,-1 0 0,3 0 0,-6 0 0,6 0 0,-6 0 0,6 0 0,-2 0 0,-1 0 0,0 0 0,-1 0 0,-2 0 0,6 0 0,-6 0 0,6 0 0,-6 0 0,3 0 0,0 0 0,-3 0 0,2 0 0,1 0 0,-3 0 0,3 0 0,-1 0 0,-2 0 0,3 0 0,-1 0 0,-1 0 0,1 0 0,1 0 0,-3 0 0,6 0 0,-6 0 0,6 0 0,-6 0 0,6 0 0,-6 0 0,6 0 0,-6 0 0,6 0 0,-3 0 0,1 0 0,2 0 0,-3 0 0,1 0 0,2 0 0,-3 0 0,0 0 0,3 0 0,-6 0 0,6 0 0,-6 0 0,6 0 0,-2 0 0,-1 0 0,3 0 0,-6 0 0,6 0 0,-6 0 0,3 0 0,0 3 0,-3-2 0,2 2 0,1-3 0,-3 0 0,2 0 0,1 0 0,-3 0 0,3 0 0,-1 0 0,-2 0 0,3 0 0,-4 0 0,1 0 0,2 0 0,-2 0 0,3 0 0,-4 0 0,4 0 0,-3 0 0,2 0 0,1 0 0,-3 0 0,3 0 0,-1 0 0,-2 0 0,3 0 0,-1 0 0,-2 0 0,3 0 0,0 0 0,-3 0 0,6 0 0,-6 0 0,6 0 0,-6 0 0,6 0 0,-6 0 0,6 0 0,-6 0 0,6 0 0,-6 0 0,6 0 0,-6 0 0,6 3 0,-6-2 0,6 2 0,-3-3 0,1 0 0,2 0 0,-6 0 0,6 0 0,-6 0 0,6 0 0,-6 0 0,6 3 0,-6-2 0,6 2 0,-6-3 0,6 0 0,-6 0 0,3 0 0,-1 0 0,-2 0 0,3 0 0,-1 0 0,-1 0 0,1 0 0,1 0 0,-3 0 0,2 0 0,-2 0 0,2 0 0,-2 0 0,3 0 0,-4 0 0,4 0 0,-3 0 0,2 0 0,1 0 0,-3 0 0,3 0 0,-4 0 0,4 0 0,-3 0 0,6 0 0,-6 0 0,2 0 0,-3 0 0,4 0 0,-3 0 0,3 0 0,-1 0 0,-2 0 0,6 0 0,-6 0 0,3 0 0,0 0 0,-3 0 0,6 0 0,-6 0 0,6 0 0,-3 0 0,1 0 0,-2 0 0,1 0 0,-3 0 0,6 0 0,-6 0 0,6 0 0,-6 0 0,6 0 0,-6 0 0,3 0 0,-4 0 0,3 0 0,-2 0 0,6 0 0,-6 0 0,3 0 0,0 0 0,-3 0 0,2 0 0,1 0 0,-3 0 0,6 0 0,-6 0 0,6 0 0,-6 0 0,6 0 0,-6 0 0,3 0 0,-1 0 0,-2 0 0,6 0 0,-6 0 0,6 0 0,-6 0 0,6 0 0,-6 0 0,3 0 0,0 0 0,-3 0 0,2 0 0,-2 0 0,2 0 0,-2 0 0,3 0 0,-4 0 0,0 0 0,4 0 0,-3 0 0,3 0 0,-4 0 0,3 0 0,-1 0 0,1 0 0,-3 0 0,1 0 0,2 0 0,-2 0 0,3 0 0,-4 0 0,0 0 0,1 0 0,-1 0 0,0 0 0,0-3 0,1 2 0,-1-2 0,-3 1 0,3 1 0,-3-2 0,3 3 0,1 0 0,-4-3 0,3 3 0,-3-3 0,3 3 0,-2-3 0,-1-1 0,-3-2 0,0-4 0,0 6 0,0-2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06T23:50:47.097"/>
    </inkml:context>
    <inkml:brush xml:id="br0">
      <inkml:brushProperty name="width" value="0.05" units="cm"/>
      <inkml:brushProperty name="height" value="0.3" units="cm"/>
      <inkml:brushProperty name="color" value="#E71224"/>
      <inkml:brushProperty name="inkEffects" value="pencil"/>
    </inkml:brush>
  </inkml:definitions>
  <inkml:trace contextRef="#ctx0" brushRef="#br0">1 45 16383,'6'0'0,"0"0"0,1 0 0,-1 0 0,0 0 0,0 0 0,0 0 0,1 0 0,-1 0 0,0 0 0,0 0 0,1 0 0,-1 0 0,0 0 0,0 0 0,4 0 0,-3 0 0,6 0 0,-6 0 0,6 0 0,-6 0 0,6 0 0,-6 3 0,6-2 0,-6 2 0,6-3 0,-6 0 0,3 0 0,-1 0 0,-2 0 0,3 0 0,-4 0 0,1 0 0,-1 0 0,0 0 0,0 0 0,4 0 0,-3 0 0,3 0 0,-4 0 0,0 0 0,0 0 0,0 0 0,1 0 0,-1 0 0,0 0 0,0 0 0,1 0 0,-1 0 0,0 0 0,4 0 0,-3 0 0,2 0 0,-2 0 0,-1 0 0,3 0 0,-1 0 0,1 0 0,-3 0 0,1 0 0,2 0 0,-2 0 0,3 0 0,-4 0 0,4 0 0,-3 0 0,2 0 0,-2 0 0,-1 0 0,0 0 0,4 0 0,-3 0 0,2 0 0,1 0 0,-3 0 0,3 0 0,-4 0 0,3 0 0,-1 0 0,1 0 0,-3 0 0,4 0 0,-3 0 0,6 0 0,-6 0 0,3 0 0,-1 0 0,-2 0 0,3 0 0,0 0 0,-3 0 0,2 0 0,1 0 0,-3 0 0,2 0 0,1 0 0,-3 0 0,3 0 0,-4 0 0,4 0 0,-3-3 0,2 2 0,-2-2 0,-1 3 0,0 0 0,4 0 0,-3 0 0,2 0 0,-3-3 0,1 3 0,-1-3 0,0 3 0,0 0 0,1 0 0,-1-3 0,0 2 0,4-1 0,-3 2 0,2 0 0,-2 0 0,-1-3 0,0 2 0,4-2 0,-3 3 0,2 0 0,-2 0 0,-1 0 0,3 0 0,-1 0 0,1 0 0,-3 0 0,4 0 0,-3-3 0,3 3 0,-4-3 0,0 3 0,4 0 0,-3 0 0,2 0 0,-2 0 0,-1 0 0,0-3 0,0 2 0,1-1 0,-1 2 0,0 0 0,0 0 0,4 0 0,-3 0 0,3-3 0,-4 2 0,0-2 0,0 3 0,0 0 0,1 0 0,-1 0 0,0 0 0,0 0 0,1 0 0,-1 0 0,0 0 0,0-3 0,1 3 0,-1-3 0,0 3 0,0 0 0,1 0 0,-1 0 0,0 0 0,4 0 0,-3 0 0,2 0 0,-2 0 0,-1 0 0,3 0 0,-2 0 0,3 0 0,-4 0 0,4 0 0,-3 0 0,3 0 0,-4 0 0,3 0 0,-2 0 0,3 0 0,-4 0 0,1 0 0,2 0 0,-2 0 0,3 0 0,-1 0 0,-2 0 0,3 0 0,-4 0 0,4 0 0,-3 0 0,3 0 0,-1 0 0,-2 0 0,3 0 0,-1 0 0,-1 0 0,1 0 0,-3 0 0,4 0 0,-3 0 0,6 0 0,-6 0 0,3 0 0,-4 0 0,3 0 0,-1 0 0,1 0 0,1 0 0,-3 0 0,2 0 0,1 0 0,-3 0 0,3 0 0,-1 0 0,-2 0 0,3 0 0,0 0 0,-3 0 0,2 0 0,1 0 0,-3 0 0,3 0 0,-1 0 0,-2 0 0,3 0 0,-1 0 0,-2 0 0,6 0 0,-6 0 0,6 0 0,-5 0 0,1 0 0,1 0 0,-3 0 0,6 0 0,-3 0 0,1 0 0,2 0 0,-6 0 0,6 0 0,-6 0 0,6 0 0,-6 0 0,6 0 0,-6 0 0,6 0 0,-6 0 0,6 0 0,-6 0 0,6 0 0,-6 0 0,6 0 0,-6 0 0,2 0 0,1 0 0,-3 0 0,3 0 0,-1 0 0,-2 0 0,6 0 0,-6 0 0,3 0 0,0 0 0,-3 0 0,2 0 0,1 0 0,-3 0 0,3 0 0,-1 0 0,-2 0 0,3 0 0,-1 0 0,-1 0 0,1 0 0,1 0 0,-3 0 0,2 0 0,1 0 0,-3 0 0,3 0 0,-1 0 0,-2 0 0,3 0 0,0 0 0,-3 0 0,2 0 0,1 0 0,-3 0 0,6 0 0,-6 0 0,3 0 0,-1 0 0,-2 0 0,6 0 0,-6 0 0,6 0 0,-6 0 0,6 0 0,-6 0 0,6 0 0,-6 0 0,3 0 0,0 0 0,-3 0 0,2 0 0,1 0 0,-3 0 0,2 0 0,1 0 0,-3 0 0,3 0 0,-4 0 0,0 0 0,0 0 0,1 0 0,-1 0 0,0 0 0,0 0 0,1 0 0,-1 0 0,0 0 0,0 0 0,1 3 0,-1-3 0,0 3 0,0-3 0,1 0 0,2 0 0,-2 0 0,3 0 0,-1 3 0,-2-2 0,3 2 0,0-3 0,0 3 0,1-2 0,1 2 0,-1-3 0,3 0 0,-1 3 0,-2-2 0,2 2 0,-3-3 0,4 0 0,4 0 0,-3 3 0,2-2 0,-3 2 0,4-3 0,-3 0 0,6 0 0,-6 0 0,3 0 0,0 0 0,-4 0 0,4 3 0,-4-2 0,0 2 0,0-3 0,-1 0 0,1 0 0,-3 0 0,-2 0 0,-3 0 0,4 0 0,-3 2 0,3-1 0,-4 2 0,0-3 0,0 0 0,1 0 0,-1 0 0,0 0 0,0 0 0,1 3 0,-1-3 0,0 3 0,0-3 0,1 0 0,-1 0 0,-3 0 0,0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06T23:50:50.901"/>
    </inkml:context>
    <inkml:brush xml:id="br0">
      <inkml:brushProperty name="width" value="0.05" units="cm"/>
      <inkml:brushProperty name="height" value="0.3" units="cm"/>
      <inkml:brushProperty name="color" value="#E71224"/>
      <inkml:brushProperty name="inkEffects" value="pencil"/>
    </inkml:brush>
  </inkml:definitions>
  <inkml:trace contextRef="#ctx0" brushRef="#br0">1 17 16383,'6'0'0,"0"0"0,4 0 0,-3 0 0,6 0 0,-6 0 0,6 0 0,-6 0 0,6 0 0,-3 0 0,1 0 0,2 0 0,-3 0 0,0 0 0,3 0 0,-2 0 0,-1 0 0,3 0 0,2 0 0,-1 0 0,4 0 0,-4 0 0,0 0 0,0 0 0,3 0 0,-2 0 0,3 0 0,-4 0 0,-1 0 0,1 0 0,0 3 0,0-2 0,0 2 0,-1-3 0,1 0 0,-3 0 0,2 0 0,-3 0 0,0 0 0,3 0 0,-6 0 0,3 0 0,0 0 0,-3 0 0,6 0 0,-6 0 0,6 0 0,-6 0 0,2 0 0,1 0 0,-3 0 0,6 0 0,-6 0 0,6 0 0,-6 0 0,6 3 0,-2-2 0,-1 2 0,3-3 0,-6 0 0,6 0 0,-3 0 0,1 0 0,-2 0 0,1 0 0,0 0 0,1 0 0,2 0 0,-6 0 0,6 0 0,-6 0 0,3 0 0,-1 0 0,-2 3 0,6-2 0,-6 1 0,6-2 0,-6 0 0,3 0 0,-1 0 0,-1 0 0,1 0 0,1 0 0,-3 0 0,2 0 0,-2 0 0,2 0 0,-2 0 0,3 0 0,-4 0 0,4 0 0,-3 0 0,2 0 0,-2 0 0,-1 0 0,0 0 0,0 0 0,4 0 0,-3 0 0,3 0 0,-4 0 0,3 0 0,-1 0 0,1 0 0,-3 0 0,1 0 0,2 0 0,-2 0 0,3 0 0,-1 0 0,-1 0 0,1 0 0,1 0 0,-3 0 0,2 0 0,1 0 0,-3 0 0,6 3 0,-6-2 0,6 2 0,-6-3 0,3 0 0,-1 0 0,-2 0 0,3 0 0,0 3 0,-3-2 0,2 2 0,1-3 0,-3 0 0,3 0 0,-1 0 0,-2 0 0,3 0 0,-1 0 0,-1 0 0,1 0 0,-3 0 0,1 0 0,-1 0 0,0 0 0,0 0 0,1 0 0,-1 0 0,0 0 0,0 0 0,0 0 0,4 0 0,-3 0 0,3 0 0,-4 0 0,0 0 0,0 0 0,4 0 0,-3 0 0,3 0 0,-1 0 0,-2 0 0,3 0 0,-4 0 0,4 0 0,-3 0 0,3 0 0,-1 0 0,-2 0 0,6 0 0,-6 0 0,3 0 0,-1 0 0,-2 0 0,3 0 0,0 0 0,0 0 0,1 0 0,2 0 0,-3 0 0,0 0 0,3 0 0,-2 0 0,3 0 0,-1 0 0,-2 0 0,2 0 0,-3 0 0,4 0 0,0 0 0,4 0 0,-4 0 0,4 0 0,-4 0 0,0 0 0,-1 0 0,-2 0 0,2 0 0,-3 0 0,4 0 0,0 0 0,-4 0 0,3 0 0,-2 0 0,-1 0 0,3 0 0,-6 0 0,6 0 0,-2 0 0,-1 0 0,3 0 0,-3 0 0,4 0 0,-3 0 0,2 0 0,-3 0 0,4 0 0,-4 0 0,3 0 0,-2 0 0,2 0 0,1 0 0,-3 0 0,2 0 0,-3 0 0,4 0 0,-4 0 0,3 0 0,-2 0 0,-1 0 0,3 0 0,-2 0 0,2 0 0,1 0 0,-3 0 0,1 0 0,-1 0 0,3 0 0,-4 0 0,3 0 0,-2 0 0,2 0 0,-2 0 0,2 0 0,-6 0 0,6 0 0,-6 0 0,2 0 0,1 0 0,-3 0 0,3-3 0,-4 3 0,0-6 0,4 5 0,-3-2 0,2 1 0,-2 1 0,-1-2 0,0 0 0,0 3 0,1-3 0,-1 0 0,0 2 0,0-2 0,1 1 0,-4-2 0,0-2 0,-3 2 0,0 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06T23:51:07.441"/>
    </inkml:context>
    <inkml:brush xml:id="br0">
      <inkml:brushProperty name="width" value="0.05" units="cm"/>
      <inkml:brushProperty name="height" value="0.3" units="cm"/>
      <inkml:brushProperty name="color" value="#E71224"/>
      <inkml:brushProperty name="inkEffects" value="pencil"/>
    </inkml:brush>
  </inkml:definitions>
  <inkml:trace contextRef="#ctx0" brushRef="#br0">1 71 16383,'6'0'0,"0"0"0,0 0 0,1 0 0,-1 0 0,0 3 0,0-2 0,1 1 0,-1-2 0,0 0 0,0 0 0,1 0 0,-1 0 0,0 3 0,0-2 0,1 2 0,-1-3 0,0 0 0,0 0 0,0 0 0,1 0 0,-1 0 0,0 0 0,0 0 0,1 0 0,-1 0 0,0 0 0,0 0 0,1 0 0,-1 0 0,0 0 0,0 0 0,1 0 0,-1 0 0,0 0 0,0 0 0,1 0 0,-1 0 0,0 0 0,0 0 0,0 0 0,1 0 0,-1 0 0,0 0 0,0 0 0,1 0 0,-1 0 0,0 0 0,0 0 0,1 0 0,-1 0 0,0 0 0,0 0 0,1 0 0,-1 0 0,0 0 0,0 0 0,0 0 0,1 0 0,-1 0 0,0 0 0,0 0 0,1 0 0,-1 0 0,0 0 0,0 0 0,1 0 0,-1 0 0,0 0 0,0 0 0,1 0 0,-1 0 0,0 0 0,0 0 0,1 0 0,-1 0 0,0 0 0,0 0 0,0 0 0,1 0 0,-1 0 0,0 0 0,0-3 0,1 2 0,-1-2 0,0 3 0,0 0 0,1 0 0,-1 0 0,3 0 0,-2 0 0,3-2 0,-4 1 0,1-2 0,-1 3 0,0-3 0,0 3 0,1-3 0,-1 3 0,0 0 0,4 0 0,-3 0 0,2 0 0,-3 0 0,1 0 0,-1 0 0,0-3 0,0 2 0,4-2 0,-3 3 0,3 0 0,-4 0 0,4 0 0,-3 0 0,2 0 0,-3 0 0,1-2 0,2 1 0,-2-2 0,3 3 0,-4 0 0,0 0 0,4-3 0,-3 2 0,3-2 0,-4 3 0,4 0 0,-3 0 0,2 0 0,1 0 0,-3 0 0,2-3 0,-2 3 0,2-3 0,-2 3 0,3 0 0,0 0 0,-3-3 0,2 2 0,1-2 0,-3 3 0,3 0 0,-1 0 0,-2-2 0,3 1 0,-4-2 0,4 3 0,-3 0 0,2 0 0,-2 0 0,-1 0 0,0-3 0,0 3 0,0-3 0,1 3 0,-1 0 0,0 0 0,0 0 0,1 0 0,-1 0 0,0 0 0,0 0 0,1 0 0,-1 0 0,0 0 0,0 0 0,-2-3 0,1 2 0,-1-2 0,-1 1 0,0-2 0,-3 1 0,0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06T23:51:16.952"/>
    </inkml:context>
    <inkml:brush xml:id="br0">
      <inkml:brushProperty name="width" value="0.05" units="cm"/>
      <inkml:brushProperty name="height" value="0.3" units="cm"/>
      <inkml:brushProperty name="color" value="#E71224"/>
      <inkml:brushProperty name="inkEffects" value="pencil"/>
    </inkml:brush>
  </inkml:definitions>
  <inkml:trace contextRef="#ctx0" brushRef="#br0">0 32 16383,'6'0'0,"1"0"0,-1 0 0,0 0 0,0 0 0,1 0 0,-1 0 0,0 0 0,0 0 0,0 0 0,1 0 0,-1 0 0,0 0 0,0 0 0,1 0 0,-1 0 0,3 0 0,-1 0 0,1 0 0,-3 0 0,1 0 0,2 0 0,-2 0 0,3 0 0,-4 0 0,0 0 0,1 0 0,-1 0 0,0 0 0,0 0 0,1 0 0,-1 0 0,0 0 0,0 0 0,0 0 0,1 0 0,-1 0 0,0 0 0,0 0 0,1 0 0,-1 0 0,0 0 0,0 0 0,1 0 0,-1 0 0,0 0 0,0 0 0,1 0 0,-1 0 0,0 0 0,0-3 0,1 2 0,-1-2 0,0 3 0,0 0 0,0 0 0,1 0 0,-1 0 0,0 0 0,0 0 0,1 0 0,-1 0 0,0 0 0,0 0 0,1 0 0,-1 0 0,0-2 0,0 1 0,1-2 0,-1 3 0,0 0 0,0-3 0,0 3 0,1-3 0,-1 3 0,0 0 0,0 0 0,1 0 0,-1 0 0,0 0 0,0-3 0,1 2 0,-1-2 0,0 3 0,0 0 0,1 0 0,-1 0 0,-3-2 0,3 1 0,-3-2 0,4 3 0,-1 0 0,0 0 0,0 0 0,0 0 0,1 0 0,-1 0 0,0 0 0,0 0 0,1 0 0,-1 0 0,0 0 0,0 0 0,1 0 0,-1 0 0,0 0 0,0 0 0,1 0 0,-1 0 0,0 0 0,0 0 0,0 0 0,1 0 0,-1 0 0,0 0 0,0 0 0,1 0 0,-1 0 0,0 0 0,0 0 0,1 0 0,-1 0 0,0 0 0,0 0 0,1 0 0,-1 0 0,0 0 0,0 0 0,0 0 0,1 0 0,2 0 0,-2 0 0,3 0 0,-4 0 0,0 0 0,4 0 0,-3 0 0,3 0 0,-4 0 0,0 0 0,0 0 0,1 0 0,-1 0 0,0 0 0,0 0 0,4 0 0,-3 0 0,3 0 0,-4 0 0,0 0 0,0 0 0,1 0 0,-1 0 0,0 0 0,0 0 0,1 0 0,-1 0 0,0 0 0,0 0 0,1 0 0,-1 0 0,0 0 0,0 0 0,0 0 0,1 0 0,-1 0 0,0 0 0,0 0 0,1 0 0,-1 0 0,0 0 0,0 0 0,1 0 0,-1 0 0,0 0 0,0 0 0,1 0 0,-1 0 0,0 0 0,0 0 0,0 0 0,1 0 0,-1 0 0,0 0 0,0 0 0,1 0 0,-1 0 0,0 0 0,0 0 0,1 0 0,-1 0 0,0 0 0,0 0 0,1 0 0,-1 0 0,0 0 0,0 0 0,0 0 0,1 0 0,-1 0 0,0 0 0,0 0 0,1 0 0,-1 0 0,0 0 0,0 0 0,1 0 0,-1 0 0,0 0 0,0 0 0,1 0 0,-1 0 0,0 0 0,0 0 0,1 0 0,-1 0 0,0 0 0,0 0 0,0 0 0,1 0 0,-1 0 0,0 0 0,0 0 0,1 0 0,-1 0 0,0 0 0,0 0 0,1 0 0,-1 0 0,0 0 0,0 0 0,1 0 0,-1 0 0,0 0 0,0 0 0,0 0 0,1 0 0,-1 0 0,0 0 0,0 0 0,1 0 0,-1 0 0,0 0 0,0 0 0,1 0 0,-1 0 0,0 0 0,0 0 0,1 0 0,-1 0 0,0 0 0,0 0 0,1 0 0,-1 0 0,0 0 0,0 0 0,0 0 0,1 0 0,-1 0 0,0 0 0,0 0 0,1 0 0,-1 0 0,0 0 0,0 0 0,4 0 0,-3 0 0,3 0 0,-4 0 0,0 0 0,0 3 0,4-2 0,-3 1 0,3-2 0,-4 0 0,0 0 0,0 0 0,1 0 0,-1 0 0,3 0 0,-2 0 0,3 0 0,-4 3 0,1-2 0,2 2 0,-2-3 0,3 0 0,-4 0 0,0 0 0,4 0 0,-3 0 0,3 0 0,-4 0 0,0 0 0,0 0 0,0 0 0,1 0 0,-1 2 0,0-1 0,0 2 0,1-3 0,-1 0 0,0 0 0,0 0 0,1 0 0,-1 0 0,0 0 0,0 3 0,1-3 0,-1 3 0,0-3 0,0 0 0,1 0 0,-1 0 0,0 0 0,0 3 0,0-3 0,1 3 0,-1-3 0,0 0 0,0 0 0,1 0 0,-1 0 0,0 0 0,0 0 0,1 0 0,-1 3 0,0-2 0,0 1 0,1-2 0,-1 0 0,0 0 0,0 0 0,0 0 0,1 0 0,-1 0 0,0 0 0,0 0 0,1 3 0,-1-2 0,0 2 0,4-3 0,-3 0 0,2 0 0,-2 0 0,-1 0 0,0 0 0,4 0 0,-3 0 0,2 0 0,-2 2 0,2-1 0,-2 2 0,3-3 0,-1 0 0,-1 0 0,5 0 0,-6 0 0,2 0 0,-3 0 0,4 0 0,-3 0 0,3 0 0,-1 0 0,-2 0 0,3 0 0,0 0 0,-3 0 0,2 0 0,-3 0 0,4 0 0,-3 0 0,6 0 0,-6 0 0,6 0 0,-6 0 0,6 0 0,-2 0 0,2 0 0,-2 0 0,2 0 0,-3 0 0,1 0 0,2 0 0,-3 0 0,0 0 0,3 0 0,-2 0 0,-1 0 0,3 0 0,-6 0 0,6 0 0,-6 0 0,6 0 0,-6 0 0,6 0 0,-6 0 0,3 0 0,0 0 0,-3 0 0,2 0 0,1 0 0,-3 0 0,3 0 0,-4 0 0,3 0 0,-2 0 0,3 0 0,-4 0 0,1 0 0,-1 0 0,0 0 0,0 0 0,1 0 0,-1 0 0,0 0 0,0 0 0,0 0 0,1 0 0,-1 0 0,-3-3 0,0 0 0,-3-4 0,0 4 0,0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06T23:51:20.386"/>
    </inkml:context>
    <inkml:brush xml:id="br0">
      <inkml:brushProperty name="width" value="0.05" units="cm"/>
      <inkml:brushProperty name="height" value="0.3" units="cm"/>
      <inkml:brushProperty name="color" value="#E71224"/>
      <inkml:brushProperty name="inkEffects" value="pencil"/>
    </inkml:brush>
  </inkml:definitions>
  <inkml:trace contextRef="#ctx0" brushRef="#br0">1 0 16383,'6'0'0,"0"0"0,1 0 0,-1 0 0,0 0 0,4 0 0,-3 0 0,2 0 0,1 0 0,-3 0 0,3 0 0,-4 0 0,0 0 0,4 0 0,-3 0 0,2 0 0,-2 0 0,-1 0 0,0 0 0,0 0 0,1 0 0,-1 0 0,0 0 0,0 0 0,4 0 0,-3 0 0,3 0 0,-4 0 0,0 0 0,0 0 0,4 0 0,-3 0 0,3 0 0,-1 0 0,-2 0 0,3 0 0,-1 0 0,2 0 0,-1 0 0,3 0 0,-6 0 0,6 0 0,-6 0 0,6 0 0,-6 0 0,6 0 0,-2 0 0,-1 0 0,3 0 0,-6 0 0,6 0 0,-6 0 0,6 0 0,-2 0 0,-1 0 0,3 0 0,-6 0 0,6 0 0,-2 0 0,2 0 0,-2 0 0,2 0 0,-3 0 0,1 0 0,2 0 0,-6 0 0,6 0 0,-3 0 0,0 0 0,3 0 0,-2 0 0,-1 3 0,3-2 0,-6 1 0,6-2 0,-2 0 0,-1 0 0,3 0 0,-6 0 0,6 0 0,-2 0 0,-1 0 0,3 0 0,-3 0 0,1 0 0,2 0 0,-3 0 0,1 0 0,2 0 0,-3 0 0,1 0 0,1 3 0,-1-2 0,-1 2 0,3-3 0,-2 0 0,3 0 0,-4 0 0,3 0 0,-3 0 0,1 0 0,2 0 0,-3 0 0,1 0 0,2 0 0,-3 0 0,4 0 0,-4 0 0,3 3 0,-2-2 0,2 2 0,1-3 0,0 0 0,0 0 0,-4 0 0,3 0 0,-2 0 0,2 0 0,1 3 0,0-2 0,0 2 0,0-3 0,-4 0 0,3 0 0,-3 0 0,4 0 0,0 0 0,0 0 0,0 0 0,-4 0 0,3 0 0,-3 0 0,4 0 0,0 0 0,0 0 0,0 0 0,-1 0 0,1 0 0,0 0 0,0 3 0,0-2 0,-1 2 0,1-3 0,0 0 0,0 0 0,0 0 0,-1 0 0,-2 0 0,2 3 0,-3-2 0,4 2 0,0-3 0,0 0 0,-1 0 0,1 0 0,0 0 0,0 3 0,0-2 0,-1 2 0,-2-3 0,2 0 0,-3 0 0,4 3 0,0-2 0,4 2 0,-4-3 0,4 0 0,-4 0 0,0 0 0,-1 0 0,1 0 0,0 0 0,0 0 0,0 0 0,-1 0 0,1 0 0,-3 0 0,2 0 0,-3 0 0,4 0 0,0 0 0,-1 0 0,1 0 0,0 0 0,0 0 0,0 0 0,-1 0 0,1 0 0,0 0 0,0 0 0,0 0 0,-1 0 0,1 0 0,0 0 0,-4 0 0,3 3 0,2-2 0,-4 2 0,6-3 0,-6 0 0,2 0 0,1 0 0,4 0 0,-3 0 0,2 0 0,-3 3 0,0-3 0,0 3 0,4-3 0,-4 0 0,4 0 0,-4 0 0,4 0 0,-4 0 0,4 0 0,-4 0 0,0 0 0,4 0 0,-4 0 0,4 0 0,-4 0 0,4 0 0,-4 0 0,4 0 0,-4 0 0,4 0 0,-4 0 0,4 0 0,0 0 0,-3 0 0,2 0 0,-3 0 0,4 0 0,-3 0 0,3 0 0,-5 0 0,1 0 0,0 0 0,0 0 0,-1 0 0,-2 0 0,2 0 0,-6 0 0,3 0 0,-4 0 0,0 0 0,0 0 0,0 0 0,1 0 0,-1 0 0,-3-2 0,0 1 0,-3-2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771237d4e5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771237d4e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38873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771237d4e5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771237d4e5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771237d4e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771237d4e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6080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771237d4e5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771237d4e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13957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8505e5f957_2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8505e5f957_2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8505e5f957_2_21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8505e5f957_2_21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7047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8505e5f957_2_21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8" name="Google Shape;1028;g8505e5f957_2_21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97967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8505e5f957_2_21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8505e5f957_2_21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771237d4e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771237d4e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8505e5f957_2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8505e5f957_2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790794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8505e5f957_2_21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6" name="Google Shape;956;g8505e5f957_2_21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39796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8505e5f957_2_21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8" name="Google Shape;1108;g8505e5f957_2_21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564347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8505e5f957_2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8505e5f957_2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342141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803c1a92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803c1a92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8505e5f957_2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8505e5f957_2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8505e5f957_2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8505e5f957_2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771237d4e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771237d4e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13726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8505e5f957_2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8505e5f957_2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2103113" y="216500"/>
            <a:ext cx="4937775" cy="4527647"/>
          </a:xfrm>
          <a:prstGeom prst="rect">
            <a:avLst/>
          </a:prstGeom>
          <a:noFill/>
          <a:ln>
            <a:noFill/>
          </a:ln>
        </p:spPr>
      </p:pic>
      <p:sp>
        <p:nvSpPr>
          <p:cNvPr id="10" name="Google Shape;10;p2"/>
          <p:cNvSpPr txBox="1">
            <a:spLocks noGrp="1"/>
          </p:cNvSpPr>
          <p:nvPr>
            <p:ph type="ctrTitle"/>
          </p:nvPr>
        </p:nvSpPr>
        <p:spPr>
          <a:xfrm>
            <a:off x="2998355" y="1010125"/>
            <a:ext cx="3147300" cy="20526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3600"/>
              <a:buNone/>
              <a:defRPr sz="3600" b="1"/>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1" name="Google Shape;11;p2"/>
          <p:cNvSpPr txBox="1">
            <a:spLocks noGrp="1"/>
          </p:cNvSpPr>
          <p:nvPr>
            <p:ph type="subTitle" idx="1"/>
          </p:nvPr>
        </p:nvSpPr>
        <p:spPr>
          <a:xfrm>
            <a:off x="311700" y="31389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000"/>
              <a:buFont typeface="Catamaran"/>
              <a:buNone/>
              <a:defRPr sz="2000">
                <a:latin typeface="Catamaran"/>
                <a:ea typeface="Catamaran"/>
                <a:cs typeface="Catamaran"/>
                <a:sym typeface="Catamaran"/>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TITLE_ONLY_1_1">
    <p:spTree>
      <p:nvGrpSpPr>
        <p:cNvPr id="1" name="Shape 54"/>
        <p:cNvGrpSpPr/>
        <p:nvPr/>
      </p:nvGrpSpPr>
      <p:grpSpPr>
        <a:xfrm>
          <a:off x="0" y="0"/>
          <a:ext cx="0" cy="0"/>
          <a:chOff x="0" y="0"/>
          <a:chExt cx="0" cy="0"/>
        </a:xfrm>
      </p:grpSpPr>
      <p:sp>
        <p:nvSpPr>
          <p:cNvPr id="55" name="Google Shape;55;p15"/>
          <p:cNvSpPr/>
          <p:nvPr/>
        </p:nvSpPr>
        <p:spPr>
          <a:xfrm>
            <a:off x="-50175" y="300150"/>
            <a:ext cx="9241500" cy="719100"/>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56;p15"/>
          <p:cNvSpPr txBox="1">
            <a:spLocks noGrp="1"/>
          </p:cNvSpPr>
          <p:nvPr>
            <p:ph type="title"/>
          </p:nvPr>
        </p:nvSpPr>
        <p:spPr>
          <a:xfrm>
            <a:off x="1063200" y="335373"/>
            <a:ext cx="7017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15"/>
          <p:cNvSpPr txBox="1">
            <a:spLocks noGrp="1"/>
          </p:cNvSpPr>
          <p:nvPr>
            <p:ph type="title" idx="2"/>
          </p:nvPr>
        </p:nvSpPr>
        <p:spPr>
          <a:xfrm>
            <a:off x="1461319" y="1852500"/>
            <a:ext cx="2444400" cy="48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8" name="Google Shape;58;p15"/>
          <p:cNvSpPr txBox="1">
            <a:spLocks noGrp="1"/>
          </p:cNvSpPr>
          <p:nvPr>
            <p:ph type="subTitle" idx="1"/>
          </p:nvPr>
        </p:nvSpPr>
        <p:spPr>
          <a:xfrm>
            <a:off x="1461325" y="2262700"/>
            <a:ext cx="2444400" cy="69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9" name="Google Shape;59;p15"/>
          <p:cNvSpPr txBox="1">
            <a:spLocks noGrp="1"/>
          </p:cNvSpPr>
          <p:nvPr>
            <p:ph type="title" idx="3"/>
          </p:nvPr>
        </p:nvSpPr>
        <p:spPr>
          <a:xfrm>
            <a:off x="5238281" y="1852500"/>
            <a:ext cx="2444400" cy="48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60" name="Google Shape;60;p15"/>
          <p:cNvSpPr txBox="1">
            <a:spLocks noGrp="1"/>
          </p:cNvSpPr>
          <p:nvPr>
            <p:ph type="subTitle" idx="4"/>
          </p:nvPr>
        </p:nvSpPr>
        <p:spPr>
          <a:xfrm>
            <a:off x="5238280" y="2262700"/>
            <a:ext cx="2444400" cy="69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1" name="Google Shape;61;p15"/>
          <p:cNvSpPr txBox="1">
            <a:spLocks noGrp="1"/>
          </p:cNvSpPr>
          <p:nvPr>
            <p:ph type="title" idx="5"/>
          </p:nvPr>
        </p:nvSpPr>
        <p:spPr>
          <a:xfrm>
            <a:off x="1461319" y="3174625"/>
            <a:ext cx="2444400" cy="48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62" name="Google Shape;62;p15"/>
          <p:cNvSpPr txBox="1">
            <a:spLocks noGrp="1"/>
          </p:cNvSpPr>
          <p:nvPr>
            <p:ph type="subTitle" idx="6"/>
          </p:nvPr>
        </p:nvSpPr>
        <p:spPr>
          <a:xfrm>
            <a:off x="1461325" y="3584825"/>
            <a:ext cx="2444400" cy="69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3" name="Google Shape;63;p15"/>
          <p:cNvSpPr txBox="1">
            <a:spLocks noGrp="1"/>
          </p:cNvSpPr>
          <p:nvPr>
            <p:ph type="title" idx="7"/>
          </p:nvPr>
        </p:nvSpPr>
        <p:spPr>
          <a:xfrm>
            <a:off x="5238281" y="3174625"/>
            <a:ext cx="2444400" cy="48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64" name="Google Shape;64;p15"/>
          <p:cNvSpPr txBox="1">
            <a:spLocks noGrp="1"/>
          </p:cNvSpPr>
          <p:nvPr>
            <p:ph type="subTitle" idx="8"/>
          </p:nvPr>
        </p:nvSpPr>
        <p:spPr>
          <a:xfrm>
            <a:off x="5238280" y="3584825"/>
            <a:ext cx="2444400" cy="69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Two Columns">
  <p:cSld name="TITLE_ONLY_1">
    <p:spTree>
      <p:nvGrpSpPr>
        <p:cNvPr id="1" name="Shape 65"/>
        <p:cNvGrpSpPr/>
        <p:nvPr/>
      </p:nvGrpSpPr>
      <p:grpSpPr>
        <a:xfrm>
          <a:off x="0" y="0"/>
          <a:ext cx="0" cy="0"/>
          <a:chOff x="0" y="0"/>
          <a:chExt cx="0" cy="0"/>
        </a:xfrm>
      </p:grpSpPr>
      <p:sp>
        <p:nvSpPr>
          <p:cNvPr id="66" name="Google Shape;66;p16"/>
          <p:cNvSpPr/>
          <p:nvPr/>
        </p:nvSpPr>
        <p:spPr>
          <a:xfrm>
            <a:off x="-50175" y="300150"/>
            <a:ext cx="7048800" cy="719100"/>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67;p16"/>
          <p:cNvSpPr txBox="1">
            <a:spLocks noGrp="1"/>
          </p:cNvSpPr>
          <p:nvPr>
            <p:ph type="title"/>
          </p:nvPr>
        </p:nvSpPr>
        <p:spPr>
          <a:xfrm>
            <a:off x="1063200" y="335373"/>
            <a:ext cx="70176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 name="Google Shape;68;p16"/>
          <p:cNvSpPr txBox="1">
            <a:spLocks noGrp="1"/>
          </p:cNvSpPr>
          <p:nvPr>
            <p:ph type="title" idx="2"/>
          </p:nvPr>
        </p:nvSpPr>
        <p:spPr>
          <a:xfrm>
            <a:off x="1842319" y="2762725"/>
            <a:ext cx="2444400" cy="48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69" name="Google Shape;69;p16"/>
          <p:cNvSpPr txBox="1">
            <a:spLocks noGrp="1"/>
          </p:cNvSpPr>
          <p:nvPr>
            <p:ph type="subTitle" idx="1"/>
          </p:nvPr>
        </p:nvSpPr>
        <p:spPr>
          <a:xfrm>
            <a:off x="1842319" y="3249125"/>
            <a:ext cx="2444400" cy="96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0" name="Google Shape;70;p16"/>
          <p:cNvSpPr txBox="1">
            <a:spLocks noGrp="1"/>
          </p:cNvSpPr>
          <p:nvPr>
            <p:ph type="title" idx="3"/>
          </p:nvPr>
        </p:nvSpPr>
        <p:spPr>
          <a:xfrm>
            <a:off x="4857281" y="2762725"/>
            <a:ext cx="2444400" cy="48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1" name="Google Shape;71;p16"/>
          <p:cNvSpPr txBox="1">
            <a:spLocks noGrp="1"/>
          </p:cNvSpPr>
          <p:nvPr>
            <p:ph type="subTitle" idx="4"/>
          </p:nvPr>
        </p:nvSpPr>
        <p:spPr>
          <a:xfrm>
            <a:off x="4857281" y="3249125"/>
            <a:ext cx="2444400" cy="96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pic>
        <p:nvPicPr>
          <p:cNvPr id="72" name="Google Shape;72;p16"/>
          <p:cNvPicPr preferRelativeResize="0"/>
          <p:nvPr/>
        </p:nvPicPr>
        <p:blipFill>
          <a:blip r:embed="rId2">
            <a:alphaModFix/>
          </a:blip>
          <a:stretch>
            <a:fillRect/>
          </a:stretch>
        </p:blipFill>
        <p:spPr>
          <a:xfrm rot="-652982">
            <a:off x="-2228827" y="2581135"/>
            <a:ext cx="3104622" cy="284678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Text">
  <p:cSld name="ONE_COLUMN_TEXT_1">
    <p:spTree>
      <p:nvGrpSpPr>
        <p:cNvPr id="1" name="Shape 82"/>
        <p:cNvGrpSpPr/>
        <p:nvPr/>
      </p:nvGrpSpPr>
      <p:grpSpPr>
        <a:xfrm>
          <a:off x="0" y="0"/>
          <a:ext cx="0" cy="0"/>
          <a:chOff x="0" y="0"/>
          <a:chExt cx="0" cy="0"/>
        </a:xfrm>
      </p:grpSpPr>
      <p:sp>
        <p:nvSpPr>
          <p:cNvPr id="83" name="Google Shape;83;p18"/>
          <p:cNvSpPr txBox="1">
            <a:spLocks noGrp="1"/>
          </p:cNvSpPr>
          <p:nvPr>
            <p:ph type="title"/>
          </p:nvPr>
        </p:nvSpPr>
        <p:spPr>
          <a:xfrm rot="-433836">
            <a:off x="4256249" y="1741598"/>
            <a:ext cx="2907925" cy="1575194"/>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4" name="Google Shape;84;p18"/>
          <p:cNvSpPr txBox="1">
            <a:spLocks noGrp="1"/>
          </p:cNvSpPr>
          <p:nvPr>
            <p:ph type="subTitle" idx="1"/>
          </p:nvPr>
        </p:nvSpPr>
        <p:spPr>
          <a:xfrm rot="-432969">
            <a:off x="4732618" y="3306567"/>
            <a:ext cx="2292760" cy="1107086"/>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Design">
  <p:cSld name="TITLE_ONLY_2_2">
    <p:spTree>
      <p:nvGrpSpPr>
        <p:cNvPr id="1" name="Shape 85"/>
        <p:cNvGrpSpPr/>
        <p:nvPr/>
      </p:nvGrpSpPr>
      <p:grpSpPr>
        <a:xfrm>
          <a:off x="0" y="0"/>
          <a:ext cx="0" cy="0"/>
          <a:chOff x="0" y="0"/>
          <a:chExt cx="0" cy="0"/>
        </a:xfrm>
      </p:grpSpPr>
      <p:pic>
        <p:nvPicPr>
          <p:cNvPr id="86" name="Google Shape;86;p19"/>
          <p:cNvPicPr preferRelativeResize="0"/>
          <p:nvPr/>
        </p:nvPicPr>
        <p:blipFill>
          <a:blip r:embed="rId2">
            <a:alphaModFix/>
          </a:blip>
          <a:stretch>
            <a:fillRect/>
          </a:stretch>
        </p:blipFill>
        <p:spPr>
          <a:xfrm>
            <a:off x="668150" y="304640"/>
            <a:ext cx="5840423" cy="4669323"/>
          </a:xfrm>
          <a:prstGeom prst="rect">
            <a:avLst/>
          </a:prstGeom>
          <a:noFill/>
          <a:ln>
            <a:noFill/>
          </a:ln>
          <a:effectLst>
            <a:outerShdw blurRad="57150" dist="19050" dir="5400000" algn="bl" rotWithShape="0">
              <a:srgbClr val="000000">
                <a:alpha val="50000"/>
              </a:srgbClr>
            </a:outerShdw>
          </a:effectLst>
        </p:spPr>
      </p:pic>
      <p:sp>
        <p:nvSpPr>
          <p:cNvPr id="87" name="Google Shape;87;p19"/>
          <p:cNvSpPr txBox="1">
            <a:spLocks noGrp="1"/>
          </p:cNvSpPr>
          <p:nvPr>
            <p:ph type="title"/>
          </p:nvPr>
        </p:nvSpPr>
        <p:spPr>
          <a:xfrm>
            <a:off x="1215600" y="487773"/>
            <a:ext cx="70176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
  <p:cSld name="SECTION_HEADER_1">
    <p:spTree>
      <p:nvGrpSpPr>
        <p:cNvPr id="1" name="Shape 88"/>
        <p:cNvGrpSpPr/>
        <p:nvPr/>
      </p:nvGrpSpPr>
      <p:grpSpPr>
        <a:xfrm>
          <a:off x="0" y="0"/>
          <a:ext cx="0" cy="0"/>
          <a:chOff x="0" y="0"/>
          <a:chExt cx="0" cy="0"/>
        </a:xfrm>
      </p:grpSpPr>
      <p:sp>
        <p:nvSpPr>
          <p:cNvPr id="89" name="Google Shape;89;p20"/>
          <p:cNvSpPr txBox="1">
            <a:spLocks noGrp="1"/>
          </p:cNvSpPr>
          <p:nvPr>
            <p:ph type="title"/>
          </p:nvPr>
        </p:nvSpPr>
        <p:spPr>
          <a:xfrm rot="-751593">
            <a:off x="1985584" y="3475404"/>
            <a:ext cx="2471738" cy="514743"/>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0" name="Google Shape;90;p20"/>
          <p:cNvSpPr txBox="1">
            <a:spLocks noGrp="1"/>
          </p:cNvSpPr>
          <p:nvPr>
            <p:ph type="subTitle" idx="1"/>
          </p:nvPr>
        </p:nvSpPr>
        <p:spPr>
          <a:xfrm rot="-739912">
            <a:off x="1652287" y="3899950"/>
            <a:ext cx="3341703" cy="792571"/>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Catamaran"/>
              <a:buNone/>
              <a:defRPr sz="1600">
                <a:latin typeface="Catamaran"/>
                <a:ea typeface="Catamaran"/>
                <a:cs typeface="Catamaran"/>
                <a:sym typeface="Catamaran"/>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1">
  <p:cSld name="SECTION_HEADER_1_1">
    <p:spTree>
      <p:nvGrpSpPr>
        <p:cNvPr id="1" name="Shape 112"/>
        <p:cNvGrpSpPr/>
        <p:nvPr/>
      </p:nvGrpSpPr>
      <p:grpSpPr>
        <a:xfrm>
          <a:off x="0" y="0"/>
          <a:ext cx="0" cy="0"/>
          <a:chOff x="0" y="0"/>
          <a:chExt cx="0" cy="0"/>
        </a:xfrm>
      </p:grpSpPr>
      <p:sp>
        <p:nvSpPr>
          <p:cNvPr id="113" name="Google Shape;113;p24"/>
          <p:cNvSpPr txBox="1">
            <a:spLocks noGrp="1"/>
          </p:cNvSpPr>
          <p:nvPr>
            <p:ph type="title"/>
          </p:nvPr>
        </p:nvSpPr>
        <p:spPr>
          <a:xfrm rot="-118108">
            <a:off x="3581953" y="3412981"/>
            <a:ext cx="2471659" cy="514804"/>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4" name="Google Shape;114;p24"/>
          <p:cNvSpPr txBox="1">
            <a:spLocks noGrp="1"/>
          </p:cNvSpPr>
          <p:nvPr>
            <p:ph type="subTitle" idx="1"/>
          </p:nvPr>
        </p:nvSpPr>
        <p:spPr>
          <a:xfrm rot="-106489">
            <a:off x="3143571" y="3846585"/>
            <a:ext cx="3341803" cy="79267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Catamaran"/>
              <a:buNone/>
              <a:defRPr sz="1600">
                <a:latin typeface="Catamaran"/>
                <a:ea typeface="Catamaran"/>
                <a:cs typeface="Catamaran"/>
                <a:sym typeface="Catamaran"/>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ercentages">
  <p:cSld name="TITLE_ONLY_1_2_1">
    <p:spTree>
      <p:nvGrpSpPr>
        <p:cNvPr id="1" name="Shape 115"/>
        <p:cNvGrpSpPr/>
        <p:nvPr/>
      </p:nvGrpSpPr>
      <p:grpSpPr>
        <a:xfrm>
          <a:off x="0" y="0"/>
          <a:ext cx="0" cy="0"/>
          <a:chOff x="0" y="0"/>
          <a:chExt cx="0" cy="0"/>
        </a:xfrm>
      </p:grpSpPr>
      <p:pic>
        <p:nvPicPr>
          <p:cNvPr id="116" name="Google Shape;116;p25"/>
          <p:cNvPicPr preferRelativeResize="0"/>
          <p:nvPr/>
        </p:nvPicPr>
        <p:blipFill>
          <a:blip r:embed="rId2">
            <a:alphaModFix/>
          </a:blip>
          <a:stretch>
            <a:fillRect/>
          </a:stretch>
        </p:blipFill>
        <p:spPr>
          <a:xfrm>
            <a:off x="454950" y="-670575"/>
            <a:ext cx="6873224" cy="7403076"/>
          </a:xfrm>
          <a:prstGeom prst="rect">
            <a:avLst/>
          </a:prstGeom>
          <a:noFill/>
          <a:ln>
            <a:noFill/>
          </a:ln>
        </p:spPr>
      </p:pic>
      <p:sp>
        <p:nvSpPr>
          <p:cNvPr id="117" name="Google Shape;117;p25"/>
          <p:cNvSpPr txBox="1">
            <a:spLocks noGrp="1"/>
          </p:cNvSpPr>
          <p:nvPr>
            <p:ph type="subTitle" idx="1"/>
          </p:nvPr>
        </p:nvSpPr>
        <p:spPr>
          <a:xfrm>
            <a:off x="3838275" y="1547900"/>
            <a:ext cx="2850000" cy="741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8" name="Google Shape;118;p25"/>
          <p:cNvSpPr txBox="1">
            <a:spLocks noGrp="1"/>
          </p:cNvSpPr>
          <p:nvPr>
            <p:ph type="title" hasCustomPrompt="1"/>
          </p:nvPr>
        </p:nvSpPr>
        <p:spPr>
          <a:xfrm>
            <a:off x="1334775" y="1547900"/>
            <a:ext cx="1880400" cy="741000"/>
          </a:xfrm>
          <a:prstGeom prst="rect">
            <a:avLst/>
          </a:prstGeom>
        </p:spPr>
        <p:txBody>
          <a:bodyPr spcFirstLastPara="1" wrap="square" lIns="91425" tIns="91425" rIns="91425" bIns="91425" anchor="ctr" anchorCtr="0">
            <a:noAutofit/>
          </a:bodyPr>
          <a:lstStyle>
            <a:lvl1pPr lvl="0" rtl="0">
              <a:spcBef>
                <a:spcPts val="0"/>
              </a:spcBef>
              <a:spcAft>
                <a:spcPts val="0"/>
              </a:spcAft>
              <a:buSzPts val="7200"/>
              <a:buNone/>
              <a:defRPr sz="72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119" name="Google Shape;119;p25"/>
          <p:cNvSpPr txBox="1">
            <a:spLocks noGrp="1"/>
          </p:cNvSpPr>
          <p:nvPr>
            <p:ph type="subTitle" idx="2"/>
          </p:nvPr>
        </p:nvSpPr>
        <p:spPr>
          <a:xfrm>
            <a:off x="3838275" y="2664400"/>
            <a:ext cx="2850000" cy="741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0" name="Google Shape;120;p25"/>
          <p:cNvSpPr txBox="1">
            <a:spLocks noGrp="1"/>
          </p:cNvSpPr>
          <p:nvPr>
            <p:ph type="title" idx="3" hasCustomPrompt="1"/>
          </p:nvPr>
        </p:nvSpPr>
        <p:spPr>
          <a:xfrm>
            <a:off x="1334775" y="2664400"/>
            <a:ext cx="1880400" cy="741000"/>
          </a:xfrm>
          <a:prstGeom prst="rect">
            <a:avLst/>
          </a:prstGeom>
        </p:spPr>
        <p:txBody>
          <a:bodyPr spcFirstLastPara="1" wrap="square" lIns="91425" tIns="91425" rIns="91425" bIns="91425" anchor="ctr" anchorCtr="0">
            <a:noAutofit/>
          </a:bodyPr>
          <a:lstStyle>
            <a:lvl1pPr lvl="0" rtl="0">
              <a:spcBef>
                <a:spcPts val="0"/>
              </a:spcBef>
              <a:spcAft>
                <a:spcPts val="0"/>
              </a:spcAft>
              <a:buSzPts val="7200"/>
              <a:buNone/>
              <a:defRPr sz="72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121" name="Google Shape;121;p25"/>
          <p:cNvSpPr txBox="1">
            <a:spLocks noGrp="1"/>
          </p:cNvSpPr>
          <p:nvPr>
            <p:ph type="subTitle" idx="4"/>
          </p:nvPr>
        </p:nvSpPr>
        <p:spPr>
          <a:xfrm>
            <a:off x="3838275" y="3780900"/>
            <a:ext cx="2850000" cy="741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2" name="Google Shape;122;p25"/>
          <p:cNvSpPr txBox="1">
            <a:spLocks noGrp="1"/>
          </p:cNvSpPr>
          <p:nvPr>
            <p:ph type="title" idx="5" hasCustomPrompt="1"/>
          </p:nvPr>
        </p:nvSpPr>
        <p:spPr>
          <a:xfrm>
            <a:off x="1334775" y="3780900"/>
            <a:ext cx="1880400" cy="741000"/>
          </a:xfrm>
          <a:prstGeom prst="rect">
            <a:avLst/>
          </a:prstGeom>
        </p:spPr>
        <p:txBody>
          <a:bodyPr spcFirstLastPara="1" wrap="square" lIns="91425" tIns="91425" rIns="91425" bIns="91425" anchor="ctr" anchorCtr="0">
            <a:noAutofit/>
          </a:bodyPr>
          <a:lstStyle>
            <a:lvl1pPr lvl="0" rtl="0">
              <a:spcBef>
                <a:spcPts val="0"/>
              </a:spcBef>
              <a:spcAft>
                <a:spcPts val="0"/>
              </a:spcAft>
              <a:buSzPts val="7200"/>
              <a:buNone/>
              <a:defRPr sz="72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2">
  <p:cSld name="SECTION_HEADER_1_1_1">
    <p:spTree>
      <p:nvGrpSpPr>
        <p:cNvPr id="1" name="Shape 145"/>
        <p:cNvGrpSpPr/>
        <p:nvPr/>
      </p:nvGrpSpPr>
      <p:grpSpPr>
        <a:xfrm>
          <a:off x="0" y="0"/>
          <a:ext cx="0" cy="0"/>
          <a:chOff x="0" y="0"/>
          <a:chExt cx="0" cy="0"/>
        </a:xfrm>
      </p:grpSpPr>
      <p:sp>
        <p:nvSpPr>
          <p:cNvPr id="146" name="Google Shape;146;p28"/>
          <p:cNvSpPr txBox="1">
            <a:spLocks noGrp="1"/>
          </p:cNvSpPr>
          <p:nvPr>
            <p:ph type="title"/>
          </p:nvPr>
        </p:nvSpPr>
        <p:spPr>
          <a:xfrm rot="530765">
            <a:off x="1278700" y="3438716"/>
            <a:ext cx="2471701" cy="514927"/>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7" name="Google Shape;147;p28"/>
          <p:cNvSpPr txBox="1">
            <a:spLocks noGrp="1"/>
          </p:cNvSpPr>
          <p:nvPr>
            <p:ph type="subTitle" idx="1"/>
          </p:nvPr>
        </p:nvSpPr>
        <p:spPr>
          <a:xfrm rot="542320">
            <a:off x="732969" y="3861485"/>
            <a:ext cx="3341797" cy="792587"/>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Catamaran"/>
              <a:buNone/>
              <a:defRPr sz="1600">
                <a:latin typeface="Catamaran"/>
                <a:ea typeface="Catamaran"/>
                <a:cs typeface="Catamaran"/>
                <a:sym typeface="Catamaran"/>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Design 1">
  <p:cSld name="Title + Design 1">
    <p:spTree>
      <p:nvGrpSpPr>
        <p:cNvPr id="1" name="Shape 99"/>
        <p:cNvGrpSpPr/>
        <p:nvPr/>
      </p:nvGrpSpPr>
      <p:grpSpPr>
        <a:xfrm>
          <a:off x="0" y="0"/>
          <a:ext cx="0" cy="0"/>
          <a:chOff x="0" y="0"/>
          <a:chExt cx="0" cy="0"/>
        </a:xfrm>
      </p:grpSpPr>
      <p:sp>
        <p:nvSpPr>
          <p:cNvPr id="100" name="Google Shape;100;p22"/>
          <p:cNvSpPr/>
          <p:nvPr/>
        </p:nvSpPr>
        <p:spPr>
          <a:xfrm>
            <a:off x="-50175" y="300150"/>
            <a:ext cx="7048800" cy="719100"/>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2"/>
          <p:cNvSpPr txBox="1">
            <a:spLocks noGrp="1"/>
          </p:cNvSpPr>
          <p:nvPr>
            <p:ph type="title"/>
          </p:nvPr>
        </p:nvSpPr>
        <p:spPr>
          <a:xfrm>
            <a:off x="1063200" y="335373"/>
            <a:ext cx="70176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90866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123"/>
        <p:cNvGrpSpPr/>
        <p:nvPr/>
      </p:nvGrpSpPr>
      <p:grpSpPr>
        <a:xfrm>
          <a:off x="0" y="0"/>
          <a:ext cx="0" cy="0"/>
          <a:chOff x="0" y="0"/>
          <a:chExt cx="0" cy="0"/>
        </a:xfrm>
      </p:grpSpPr>
      <p:sp>
        <p:nvSpPr>
          <p:cNvPr id="124" name="Google Shape;124;p26"/>
          <p:cNvSpPr/>
          <p:nvPr/>
        </p:nvSpPr>
        <p:spPr>
          <a:xfrm rot="398269">
            <a:off x="578384" y="-5755"/>
            <a:ext cx="7181238" cy="5188439"/>
          </a:xfrm>
          <a:prstGeom prst="rect">
            <a:avLst/>
          </a:prstGeom>
          <a:solidFill>
            <a:srgbClr val="F3F3F3"/>
          </a:solidFill>
          <a:ln>
            <a:noFill/>
          </a:ln>
          <a:effectLst>
            <a:outerShdw blurRad="57150" dist="19050" dir="150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6"/>
          <p:cNvSpPr txBox="1">
            <a:spLocks noGrp="1"/>
          </p:cNvSpPr>
          <p:nvPr>
            <p:ph type="title"/>
          </p:nvPr>
        </p:nvSpPr>
        <p:spPr>
          <a:xfrm>
            <a:off x="1063200" y="335373"/>
            <a:ext cx="70176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6" name="Google Shape;126;p26"/>
          <p:cNvSpPr txBox="1">
            <a:spLocks noGrp="1"/>
          </p:cNvSpPr>
          <p:nvPr>
            <p:ph type="title" idx="2"/>
          </p:nvPr>
        </p:nvSpPr>
        <p:spPr>
          <a:xfrm>
            <a:off x="1139850" y="3185150"/>
            <a:ext cx="1840500" cy="48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27" name="Google Shape;127;p26"/>
          <p:cNvSpPr txBox="1">
            <a:spLocks noGrp="1"/>
          </p:cNvSpPr>
          <p:nvPr>
            <p:ph type="subTitle" idx="1"/>
          </p:nvPr>
        </p:nvSpPr>
        <p:spPr>
          <a:xfrm>
            <a:off x="1139850" y="3595350"/>
            <a:ext cx="1840500" cy="70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8" name="Google Shape;128;p26"/>
          <p:cNvSpPr txBox="1">
            <a:spLocks noGrp="1"/>
          </p:cNvSpPr>
          <p:nvPr>
            <p:ph type="title" idx="3"/>
          </p:nvPr>
        </p:nvSpPr>
        <p:spPr>
          <a:xfrm>
            <a:off x="3277646" y="3185150"/>
            <a:ext cx="1840500" cy="48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29" name="Google Shape;129;p26"/>
          <p:cNvSpPr txBox="1">
            <a:spLocks noGrp="1"/>
          </p:cNvSpPr>
          <p:nvPr>
            <p:ph type="subTitle" idx="4"/>
          </p:nvPr>
        </p:nvSpPr>
        <p:spPr>
          <a:xfrm>
            <a:off x="3277650" y="3595350"/>
            <a:ext cx="1840500" cy="70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0" name="Google Shape;130;p26"/>
          <p:cNvSpPr txBox="1">
            <a:spLocks noGrp="1"/>
          </p:cNvSpPr>
          <p:nvPr>
            <p:ph type="title" idx="5"/>
          </p:nvPr>
        </p:nvSpPr>
        <p:spPr>
          <a:xfrm>
            <a:off x="5415438" y="3185150"/>
            <a:ext cx="1840500" cy="48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1" name="Google Shape;131;p26"/>
          <p:cNvSpPr txBox="1">
            <a:spLocks noGrp="1"/>
          </p:cNvSpPr>
          <p:nvPr>
            <p:ph type="subTitle" idx="6"/>
          </p:nvPr>
        </p:nvSpPr>
        <p:spPr>
          <a:xfrm>
            <a:off x="5415446" y="3595350"/>
            <a:ext cx="1840500" cy="70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2" name="Google Shape;132;p26"/>
          <p:cNvSpPr txBox="1">
            <a:spLocks noGrp="1"/>
          </p:cNvSpPr>
          <p:nvPr>
            <p:ph type="title" idx="7"/>
          </p:nvPr>
        </p:nvSpPr>
        <p:spPr>
          <a:xfrm>
            <a:off x="1139850" y="1775975"/>
            <a:ext cx="1840500" cy="48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3" name="Google Shape;133;p26"/>
          <p:cNvSpPr txBox="1">
            <a:spLocks noGrp="1"/>
          </p:cNvSpPr>
          <p:nvPr>
            <p:ph type="subTitle" idx="8"/>
          </p:nvPr>
        </p:nvSpPr>
        <p:spPr>
          <a:xfrm>
            <a:off x="1139850" y="2186175"/>
            <a:ext cx="1840500" cy="70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4" name="Google Shape;134;p26"/>
          <p:cNvSpPr txBox="1">
            <a:spLocks noGrp="1"/>
          </p:cNvSpPr>
          <p:nvPr>
            <p:ph type="title" idx="9"/>
          </p:nvPr>
        </p:nvSpPr>
        <p:spPr>
          <a:xfrm>
            <a:off x="3277646" y="1775975"/>
            <a:ext cx="1840500" cy="48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5" name="Google Shape;135;p26"/>
          <p:cNvSpPr txBox="1">
            <a:spLocks noGrp="1"/>
          </p:cNvSpPr>
          <p:nvPr>
            <p:ph type="subTitle" idx="13"/>
          </p:nvPr>
        </p:nvSpPr>
        <p:spPr>
          <a:xfrm>
            <a:off x="3277650" y="2186175"/>
            <a:ext cx="1840500" cy="70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6" name="Google Shape;136;p26"/>
          <p:cNvSpPr txBox="1">
            <a:spLocks noGrp="1"/>
          </p:cNvSpPr>
          <p:nvPr>
            <p:ph type="title" idx="14"/>
          </p:nvPr>
        </p:nvSpPr>
        <p:spPr>
          <a:xfrm>
            <a:off x="5415438" y="1775975"/>
            <a:ext cx="1840500" cy="48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7" name="Google Shape;137;p26"/>
          <p:cNvSpPr txBox="1">
            <a:spLocks noGrp="1"/>
          </p:cNvSpPr>
          <p:nvPr>
            <p:ph type="subTitle" idx="15"/>
          </p:nvPr>
        </p:nvSpPr>
        <p:spPr>
          <a:xfrm>
            <a:off x="5415446" y="2186175"/>
            <a:ext cx="1840500" cy="70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695886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rot="452811">
            <a:off x="3437575" y="3328334"/>
            <a:ext cx="2471509" cy="514745"/>
          </a:xfrm>
          <a:prstGeom prst="rect">
            <a:avLst/>
          </a:prstGeom>
        </p:spPr>
        <p:txBody>
          <a:bodyPr spcFirstLastPara="1" wrap="square" lIns="91425" tIns="91425" rIns="91425" bIns="91425" anchor="b" anchorCtr="0">
            <a:noAutofit/>
          </a:bodyPr>
          <a:lstStyle>
            <a:lvl1pPr lvl="0" algn="ctr">
              <a:spcBef>
                <a:spcPts val="0"/>
              </a:spcBef>
              <a:spcAft>
                <a:spcPts val="0"/>
              </a:spcAft>
              <a:buSzPts val="3000"/>
              <a:buNone/>
              <a:defRPr sz="3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subTitle" idx="1"/>
          </p:nvPr>
        </p:nvSpPr>
        <p:spPr>
          <a:xfrm rot="464367">
            <a:off x="2904682" y="3753522"/>
            <a:ext cx="3341539" cy="792628"/>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Catamaran"/>
              <a:buNone/>
              <a:defRPr sz="1600">
                <a:latin typeface="Catamaran"/>
                <a:ea typeface="Catamaran"/>
                <a:cs typeface="Catamaran"/>
                <a:sym typeface="Catamaran"/>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19"/>
        <p:cNvGrpSpPr/>
        <p:nvPr/>
      </p:nvGrpSpPr>
      <p:grpSpPr>
        <a:xfrm>
          <a:off x="0" y="0"/>
          <a:ext cx="0" cy="0"/>
          <a:chOff x="0" y="0"/>
          <a:chExt cx="0" cy="0"/>
        </a:xfrm>
      </p:grpSpPr>
      <p:sp>
        <p:nvSpPr>
          <p:cNvPr id="20" name="Google Shape;20;p5"/>
          <p:cNvSpPr txBox="1">
            <a:spLocks noGrp="1"/>
          </p:cNvSpPr>
          <p:nvPr>
            <p:ph type="body" idx="1"/>
          </p:nvPr>
        </p:nvSpPr>
        <p:spPr>
          <a:xfrm>
            <a:off x="706600" y="1450925"/>
            <a:ext cx="7702200" cy="3117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1" name="Google Shape;21;p5"/>
          <p:cNvSpPr/>
          <p:nvPr/>
        </p:nvSpPr>
        <p:spPr>
          <a:xfrm>
            <a:off x="-50175" y="300150"/>
            <a:ext cx="7048800" cy="719100"/>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22;p5"/>
          <p:cNvSpPr txBox="1">
            <a:spLocks noGrp="1"/>
          </p:cNvSpPr>
          <p:nvPr>
            <p:ph type="title"/>
          </p:nvPr>
        </p:nvSpPr>
        <p:spPr>
          <a:xfrm>
            <a:off x="1063200" y="335373"/>
            <a:ext cx="70176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7"/>
          <p:cNvSpPr/>
          <p:nvPr/>
        </p:nvSpPr>
        <p:spPr>
          <a:xfrm>
            <a:off x="-50175" y="300150"/>
            <a:ext cx="4722600" cy="719100"/>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30;p7"/>
          <p:cNvSpPr txBox="1">
            <a:spLocks noGrp="1"/>
          </p:cNvSpPr>
          <p:nvPr>
            <p:ph type="title"/>
          </p:nvPr>
        </p:nvSpPr>
        <p:spPr>
          <a:xfrm>
            <a:off x="1063200" y="335373"/>
            <a:ext cx="70176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1" name="Google Shape;31;p7"/>
          <p:cNvPicPr preferRelativeResize="0"/>
          <p:nvPr/>
        </p:nvPicPr>
        <p:blipFill>
          <a:blip r:embed="rId2">
            <a:alphaModFix/>
          </a:blip>
          <a:stretch>
            <a:fillRect/>
          </a:stretch>
        </p:blipFill>
        <p:spPr>
          <a:xfrm rot="-5400000">
            <a:off x="1343199" y="-722175"/>
            <a:ext cx="4001225" cy="764087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1369188" y="746250"/>
            <a:ext cx="4238100" cy="755700"/>
          </a:xfrm>
          <a:prstGeom prst="rect">
            <a:avLst/>
          </a:prstGeom>
        </p:spPr>
        <p:txBody>
          <a:bodyPr spcFirstLastPara="1" wrap="square" lIns="91425" tIns="91425" rIns="91425" bIns="91425" anchor="b" anchorCtr="0">
            <a:noAutofit/>
          </a:bodyPr>
          <a:lstStyle>
            <a:lvl1pPr lvl="0">
              <a:spcBef>
                <a:spcPts val="0"/>
              </a:spcBef>
              <a:spcAft>
                <a:spcPts val="0"/>
              </a:spcAft>
              <a:buSzPts val="2700"/>
              <a:buNone/>
              <a:defRPr sz="2700" b="1"/>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8"/>
          <p:cNvSpPr txBox="1">
            <a:spLocks noGrp="1"/>
          </p:cNvSpPr>
          <p:nvPr>
            <p:ph type="body" idx="1"/>
          </p:nvPr>
        </p:nvSpPr>
        <p:spPr>
          <a:xfrm>
            <a:off x="1369188" y="1580250"/>
            <a:ext cx="4238100" cy="26646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sz="1600"/>
            </a:lvl1pPr>
            <a:lvl2pPr marL="914400" lvl="1" indent="-330200">
              <a:spcBef>
                <a:spcPts val="1600"/>
              </a:spcBef>
              <a:spcAft>
                <a:spcPts val="0"/>
              </a:spcAft>
              <a:buSzPts val="1600"/>
              <a:buChar char="○"/>
              <a:defRPr sz="1600"/>
            </a:lvl2pPr>
            <a:lvl3pPr marL="1371600" lvl="2" indent="-330200">
              <a:spcBef>
                <a:spcPts val="1600"/>
              </a:spcBef>
              <a:spcAft>
                <a:spcPts val="0"/>
              </a:spcAft>
              <a:buSzPts val="1600"/>
              <a:buChar char="■"/>
              <a:defRPr sz="1600"/>
            </a:lvl3pPr>
            <a:lvl4pPr marL="1828800" lvl="3" indent="-330200">
              <a:spcBef>
                <a:spcPts val="1600"/>
              </a:spcBef>
              <a:spcAft>
                <a:spcPts val="0"/>
              </a:spcAft>
              <a:buSzPts val="1600"/>
              <a:buChar char="●"/>
              <a:defRPr sz="1600"/>
            </a:lvl4pPr>
            <a:lvl5pPr marL="2286000" lvl="4" indent="-330200">
              <a:spcBef>
                <a:spcPts val="1600"/>
              </a:spcBef>
              <a:spcAft>
                <a:spcPts val="0"/>
              </a:spcAft>
              <a:buSzPts val="1600"/>
              <a:buChar char="○"/>
              <a:defRPr sz="1600"/>
            </a:lvl5pPr>
            <a:lvl6pPr marL="2743200" lvl="5" indent="-330200">
              <a:spcBef>
                <a:spcPts val="1600"/>
              </a:spcBef>
              <a:spcAft>
                <a:spcPts val="0"/>
              </a:spcAft>
              <a:buSzPts val="1600"/>
              <a:buChar char="■"/>
              <a:defRPr sz="1600"/>
            </a:lvl6pPr>
            <a:lvl7pPr marL="3200400" lvl="6" indent="-330200">
              <a:spcBef>
                <a:spcPts val="1600"/>
              </a:spcBef>
              <a:spcAft>
                <a:spcPts val="0"/>
              </a:spcAft>
              <a:buSzPts val="1600"/>
              <a:buChar char="●"/>
              <a:defRPr sz="1600"/>
            </a:lvl7pPr>
            <a:lvl8pPr marL="3657600" lvl="7" indent="-330200">
              <a:spcBef>
                <a:spcPts val="1600"/>
              </a:spcBef>
              <a:spcAft>
                <a:spcPts val="0"/>
              </a:spcAft>
              <a:buSzPts val="1600"/>
              <a:buChar char="○"/>
              <a:defRPr sz="1600"/>
            </a:lvl8pPr>
            <a:lvl9pPr marL="4114800" lvl="8" indent="-330200">
              <a:spcBef>
                <a:spcPts val="1600"/>
              </a:spcBef>
              <a:spcAft>
                <a:spcPts val="1600"/>
              </a:spcAft>
              <a:buSzPts val="1600"/>
              <a:buChar char="■"/>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9"/>
          <p:cNvSpPr txBox="1">
            <a:spLocks noGrp="1"/>
          </p:cNvSpPr>
          <p:nvPr>
            <p:ph type="title"/>
          </p:nvPr>
        </p:nvSpPr>
        <p:spPr>
          <a:xfrm>
            <a:off x="1978800" y="634425"/>
            <a:ext cx="5186400" cy="11769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sz="3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1"/>
          <p:cNvSpPr/>
          <p:nvPr/>
        </p:nvSpPr>
        <p:spPr>
          <a:xfrm>
            <a:off x="726600" y="0"/>
            <a:ext cx="4921200" cy="1388400"/>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45;p11"/>
          <p:cNvSpPr txBox="1">
            <a:spLocks noGrp="1"/>
          </p:cNvSpPr>
          <p:nvPr>
            <p:ph type="title"/>
          </p:nvPr>
        </p:nvSpPr>
        <p:spPr>
          <a:xfrm>
            <a:off x="1063200" y="367900"/>
            <a:ext cx="4497900" cy="1020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0"/>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TITLE_1">
    <p:spTree>
      <p:nvGrpSpPr>
        <p:cNvPr id="1" name="Shape 51"/>
        <p:cNvGrpSpPr/>
        <p:nvPr/>
      </p:nvGrpSpPr>
      <p:grpSpPr>
        <a:xfrm>
          <a:off x="0" y="0"/>
          <a:ext cx="0" cy="0"/>
          <a:chOff x="0" y="0"/>
          <a:chExt cx="0" cy="0"/>
        </a:xfrm>
      </p:grpSpPr>
      <p:sp>
        <p:nvSpPr>
          <p:cNvPr id="52" name="Google Shape;52;p14"/>
          <p:cNvSpPr txBox="1">
            <a:spLocks noGrp="1"/>
          </p:cNvSpPr>
          <p:nvPr>
            <p:ph type="ctrTitle"/>
          </p:nvPr>
        </p:nvSpPr>
        <p:spPr>
          <a:xfrm>
            <a:off x="1394950" y="3598868"/>
            <a:ext cx="3187500" cy="7860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SzPts val="1800"/>
              <a:buFont typeface="Catamaran"/>
              <a:buNone/>
              <a:defRPr sz="1800">
                <a:latin typeface="Catamaran"/>
                <a:ea typeface="Catamaran"/>
                <a:cs typeface="Catamaran"/>
                <a:sym typeface="Catamaran"/>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53" name="Google Shape;53;p14"/>
          <p:cNvSpPr txBox="1">
            <a:spLocks noGrp="1"/>
          </p:cNvSpPr>
          <p:nvPr>
            <p:ph type="subTitle" idx="1"/>
          </p:nvPr>
        </p:nvSpPr>
        <p:spPr>
          <a:xfrm>
            <a:off x="1394950" y="662775"/>
            <a:ext cx="3638100" cy="251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700"/>
              <a:buFont typeface="Architects Daughter"/>
              <a:buNone/>
              <a:defRPr sz="2700">
                <a:latin typeface="Architects Daughter"/>
                <a:ea typeface="Architects Daughter"/>
                <a:cs typeface="Architects Daughter"/>
                <a:sym typeface="Architects Daughter"/>
              </a:defRPr>
            </a:lvl1pPr>
            <a:lvl2pPr lvl="1" rtl="0">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2pPr>
            <a:lvl3pPr lvl="2" rtl="0">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3pPr>
            <a:lvl4pPr lvl="3" rtl="0">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4pPr>
            <a:lvl5pPr lvl="4" rtl="0">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5pPr>
            <a:lvl6pPr lvl="5" rtl="0">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6pPr>
            <a:lvl7pPr lvl="6" rtl="0">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7pPr>
            <a:lvl8pPr lvl="7" rtl="0">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8pPr>
            <a:lvl9pPr lvl="8" rtl="0">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2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rchitects Daughter"/>
              <a:buNone/>
              <a:defRPr sz="2800" b="1">
                <a:solidFill>
                  <a:schemeClr val="dk1"/>
                </a:solidFill>
                <a:latin typeface="Architects Daughter"/>
                <a:ea typeface="Architects Daughter"/>
                <a:cs typeface="Architects Daughter"/>
                <a:sym typeface="Architects Daughter"/>
              </a:defRPr>
            </a:lvl1pPr>
            <a:lvl2pPr lvl="1">
              <a:spcBef>
                <a:spcPts val="0"/>
              </a:spcBef>
              <a:spcAft>
                <a:spcPts val="0"/>
              </a:spcAft>
              <a:buClr>
                <a:schemeClr val="dk1"/>
              </a:buClr>
              <a:buSzPts val="2800"/>
              <a:buFont typeface="Architects Daughter"/>
              <a:buNone/>
              <a:defRPr sz="2800">
                <a:solidFill>
                  <a:schemeClr val="dk1"/>
                </a:solidFill>
                <a:latin typeface="Architects Daughter"/>
                <a:ea typeface="Architects Daughter"/>
                <a:cs typeface="Architects Daughter"/>
                <a:sym typeface="Architects Daughter"/>
              </a:defRPr>
            </a:lvl2pPr>
            <a:lvl3pPr lvl="2">
              <a:spcBef>
                <a:spcPts val="0"/>
              </a:spcBef>
              <a:spcAft>
                <a:spcPts val="0"/>
              </a:spcAft>
              <a:buClr>
                <a:schemeClr val="dk1"/>
              </a:buClr>
              <a:buSzPts val="2800"/>
              <a:buFont typeface="Architects Daughter"/>
              <a:buNone/>
              <a:defRPr sz="2800">
                <a:solidFill>
                  <a:schemeClr val="dk1"/>
                </a:solidFill>
                <a:latin typeface="Architects Daughter"/>
                <a:ea typeface="Architects Daughter"/>
                <a:cs typeface="Architects Daughter"/>
                <a:sym typeface="Architects Daughter"/>
              </a:defRPr>
            </a:lvl3pPr>
            <a:lvl4pPr lvl="3">
              <a:spcBef>
                <a:spcPts val="0"/>
              </a:spcBef>
              <a:spcAft>
                <a:spcPts val="0"/>
              </a:spcAft>
              <a:buClr>
                <a:schemeClr val="dk1"/>
              </a:buClr>
              <a:buSzPts val="2800"/>
              <a:buFont typeface="Architects Daughter"/>
              <a:buNone/>
              <a:defRPr sz="2800">
                <a:solidFill>
                  <a:schemeClr val="dk1"/>
                </a:solidFill>
                <a:latin typeface="Architects Daughter"/>
                <a:ea typeface="Architects Daughter"/>
                <a:cs typeface="Architects Daughter"/>
                <a:sym typeface="Architects Daughter"/>
              </a:defRPr>
            </a:lvl4pPr>
            <a:lvl5pPr lvl="4">
              <a:spcBef>
                <a:spcPts val="0"/>
              </a:spcBef>
              <a:spcAft>
                <a:spcPts val="0"/>
              </a:spcAft>
              <a:buClr>
                <a:schemeClr val="dk1"/>
              </a:buClr>
              <a:buSzPts val="2800"/>
              <a:buFont typeface="Architects Daughter"/>
              <a:buNone/>
              <a:defRPr sz="2800">
                <a:solidFill>
                  <a:schemeClr val="dk1"/>
                </a:solidFill>
                <a:latin typeface="Architects Daughter"/>
                <a:ea typeface="Architects Daughter"/>
                <a:cs typeface="Architects Daughter"/>
                <a:sym typeface="Architects Daughter"/>
              </a:defRPr>
            </a:lvl5pPr>
            <a:lvl6pPr lvl="5">
              <a:spcBef>
                <a:spcPts val="0"/>
              </a:spcBef>
              <a:spcAft>
                <a:spcPts val="0"/>
              </a:spcAft>
              <a:buClr>
                <a:schemeClr val="dk1"/>
              </a:buClr>
              <a:buSzPts val="2800"/>
              <a:buFont typeface="Architects Daughter"/>
              <a:buNone/>
              <a:defRPr sz="2800">
                <a:solidFill>
                  <a:schemeClr val="dk1"/>
                </a:solidFill>
                <a:latin typeface="Architects Daughter"/>
                <a:ea typeface="Architects Daughter"/>
                <a:cs typeface="Architects Daughter"/>
                <a:sym typeface="Architects Daughter"/>
              </a:defRPr>
            </a:lvl6pPr>
            <a:lvl7pPr lvl="6">
              <a:spcBef>
                <a:spcPts val="0"/>
              </a:spcBef>
              <a:spcAft>
                <a:spcPts val="0"/>
              </a:spcAft>
              <a:buClr>
                <a:schemeClr val="dk1"/>
              </a:buClr>
              <a:buSzPts val="2800"/>
              <a:buFont typeface="Architects Daughter"/>
              <a:buNone/>
              <a:defRPr sz="2800">
                <a:solidFill>
                  <a:schemeClr val="dk1"/>
                </a:solidFill>
                <a:latin typeface="Architects Daughter"/>
                <a:ea typeface="Architects Daughter"/>
                <a:cs typeface="Architects Daughter"/>
                <a:sym typeface="Architects Daughter"/>
              </a:defRPr>
            </a:lvl7pPr>
            <a:lvl8pPr lvl="7">
              <a:spcBef>
                <a:spcPts val="0"/>
              </a:spcBef>
              <a:spcAft>
                <a:spcPts val="0"/>
              </a:spcAft>
              <a:buClr>
                <a:schemeClr val="dk1"/>
              </a:buClr>
              <a:buSzPts val="2800"/>
              <a:buFont typeface="Architects Daughter"/>
              <a:buNone/>
              <a:defRPr sz="2800">
                <a:solidFill>
                  <a:schemeClr val="dk1"/>
                </a:solidFill>
                <a:latin typeface="Architects Daughter"/>
                <a:ea typeface="Architects Daughter"/>
                <a:cs typeface="Architects Daughter"/>
                <a:sym typeface="Architects Daughter"/>
              </a:defRPr>
            </a:lvl8pPr>
            <a:lvl9pPr lvl="8">
              <a:spcBef>
                <a:spcPts val="0"/>
              </a:spcBef>
              <a:spcAft>
                <a:spcPts val="0"/>
              </a:spcAft>
              <a:buClr>
                <a:schemeClr val="dk1"/>
              </a:buClr>
              <a:buSzPts val="2800"/>
              <a:buFont typeface="Architects Daughter"/>
              <a:buNone/>
              <a:defRPr sz="2800">
                <a:solidFill>
                  <a:schemeClr val="dk1"/>
                </a:solidFill>
                <a:latin typeface="Architects Daughter"/>
                <a:ea typeface="Architects Daughter"/>
                <a:cs typeface="Architects Daughter"/>
                <a:sym typeface="Architects Daught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Catamaran"/>
              <a:buChar char="●"/>
              <a:defRPr sz="1800">
                <a:solidFill>
                  <a:schemeClr val="dk1"/>
                </a:solidFill>
                <a:latin typeface="Catamaran"/>
                <a:ea typeface="Catamaran"/>
                <a:cs typeface="Catamaran"/>
                <a:sym typeface="Catamaran"/>
              </a:defRPr>
            </a:lvl1pPr>
            <a:lvl2pPr marL="914400" lvl="1" indent="-317500">
              <a:lnSpc>
                <a:spcPct val="100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marL="1371600" lvl="2" indent="-317500">
              <a:lnSpc>
                <a:spcPct val="100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marL="1828800" lvl="3" indent="-317500">
              <a:lnSpc>
                <a:spcPct val="100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marL="2286000" lvl="4" indent="-317500">
              <a:lnSpc>
                <a:spcPct val="100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marL="2743200" lvl="5" indent="-317500">
              <a:lnSpc>
                <a:spcPct val="100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marL="3200400" lvl="6" indent="-317500">
              <a:lnSpc>
                <a:spcPct val="100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marL="3657600" lvl="7" indent="-317500">
              <a:lnSpc>
                <a:spcPct val="100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marL="4114800" lvl="8" indent="-317500">
              <a:lnSpc>
                <a:spcPct val="100000"/>
              </a:lnSpc>
              <a:spcBef>
                <a:spcPts val="1600"/>
              </a:spcBef>
              <a:spcAft>
                <a:spcPts val="1600"/>
              </a:spcAft>
              <a:buClr>
                <a:schemeClr val="dk1"/>
              </a:buClr>
              <a:buSzPts val="1400"/>
              <a:buFont typeface="Catamaran"/>
              <a:buChar char="■"/>
              <a:defRPr>
                <a:solidFill>
                  <a:schemeClr val="dk1"/>
                </a:solidFill>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4" r:id="rId5"/>
    <p:sldLayoutId id="2147483655" r:id="rId6"/>
    <p:sldLayoutId id="2147483657" r:id="rId7"/>
    <p:sldLayoutId id="2147483659" r:id="rId8"/>
    <p:sldLayoutId id="2147483660" r:id="rId9"/>
    <p:sldLayoutId id="2147483661" r:id="rId10"/>
    <p:sldLayoutId id="2147483662" r:id="rId11"/>
    <p:sldLayoutId id="2147483664" r:id="rId12"/>
    <p:sldLayoutId id="2147483665" r:id="rId13"/>
    <p:sldLayoutId id="2147483666" r:id="rId14"/>
    <p:sldLayoutId id="2147483670" r:id="rId15"/>
    <p:sldLayoutId id="2147483671" r:id="rId16"/>
    <p:sldLayoutId id="2147483674" r:id="rId17"/>
    <p:sldLayoutId id="2147483681" r:id="rId18"/>
    <p:sldLayoutId id="2147483682"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slide" Target="slide3.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image" Target="../media/image7.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slide" Target="slide2.xm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slide" Target="slide4.xml"/><Relationship Id="rId11" Type="http://schemas.openxmlformats.org/officeDocument/2006/relationships/slide" Target="slide24.xml"/><Relationship Id="rId5" Type="http://schemas.openxmlformats.org/officeDocument/2006/relationships/image" Target="../media/image8.png"/><Relationship Id="rId10" Type="http://schemas.openxmlformats.org/officeDocument/2006/relationships/slide" Target="slide20.xml"/><Relationship Id="rId4" Type="http://schemas.openxmlformats.org/officeDocument/2006/relationships/image" Target="../media/image30.jpeg"/><Relationship Id="rId9" Type="http://schemas.openxmlformats.org/officeDocument/2006/relationships/slide" Target="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32.png"/><Relationship Id="rId7" Type="http://schemas.openxmlformats.org/officeDocument/2006/relationships/slide" Target="slide4.xml"/><Relationship Id="rId12" Type="http://schemas.openxmlformats.org/officeDocument/2006/relationships/slide" Target="slide24.xml"/><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6.png"/><Relationship Id="rId11" Type="http://schemas.openxmlformats.org/officeDocument/2006/relationships/slide" Target="slide20.xml"/><Relationship Id="rId5" Type="http://schemas.openxmlformats.org/officeDocument/2006/relationships/image" Target="../media/image33.png"/><Relationship Id="rId10" Type="http://schemas.openxmlformats.org/officeDocument/2006/relationships/slide" Target="slide17.xml"/><Relationship Id="rId4" Type="http://schemas.openxmlformats.org/officeDocument/2006/relationships/image" Target="../media/image8.png"/><Relationship Id="rId9"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38.png"/><Relationship Id="rId18" Type="http://schemas.openxmlformats.org/officeDocument/2006/relationships/customXml" Target="../ink/ink7.xml"/><Relationship Id="rId26" Type="http://schemas.openxmlformats.org/officeDocument/2006/relationships/customXml" Target="../ink/ink11.xml"/><Relationship Id="rId39" Type="http://schemas.openxmlformats.org/officeDocument/2006/relationships/image" Target="../media/image51.png"/><Relationship Id="rId3" Type="http://schemas.openxmlformats.org/officeDocument/2006/relationships/image" Target="../media/image34.jpg"/><Relationship Id="rId21" Type="http://schemas.openxmlformats.org/officeDocument/2006/relationships/image" Target="../media/image42.png"/><Relationship Id="rId34" Type="http://schemas.openxmlformats.org/officeDocument/2006/relationships/customXml" Target="../ink/ink15.xml"/><Relationship Id="rId7" Type="http://schemas.openxmlformats.org/officeDocument/2006/relationships/image" Target="../media/image35.png"/><Relationship Id="rId12" Type="http://schemas.openxmlformats.org/officeDocument/2006/relationships/customXml" Target="../ink/ink4.xml"/><Relationship Id="rId17" Type="http://schemas.openxmlformats.org/officeDocument/2006/relationships/image" Target="../media/image40.png"/><Relationship Id="rId25" Type="http://schemas.openxmlformats.org/officeDocument/2006/relationships/image" Target="../media/image44.png"/><Relationship Id="rId33" Type="http://schemas.openxmlformats.org/officeDocument/2006/relationships/image" Target="../media/image48.png"/><Relationship Id="rId38" Type="http://schemas.openxmlformats.org/officeDocument/2006/relationships/customXml" Target="../ink/ink17.xml"/><Relationship Id="rId2" Type="http://schemas.openxmlformats.org/officeDocument/2006/relationships/notesSlide" Target="../notesSlides/notesSlide21.xml"/><Relationship Id="rId16" Type="http://schemas.openxmlformats.org/officeDocument/2006/relationships/customXml" Target="../ink/ink6.xml"/><Relationship Id="rId20" Type="http://schemas.openxmlformats.org/officeDocument/2006/relationships/customXml" Target="../ink/ink8.xml"/><Relationship Id="rId29"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customXml" Target="../ink/ink1.xml"/><Relationship Id="rId11" Type="http://schemas.openxmlformats.org/officeDocument/2006/relationships/image" Target="../media/image37.png"/><Relationship Id="rId24" Type="http://schemas.openxmlformats.org/officeDocument/2006/relationships/customXml" Target="../ink/ink10.xml"/><Relationship Id="rId32" Type="http://schemas.openxmlformats.org/officeDocument/2006/relationships/customXml" Target="../ink/ink14.xml"/><Relationship Id="rId37" Type="http://schemas.openxmlformats.org/officeDocument/2006/relationships/image" Target="../media/image50.png"/><Relationship Id="rId5" Type="http://schemas.openxmlformats.org/officeDocument/2006/relationships/image" Target="../media/image31.png"/><Relationship Id="rId15" Type="http://schemas.openxmlformats.org/officeDocument/2006/relationships/image" Target="../media/image39.png"/><Relationship Id="rId23" Type="http://schemas.openxmlformats.org/officeDocument/2006/relationships/image" Target="../media/image43.png"/><Relationship Id="rId28" Type="http://schemas.openxmlformats.org/officeDocument/2006/relationships/customXml" Target="../ink/ink12.xml"/><Relationship Id="rId36" Type="http://schemas.openxmlformats.org/officeDocument/2006/relationships/customXml" Target="../ink/ink16.xml"/><Relationship Id="rId10" Type="http://schemas.openxmlformats.org/officeDocument/2006/relationships/customXml" Target="../ink/ink3.xml"/><Relationship Id="rId19" Type="http://schemas.openxmlformats.org/officeDocument/2006/relationships/image" Target="../media/image41.png"/><Relationship Id="rId31" Type="http://schemas.openxmlformats.org/officeDocument/2006/relationships/image" Target="../media/image47.png"/><Relationship Id="rId4" Type="http://schemas.openxmlformats.org/officeDocument/2006/relationships/image" Target="../media/image6.png"/><Relationship Id="rId9" Type="http://schemas.openxmlformats.org/officeDocument/2006/relationships/image" Target="../media/image36.png"/><Relationship Id="rId14" Type="http://schemas.openxmlformats.org/officeDocument/2006/relationships/customXml" Target="../ink/ink5.xml"/><Relationship Id="rId22" Type="http://schemas.openxmlformats.org/officeDocument/2006/relationships/customXml" Target="../ink/ink9.xml"/><Relationship Id="rId27" Type="http://schemas.openxmlformats.org/officeDocument/2006/relationships/image" Target="../media/image45.png"/><Relationship Id="rId30" Type="http://schemas.openxmlformats.org/officeDocument/2006/relationships/customXml" Target="../ink/ink13.xml"/><Relationship Id="rId35"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5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8.png"/><Relationship Id="rId7"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slide" Target="slide2.xml"/><Relationship Id="rId11" Type="http://schemas.openxmlformats.org/officeDocument/2006/relationships/image" Target="../media/image54.png"/><Relationship Id="rId5" Type="http://schemas.openxmlformats.org/officeDocument/2006/relationships/slide" Target="slide4.xml"/><Relationship Id="rId10" Type="http://schemas.openxmlformats.org/officeDocument/2006/relationships/slide" Target="slide24.xml"/><Relationship Id="rId4" Type="http://schemas.openxmlformats.org/officeDocument/2006/relationships/image" Target="../media/image53.jpeg"/><Relationship Id="rId9" Type="http://schemas.openxmlformats.org/officeDocument/2006/relationships/slide" Target="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image" Target="../media/image14.jp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slide" Target="slide2.xml"/><Relationship Id="rId12" Type="http://schemas.openxmlformats.org/officeDocument/2006/relationships/slide" Target="slide2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20.xml"/><Relationship Id="rId5" Type="http://schemas.openxmlformats.org/officeDocument/2006/relationships/image" Target="../media/image8.png"/><Relationship Id="rId10" Type="http://schemas.openxmlformats.org/officeDocument/2006/relationships/slide" Target="slide17.xml"/><Relationship Id="rId4" Type="http://schemas.openxmlformats.org/officeDocument/2006/relationships/image" Target="../media/image16.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25.jpeg"/><Relationship Id="rId5" Type="http://schemas.openxmlformats.org/officeDocument/2006/relationships/image" Target="../media/image21.png"/><Relationship Id="rId10" Type="http://schemas.openxmlformats.org/officeDocument/2006/relationships/image" Target="../media/image24.jpeg"/><Relationship Id="rId4" Type="http://schemas.openxmlformats.org/officeDocument/2006/relationships/image" Target="../media/image20.jpeg"/><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5"/>
          <p:cNvSpPr/>
          <p:nvPr/>
        </p:nvSpPr>
        <p:spPr>
          <a:xfrm>
            <a:off x="3813048" y="2575068"/>
            <a:ext cx="1624152" cy="153257"/>
          </a:xfrm>
          <a:prstGeom prst="rect">
            <a:avLst/>
          </a:prstGeom>
          <a:solidFill>
            <a:srgbClr val="FFE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 name="Google Shape;175;p35"/>
          <p:cNvSpPr txBox="1">
            <a:spLocks noGrp="1"/>
          </p:cNvSpPr>
          <p:nvPr>
            <p:ph type="ctrTitle"/>
          </p:nvPr>
        </p:nvSpPr>
        <p:spPr>
          <a:xfrm>
            <a:off x="2729460" y="1467115"/>
            <a:ext cx="3966048" cy="1613543"/>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4400" dirty="0"/>
              <a:t>Knowle</a:t>
            </a:r>
            <a:r>
              <a:rPr lang="en-US" sz="4400" dirty="0"/>
              <a:t>d</a:t>
            </a:r>
            <a:r>
              <a:rPr lang="en" sz="4400" dirty="0" err="1"/>
              <a:t>ge</a:t>
            </a:r>
            <a:r>
              <a:rPr lang="en" sz="4400" dirty="0"/>
              <a:t> is Power</a:t>
            </a:r>
            <a:endParaRPr sz="4400" dirty="0"/>
          </a:p>
        </p:txBody>
      </p:sp>
      <p:sp>
        <p:nvSpPr>
          <p:cNvPr id="176" name="Google Shape;176;p35"/>
          <p:cNvSpPr txBox="1">
            <a:spLocks noGrp="1"/>
          </p:cNvSpPr>
          <p:nvPr>
            <p:ph type="subTitle" idx="1"/>
          </p:nvPr>
        </p:nvSpPr>
        <p:spPr>
          <a:xfrm>
            <a:off x="2569464" y="3120375"/>
            <a:ext cx="4126044"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How to Increase Your Impact Through Education</a:t>
            </a:r>
            <a:endParaRPr dirty="0"/>
          </a:p>
        </p:txBody>
      </p:sp>
      <p:pic>
        <p:nvPicPr>
          <p:cNvPr id="177" name="Google Shape;177;p35"/>
          <p:cNvPicPr preferRelativeResize="0"/>
          <p:nvPr/>
        </p:nvPicPr>
        <p:blipFill>
          <a:blip r:embed="rId3">
            <a:alphaModFix/>
          </a:blip>
          <a:stretch>
            <a:fillRect/>
          </a:stretch>
        </p:blipFill>
        <p:spPr>
          <a:xfrm>
            <a:off x="311694" y="446123"/>
            <a:ext cx="778932" cy="792600"/>
          </a:xfrm>
          <a:prstGeom prst="rect">
            <a:avLst/>
          </a:prstGeom>
          <a:noFill/>
          <a:ln>
            <a:noFill/>
          </a:ln>
        </p:spPr>
      </p:pic>
      <p:pic>
        <p:nvPicPr>
          <p:cNvPr id="178" name="Google Shape;178;p35"/>
          <p:cNvPicPr preferRelativeResize="0"/>
          <p:nvPr/>
        </p:nvPicPr>
        <p:blipFill>
          <a:blip r:embed="rId4">
            <a:alphaModFix/>
          </a:blip>
          <a:stretch>
            <a:fillRect/>
          </a:stretch>
        </p:blipFill>
        <p:spPr>
          <a:xfrm>
            <a:off x="7855250" y="3057527"/>
            <a:ext cx="778926" cy="793795"/>
          </a:xfrm>
          <a:prstGeom prst="rect">
            <a:avLst/>
          </a:prstGeom>
          <a:noFill/>
          <a:ln>
            <a:noFill/>
          </a:ln>
        </p:spPr>
      </p:pic>
      <p:pic>
        <p:nvPicPr>
          <p:cNvPr id="179" name="Google Shape;179;p35"/>
          <p:cNvPicPr preferRelativeResize="0"/>
          <p:nvPr/>
        </p:nvPicPr>
        <p:blipFill>
          <a:blip r:embed="rId5">
            <a:alphaModFix/>
          </a:blip>
          <a:stretch>
            <a:fillRect/>
          </a:stretch>
        </p:blipFill>
        <p:spPr>
          <a:xfrm>
            <a:off x="7094788" y="-1808498"/>
            <a:ext cx="3475024" cy="3813073"/>
          </a:xfrm>
          <a:prstGeom prst="rect">
            <a:avLst/>
          </a:prstGeom>
          <a:noFill/>
          <a:ln>
            <a:noFill/>
          </a:ln>
        </p:spPr>
      </p:pic>
      <p:pic>
        <p:nvPicPr>
          <p:cNvPr id="180" name="Google Shape;180;p35"/>
          <p:cNvPicPr preferRelativeResize="0"/>
          <p:nvPr/>
        </p:nvPicPr>
        <p:blipFill>
          <a:blip r:embed="rId6">
            <a:alphaModFix/>
          </a:blip>
          <a:stretch>
            <a:fillRect/>
          </a:stretch>
        </p:blipFill>
        <p:spPr>
          <a:xfrm>
            <a:off x="-883628" y="4236325"/>
            <a:ext cx="2428700" cy="1817497"/>
          </a:xfrm>
          <a:prstGeom prst="rect">
            <a:avLst/>
          </a:prstGeom>
          <a:noFill/>
          <a:ln>
            <a:noFill/>
          </a:ln>
        </p:spPr>
      </p:pic>
      <p:sp>
        <p:nvSpPr>
          <p:cNvPr id="181" name="Google Shape;181;p35">
            <a:hlinkClick r:id="rId7" action="ppaction://hlinksldjump"/>
          </p:cNvPr>
          <p:cNvSpPr/>
          <p:nvPr/>
        </p:nvSpPr>
        <p:spPr>
          <a:xfrm>
            <a:off x="3706800" y="3952692"/>
            <a:ext cx="1730400" cy="490800"/>
          </a:xfrm>
          <a:prstGeom prst="rect">
            <a:avLst/>
          </a:prstGeom>
          <a:solidFill>
            <a:srgbClr val="93C47D"/>
          </a:solidFill>
          <a:ln>
            <a:noFill/>
          </a:ln>
          <a:effectLst>
            <a:outerShdw blurRad="57150" dist="19050" dir="81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 name="Google Shape;182;p35">
            <a:hlinkClick r:id="rId7" action="ppaction://hlinksldjump"/>
          </p:cNvPr>
          <p:cNvSpPr txBox="1">
            <a:spLocks noGrp="1"/>
          </p:cNvSpPr>
          <p:nvPr>
            <p:ph type="ctrTitle"/>
          </p:nvPr>
        </p:nvSpPr>
        <p:spPr>
          <a:xfrm>
            <a:off x="4222841" y="4007713"/>
            <a:ext cx="915900" cy="359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200" dirty="0"/>
              <a:t>START!</a:t>
            </a:r>
            <a:endParaRPr sz="1200" dirty="0"/>
          </a:p>
        </p:txBody>
      </p:sp>
      <p:sp>
        <p:nvSpPr>
          <p:cNvPr id="183" name="Google Shape;183;p35">
            <a:hlinkClick r:id="rId7" action="ppaction://hlinksldjump"/>
          </p:cNvPr>
          <p:cNvSpPr/>
          <p:nvPr/>
        </p:nvSpPr>
        <p:spPr>
          <a:xfrm rot="-5400000">
            <a:off x="4125666" y="40685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3" name="Picture 2">
            <a:extLst>
              <a:ext uri="{FF2B5EF4-FFF2-40B4-BE49-F238E27FC236}">
                <a16:creationId xmlns:a16="http://schemas.microsoft.com/office/drawing/2014/main" id="{385F1F23-2D2B-1345-8475-D3334E35826A}"/>
              </a:ext>
            </a:extLst>
          </p:cNvPr>
          <p:cNvPicPr>
            <a:picLocks noChangeAspect="1"/>
          </p:cNvPicPr>
          <p:nvPr/>
        </p:nvPicPr>
        <p:blipFill>
          <a:blip r:embed="rId8"/>
          <a:srcRect/>
          <a:stretch/>
        </p:blipFill>
        <p:spPr>
          <a:xfrm>
            <a:off x="7507224" y="323751"/>
            <a:ext cx="1577123" cy="91497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43"/>
          <p:cNvPicPr preferRelativeResize="0"/>
          <p:nvPr/>
        </p:nvPicPr>
        <p:blipFill>
          <a:blip r:embed="rId3"/>
          <a:srcRect/>
          <a:stretch/>
        </p:blipFill>
        <p:spPr>
          <a:xfrm>
            <a:off x="817202" y="897346"/>
            <a:ext cx="3566160" cy="2560320"/>
          </a:xfrm>
          <a:prstGeom prst="rect">
            <a:avLst/>
          </a:prstGeom>
          <a:noFill/>
          <a:ln w="152400" cap="flat" cmpd="sng">
            <a:solidFill>
              <a:schemeClr val="lt1"/>
            </a:solidFill>
            <a:prstDash val="solid"/>
            <a:round/>
            <a:headEnd type="none" w="sm" len="sm"/>
            <a:tailEnd type="none" w="sm" len="sm"/>
          </a:ln>
        </p:spPr>
      </p:pic>
      <p:pic>
        <p:nvPicPr>
          <p:cNvPr id="394" name="Google Shape;394;p43"/>
          <p:cNvPicPr preferRelativeResize="0"/>
          <p:nvPr/>
        </p:nvPicPr>
        <p:blipFill rotWithShape="1">
          <a:blip r:embed="rId4">
            <a:alphaModFix/>
          </a:blip>
          <a:srcRect t="10938" r="3540" b="2861"/>
          <a:stretch/>
        </p:blipFill>
        <p:spPr>
          <a:xfrm rot="-390103">
            <a:off x="4045146" y="1538767"/>
            <a:ext cx="4562596" cy="3536020"/>
          </a:xfrm>
          <a:prstGeom prst="rect">
            <a:avLst/>
          </a:prstGeom>
          <a:noFill/>
          <a:ln>
            <a:noFill/>
          </a:ln>
        </p:spPr>
      </p:pic>
      <p:sp>
        <p:nvSpPr>
          <p:cNvPr id="395" name="Google Shape;395;p43"/>
          <p:cNvSpPr/>
          <p:nvPr/>
        </p:nvSpPr>
        <p:spPr>
          <a:xfrm rot="-387850">
            <a:off x="5305225" y="2003679"/>
            <a:ext cx="1745396" cy="224652"/>
          </a:xfrm>
          <a:prstGeom prst="rect">
            <a:avLst/>
          </a:prstGeom>
          <a:solidFill>
            <a:srgbClr val="FFE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3"/>
          <p:cNvSpPr txBox="1">
            <a:spLocks noGrp="1"/>
          </p:cNvSpPr>
          <p:nvPr>
            <p:ph type="title"/>
          </p:nvPr>
        </p:nvSpPr>
        <p:spPr>
          <a:xfrm rot="21252003">
            <a:off x="4723961" y="1936088"/>
            <a:ext cx="2907925" cy="35983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Parenting</a:t>
            </a:r>
            <a:endParaRPr dirty="0"/>
          </a:p>
        </p:txBody>
      </p:sp>
      <p:pic>
        <p:nvPicPr>
          <p:cNvPr id="397" name="Google Shape;397;p43"/>
          <p:cNvPicPr preferRelativeResize="0"/>
          <p:nvPr/>
        </p:nvPicPr>
        <p:blipFill>
          <a:blip r:embed="rId5">
            <a:alphaModFix/>
          </a:blip>
          <a:stretch>
            <a:fillRect/>
          </a:stretch>
        </p:blipFill>
        <p:spPr>
          <a:xfrm>
            <a:off x="1884007" y="596134"/>
            <a:ext cx="778932" cy="792600"/>
          </a:xfrm>
          <a:prstGeom prst="rect">
            <a:avLst/>
          </a:prstGeom>
          <a:noFill/>
          <a:ln>
            <a:noFill/>
          </a:ln>
        </p:spPr>
      </p:pic>
      <p:sp>
        <p:nvSpPr>
          <p:cNvPr id="398" name="Google Shape;398;p43"/>
          <p:cNvSpPr txBox="1">
            <a:spLocks noGrp="1"/>
          </p:cNvSpPr>
          <p:nvPr>
            <p:ph type="subTitle" idx="1"/>
          </p:nvPr>
        </p:nvSpPr>
        <p:spPr>
          <a:xfrm rot="21191538">
            <a:off x="4829911" y="2424519"/>
            <a:ext cx="3407796" cy="2367044"/>
          </a:xfrm>
          <a:prstGeom prst="rect">
            <a:avLst/>
          </a:prstGeom>
        </p:spPr>
        <p:txBody>
          <a:bodyPr spcFirstLastPara="1" wrap="square" lIns="91425" tIns="91425" rIns="91425" bIns="91425" anchor="t" anchorCtr="0">
            <a:noAutofit/>
          </a:bodyPr>
          <a:lstStyle/>
          <a:p>
            <a:pPr marL="285750" lvl="0" indent="-285750" algn="l">
              <a:buSzPts val="1100"/>
              <a:buFont typeface="Wingdings" pitchFamily="2" charset="2"/>
              <a:buChar char="§"/>
            </a:pPr>
            <a:r>
              <a:rPr lang="en-US" dirty="0"/>
              <a:t>Provide healthier lifestyles for their children</a:t>
            </a:r>
          </a:p>
          <a:p>
            <a:pPr marL="285750" lvl="0" indent="-285750" algn="l">
              <a:buSzPts val="1100"/>
              <a:buFont typeface="Wingdings" pitchFamily="2" charset="2"/>
              <a:buChar char="§"/>
            </a:pPr>
            <a:r>
              <a:rPr lang="en-US" dirty="0"/>
              <a:t>Work higher paying, more flexible jobs</a:t>
            </a:r>
          </a:p>
          <a:p>
            <a:pPr marL="285750" lvl="0" indent="-285750" algn="l">
              <a:buSzPts val="1100"/>
              <a:buFont typeface="Wingdings" pitchFamily="2" charset="2"/>
              <a:buChar char="§"/>
            </a:pPr>
            <a:r>
              <a:rPr lang="en-US" dirty="0"/>
              <a:t>Have more college-educated children who can better provide for self and families</a:t>
            </a:r>
          </a:p>
          <a:p>
            <a:pPr marL="285750" lvl="0" indent="-285750" algn="l">
              <a:buSzPts val="1100"/>
              <a:buFont typeface="Wingdings" pitchFamily="2" charset="2"/>
              <a:buChar char="§"/>
            </a:pPr>
            <a:endParaRPr lang="en-US" dirty="0"/>
          </a:p>
          <a:p>
            <a:pPr marL="0" lvl="0" indent="0">
              <a:buSzPts val="1100"/>
            </a:pPr>
            <a:endParaRPr lang="en-US" dirty="0"/>
          </a:p>
          <a:p>
            <a:pPr marL="0" lvl="0" indent="0" algn="ctr" rtl="0">
              <a:spcBef>
                <a:spcPts val="1600"/>
              </a:spcBef>
              <a:spcAft>
                <a:spcPts val="0"/>
              </a:spcAft>
              <a:buNone/>
            </a:pPr>
            <a:endParaRPr dirty="0"/>
          </a:p>
        </p:txBody>
      </p:sp>
    </p:spTree>
    <p:extLst>
      <p:ext uri="{BB962C8B-B14F-4D97-AF65-F5344CB8AC3E}">
        <p14:creationId xmlns:p14="http://schemas.microsoft.com/office/powerpoint/2010/main" val="3661657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43"/>
          <p:cNvPicPr preferRelativeResize="0"/>
          <p:nvPr/>
        </p:nvPicPr>
        <p:blipFill>
          <a:blip r:embed="rId3"/>
          <a:srcRect/>
          <a:stretch/>
        </p:blipFill>
        <p:spPr>
          <a:xfrm>
            <a:off x="465393" y="1067394"/>
            <a:ext cx="3657600" cy="2560320"/>
          </a:xfrm>
          <a:prstGeom prst="rect">
            <a:avLst/>
          </a:prstGeom>
          <a:noFill/>
          <a:ln w="152400" cap="flat" cmpd="sng">
            <a:solidFill>
              <a:schemeClr val="lt1"/>
            </a:solidFill>
            <a:prstDash val="solid"/>
            <a:round/>
            <a:headEnd type="none" w="sm" len="sm"/>
            <a:tailEnd type="none" w="sm" len="sm"/>
          </a:ln>
        </p:spPr>
      </p:pic>
      <p:pic>
        <p:nvPicPr>
          <p:cNvPr id="394" name="Google Shape;394;p43"/>
          <p:cNvPicPr preferRelativeResize="0"/>
          <p:nvPr/>
        </p:nvPicPr>
        <p:blipFill rotWithShape="1">
          <a:blip r:embed="rId4">
            <a:alphaModFix/>
          </a:blip>
          <a:srcRect t="10938" r="3540" b="2861"/>
          <a:stretch/>
        </p:blipFill>
        <p:spPr>
          <a:xfrm rot="21217563">
            <a:off x="4049986" y="1538492"/>
            <a:ext cx="4562596" cy="3621373"/>
          </a:xfrm>
          <a:prstGeom prst="rect">
            <a:avLst/>
          </a:prstGeom>
          <a:noFill/>
          <a:ln>
            <a:noFill/>
          </a:ln>
        </p:spPr>
      </p:pic>
      <p:sp>
        <p:nvSpPr>
          <p:cNvPr id="395" name="Google Shape;395;p43"/>
          <p:cNvSpPr/>
          <p:nvPr/>
        </p:nvSpPr>
        <p:spPr>
          <a:xfrm rot="-387850">
            <a:off x="5044976" y="2036144"/>
            <a:ext cx="2265894" cy="184447"/>
          </a:xfrm>
          <a:prstGeom prst="rect">
            <a:avLst/>
          </a:prstGeom>
          <a:solidFill>
            <a:srgbClr val="FFE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3"/>
          <p:cNvSpPr txBox="1">
            <a:spLocks noGrp="1"/>
          </p:cNvSpPr>
          <p:nvPr>
            <p:ph type="title"/>
          </p:nvPr>
        </p:nvSpPr>
        <p:spPr>
          <a:xfrm rot="-433836">
            <a:off x="4581883" y="2011344"/>
            <a:ext cx="3209845" cy="359836"/>
          </a:xfrm>
          <a:prstGeom prst="rect">
            <a:avLst/>
          </a:prstGeom>
        </p:spPr>
        <p:txBody>
          <a:bodyPr spcFirstLastPara="1" wrap="square" lIns="91425" tIns="91425" rIns="91425" bIns="91425" anchor="b" anchorCtr="0">
            <a:noAutofit/>
          </a:bodyPr>
          <a:lstStyle/>
          <a:p>
            <a:r>
              <a:rPr lang="en-US" dirty="0"/>
              <a:t>Intellectual/Cognitive</a:t>
            </a:r>
          </a:p>
        </p:txBody>
      </p:sp>
      <p:pic>
        <p:nvPicPr>
          <p:cNvPr id="397" name="Google Shape;397;p43"/>
          <p:cNvPicPr preferRelativeResize="0"/>
          <p:nvPr/>
        </p:nvPicPr>
        <p:blipFill>
          <a:blip r:embed="rId5">
            <a:alphaModFix/>
          </a:blip>
          <a:stretch>
            <a:fillRect/>
          </a:stretch>
        </p:blipFill>
        <p:spPr>
          <a:xfrm>
            <a:off x="1515261" y="776887"/>
            <a:ext cx="778932" cy="792600"/>
          </a:xfrm>
          <a:prstGeom prst="rect">
            <a:avLst/>
          </a:prstGeom>
          <a:noFill/>
          <a:ln>
            <a:noFill/>
          </a:ln>
        </p:spPr>
      </p:pic>
      <p:sp>
        <p:nvSpPr>
          <p:cNvPr id="398" name="Google Shape;398;p43"/>
          <p:cNvSpPr txBox="1">
            <a:spLocks noGrp="1"/>
          </p:cNvSpPr>
          <p:nvPr>
            <p:ph type="subTitle" idx="1"/>
          </p:nvPr>
        </p:nvSpPr>
        <p:spPr>
          <a:xfrm rot="21212611">
            <a:off x="4872734" y="2375515"/>
            <a:ext cx="3407796" cy="2317090"/>
          </a:xfrm>
          <a:prstGeom prst="rect">
            <a:avLst/>
          </a:prstGeom>
        </p:spPr>
        <p:txBody>
          <a:bodyPr spcFirstLastPara="1" wrap="square" lIns="91425" tIns="91425" rIns="91425" bIns="91425" anchor="t" anchorCtr="0">
            <a:noAutofit/>
          </a:bodyPr>
          <a:lstStyle/>
          <a:p>
            <a:pPr marL="285750" lvl="0" indent="-285750" algn="l">
              <a:buSzPts val="1100"/>
              <a:buFont typeface="Wingdings" pitchFamily="2" charset="2"/>
              <a:buChar char="§"/>
            </a:pPr>
            <a:r>
              <a:rPr lang="en-US" dirty="0"/>
              <a:t>Increased ability to integrate ideas and concepts</a:t>
            </a:r>
          </a:p>
          <a:p>
            <a:pPr marL="285750" lvl="0" indent="-285750" algn="l">
              <a:buSzPts val="1100"/>
              <a:buFont typeface="Wingdings" pitchFamily="2" charset="2"/>
              <a:buChar char="§"/>
            </a:pPr>
            <a:r>
              <a:rPr lang="en-US" dirty="0"/>
              <a:t>Stronger writing and verbal skills</a:t>
            </a:r>
          </a:p>
          <a:p>
            <a:pPr marL="285750" lvl="0" indent="-285750" algn="l">
              <a:buSzPts val="1100"/>
              <a:buFont typeface="Wingdings" pitchFamily="2" charset="2"/>
              <a:buChar char="§"/>
            </a:pPr>
            <a:r>
              <a:rPr lang="en-US" dirty="0"/>
              <a:t>Higher critical and creative thinking, as well as decision making skills</a:t>
            </a:r>
          </a:p>
          <a:p>
            <a:pPr marL="285750" lvl="0" indent="-285750" algn="l">
              <a:buSzPts val="1100"/>
              <a:buFont typeface="Wingdings" pitchFamily="2" charset="2"/>
              <a:buChar char="§"/>
            </a:pPr>
            <a:r>
              <a:rPr lang="en-US" dirty="0"/>
              <a:t>Enhanced quantitative and analysis skills</a:t>
            </a:r>
          </a:p>
          <a:p>
            <a:pPr marL="285750" lvl="0" indent="-285750" algn="l">
              <a:buSzPts val="1100"/>
              <a:buFont typeface="Wingdings" pitchFamily="2" charset="2"/>
              <a:buChar char="§"/>
            </a:pPr>
            <a:endParaRPr lang="en-US" dirty="0"/>
          </a:p>
          <a:p>
            <a:pPr marL="0" lvl="0" indent="0">
              <a:buSzPts val="1100"/>
            </a:pPr>
            <a:endParaRPr lang="en-US" dirty="0"/>
          </a:p>
          <a:p>
            <a:pPr marL="0" lvl="0" indent="0" algn="ctr" rtl="0">
              <a:spcBef>
                <a:spcPts val="1600"/>
              </a:spcBef>
              <a:spcAft>
                <a:spcPts val="0"/>
              </a:spcAft>
              <a:buNone/>
            </a:pPr>
            <a:endParaRPr dirty="0"/>
          </a:p>
        </p:txBody>
      </p:sp>
    </p:spTree>
    <p:extLst>
      <p:ext uri="{BB962C8B-B14F-4D97-AF65-F5344CB8AC3E}">
        <p14:creationId xmlns:p14="http://schemas.microsoft.com/office/powerpoint/2010/main" val="1119621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43"/>
          <p:cNvPicPr preferRelativeResize="0"/>
          <p:nvPr/>
        </p:nvPicPr>
        <p:blipFill>
          <a:blip r:embed="rId3"/>
          <a:srcRect/>
          <a:stretch/>
        </p:blipFill>
        <p:spPr>
          <a:xfrm>
            <a:off x="450631" y="952289"/>
            <a:ext cx="3931920" cy="2743200"/>
          </a:xfrm>
          <a:prstGeom prst="rect">
            <a:avLst/>
          </a:prstGeom>
          <a:noFill/>
          <a:ln w="152400" cap="flat" cmpd="sng">
            <a:solidFill>
              <a:schemeClr val="lt1"/>
            </a:solidFill>
            <a:prstDash val="solid"/>
            <a:round/>
            <a:headEnd type="none" w="sm" len="sm"/>
            <a:tailEnd type="none" w="sm" len="sm"/>
          </a:ln>
        </p:spPr>
      </p:pic>
      <p:pic>
        <p:nvPicPr>
          <p:cNvPr id="394" name="Google Shape;394;p43"/>
          <p:cNvPicPr preferRelativeResize="0"/>
          <p:nvPr/>
        </p:nvPicPr>
        <p:blipFill rotWithShape="1">
          <a:blip r:embed="rId4">
            <a:alphaModFix/>
          </a:blip>
          <a:srcRect t="10938" r="3540" b="2861"/>
          <a:stretch/>
        </p:blipFill>
        <p:spPr>
          <a:xfrm rot="-390103">
            <a:off x="3930540" y="77265"/>
            <a:ext cx="5014049" cy="5082262"/>
          </a:xfrm>
          <a:prstGeom prst="rect">
            <a:avLst/>
          </a:prstGeom>
          <a:noFill/>
          <a:ln>
            <a:noFill/>
          </a:ln>
        </p:spPr>
      </p:pic>
      <p:sp>
        <p:nvSpPr>
          <p:cNvPr id="395" name="Google Shape;395;p43"/>
          <p:cNvSpPr/>
          <p:nvPr/>
        </p:nvSpPr>
        <p:spPr>
          <a:xfrm rot="-387850">
            <a:off x="5297227" y="568791"/>
            <a:ext cx="2162049" cy="156556"/>
          </a:xfrm>
          <a:prstGeom prst="rect">
            <a:avLst/>
          </a:prstGeom>
          <a:solidFill>
            <a:srgbClr val="FFE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3"/>
          <p:cNvSpPr txBox="1">
            <a:spLocks noGrp="1"/>
          </p:cNvSpPr>
          <p:nvPr>
            <p:ph type="title"/>
          </p:nvPr>
        </p:nvSpPr>
        <p:spPr>
          <a:xfrm rot="-433836">
            <a:off x="4978287" y="519949"/>
            <a:ext cx="2907925" cy="35983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Self-Development</a:t>
            </a:r>
            <a:endParaRPr dirty="0"/>
          </a:p>
        </p:txBody>
      </p:sp>
      <p:pic>
        <p:nvPicPr>
          <p:cNvPr id="397" name="Google Shape;397;p43"/>
          <p:cNvPicPr preferRelativeResize="0"/>
          <p:nvPr/>
        </p:nvPicPr>
        <p:blipFill>
          <a:blip r:embed="rId5">
            <a:alphaModFix/>
          </a:blip>
          <a:stretch>
            <a:fillRect/>
          </a:stretch>
        </p:blipFill>
        <p:spPr>
          <a:xfrm>
            <a:off x="2161763" y="665055"/>
            <a:ext cx="778932" cy="792600"/>
          </a:xfrm>
          <a:prstGeom prst="rect">
            <a:avLst/>
          </a:prstGeom>
          <a:noFill/>
          <a:ln>
            <a:noFill/>
          </a:ln>
        </p:spPr>
      </p:pic>
      <p:sp>
        <p:nvSpPr>
          <p:cNvPr id="398" name="Google Shape;398;p43"/>
          <p:cNvSpPr txBox="1">
            <a:spLocks noGrp="1"/>
          </p:cNvSpPr>
          <p:nvPr>
            <p:ph type="subTitle" idx="1"/>
          </p:nvPr>
        </p:nvSpPr>
        <p:spPr>
          <a:xfrm rot="21184059">
            <a:off x="4888828" y="863073"/>
            <a:ext cx="3407796" cy="2317090"/>
          </a:xfrm>
          <a:prstGeom prst="rect">
            <a:avLst/>
          </a:prstGeom>
        </p:spPr>
        <p:txBody>
          <a:bodyPr spcFirstLastPara="1" wrap="square" lIns="91425" tIns="91425" rIns="91425" bIns="91425" anchor="t" anchorCtr="0">
            <a:noAutofit/>
          </a:bodyPr>
          <a:lstStyle/>
          <a:p>
            <a:pPr marL="285750" lvl="0" indent="-285750" algn="l">
              <a:buSzPts val="1100"/>
              <a:buFont typeface="Wingdings" pitchFamily="2" charset="2"/>
              <a:buChar char="§"/>
            </a:pPr>
            <a:r>
              <a:rPr lang="en-US" dirty="0"/>
              <a:t>Improved self-understanding</a:t>
            </a:r>
          </a:p>
          <a:p>
            <a:pPr marL="285750" lvl="0" indent="-285750" algn="l">
              <a:buSzPts val="1100"/>
              <a:buFont typeface="Wingdings" pitchFamily="2" charset="2"/>
              <a:buChar char="§"/>
            </a:pPr>
            <a:r>
              <a:rPr lang="en-US" dirty="0"/>
              <a:t>Greater independence and feelings of control in life</a:t>
            </a:r>
          </a:p>
          <a:p>
            <a:pPr marL="285750" lvl="0" indent="-285750" algn="l">
              <a:buSzPts val="1100"/>
              <a:buFont typeface="Wingdings" pitchFamily="2" charset="2"/>
              <a:buChar char="§"/>
            </a:pPr>
            <a:r>
              <a:rPr lang="en-US" dirty="0"/>
              <a:t>Superior leadership skills</a:t>
            </a:r>
          </a:p>
          <a:p>
            <a:pPr marL="285750" lvl="0" indent="-285750" algn="l">
              <a:buSzPts val="1100"/>
              <a:buFont typeface="Wingdings" pitchFamily="2" charset="2"/>
              <a:buChar char="§"/>
            </a:pPr>
            <a:r>
              <a:rPr lang="en-US" dirty="0"/>
              <a:t>Higher ethical and moral standards and reasoning</a:t>
            </a:r>
          </a:p>
          <a:p>
            <a:pPr marL="285750" lvl="0" indent="-285750" algn="l">
              <a:buSzPts val="1100"/>
              <a:buFont typeface="Wingdings" pitchFamily="2" charset="2"/>
              <a:buChar char="§"/>
            </a:pPr>
            <a:r>
              <a:rPr lang="en-US" dirty="0"/>
              <a:t>Stronger social skills</a:t>
            </a:r>
          </a:p>
          <a:p>
            <a:pPr marL="285750" lvl="0" indent="-285750" algn="l">
              <a:buSzPts val="1100"/>
              <a:buFont typeface="Wingdings" pitchFamily="2" charset="2"/>
              <a:buChar char="§"/>
            </a:pPr>
            <a:r>
              <a:rPr lang="en-US" dirty="0"/>
              <a:t>Better self-concept/self-esteem</a:t>
            </a:r>
          </a:p>
          <a:p>
            <a:pPr marL="285750" lvl="0" indent="-285750" algn="l">
              <a:buSzPts val="1100"/>
              <a:buFont typeface="Wingdings" pitchFamily="2" charset="2"/>
              <a:buChar char="§"/>
            </a:pPr>
            <a:r>
              <a:rPr lang="en-US" dirty="0"/>
              <a:t>Openness to diversity and racial understanding</a:t>
            </a:r>
          </a:p>
          <a:p>
            <a:pPr marL="285750" lvl="0" indent="-285750" algn="l">
              <a:buSzPts val="1100"/>
              <a:buFont typeface="Wingdings" pitchFamily="2" charset="2"/>
              <a:buChar char="§"/>
            </a:pPr>
            <a:r>
              <a:rPr lang="en-US" dirty="0"/>
              <a:t>Greater ability to make reasoned, reflective judgments</a:t>
            </a:r>
          </a:p>
          <a:p>
            <a:pPr marL="285750" lvl="0" indent="-285750" algn="l">
              <a:buSzPts val="1100"/>
              <a:buFont typeface="Wingdings" pitchFamily="2" charset="2"/>
              <a:buChar char="§"/>
            </a:pPr>
            <a:r>
              <a:rPr lang="en-US" dirty="0"/>
              <a:t>Stimulating occupations and increased quality of life</a:t>
            </a:r>
          </a:p>
          <a:p>
            <a:pPr marL="285750" lvl="0" indent="-285750" algn="l">
              <a:buSzPts val="1100"/>
              <a:buFont typeface="Wingdings" pitchFamily="2" charset="2"/>
              <a:buChar char="§"/>
            </a:pPr>
            <a:endParaRPr lang="en-US" dirty="0"/>
          </a:p>
          <a:p>
            <a:pPr marL="0" lvl="0" indent="0">
              <a:buSzPts val="1100"/>
            </a:pPr>
            <a:endParaRPr lang="en-US" dirty="0"/>
          </a:p>
          <a:p>
            <a:pPr marL="0" lvl="0" indent="0" algn="ctr" rtl="0">
              <a:spcBef>
                <a:spcPts val="1600"/>
              </a:spcBef>
              <a:spcAft>
                <a:spcPts val="0"/>
              </a:spcAft>
              <a:buNone/>
            </a:pPr>
            <a:endParaRPr dirty="0"/>
          </a:p>
        </p:txBody>
      </p:sp>
    </p:spTree>
    <p:extLst>
      <p:ext uri="{BB962C8B-B14F-4D97-AF65-F5344CB8AC3E}">
        <p14:creationId xmlns:p14="http://schemas.microsoft.com/office/powerpoint/2010/main" val="3034014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40"/>
          <p:cNvPicPr preferRelativeResize="0"/>
          <p:nvPr/>
        </p:nvPicPr>
        <p:blipFill>
          <a:blip r:embed="rId3">
            <a:alphaModFix/>
          </a:blip>
          <a:stretch>
            <a:fillRect/>
          </a:stretch>
        </p:blipFill>
        <p:spPr>
          <a:xfrm>
            <a:off x="713870" y="377792"/>
            <a:ext cx="6642163" cy="4669323"/>
          </a:xfrm>
          <a:prstGeom prst="rect">
            <a:avLst/>
          </a:prstGeom>
          <a:noFill/>
          <a:ln>
            <a:noFill/>
          </a:ln>
          <a:effectLst>
            <a:outerShdw blurRad="57150" dist="19050" dir="5400000" algn="bl" rotWithShape="0">
              <a:srgbClr val="000000">
                <a:alpha val="50000"/>
              </a:srgbClr>
            </a:outerShdw>
          </a:effectLst>
        </p:spPr>
      </p:pic>
      <p:sp>
        <p:nvSpPr>
          <p:cNvPr id="291" name="Google Shape;291;p40"/>
          <p:cNvSpPr/>
          <p:nvPr/>
        </p:nvSpPr>
        <p:spPr>
          <a:xfrm>
            <a:off x="3388076" y="1380366"/>
            <a:ext cx="838200" cy="182700"/>
          </a:xfrm>
          <a:prstGeom prst="rect">
            <a:avLst/>
          </a:prstGeom>
          <a:solidFill>
            <a:srgbClr val="FFE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2" name="Google Shape;292;p40"/>
          <p:cNvSpPr/>
          <p:nvPr/>
        </p:nvSpPr>
        <p:spPr>
          <a:xfrm>
            <a:off x="1980822" y="4199818"/>
            <a:ext cx="780026" cy="201905"/>
          </a:xfrm>
          <a:prstGeom prst="rect">
            <a:avLst/>
          </a:prstGeom>
          <a:solidFill>
            <a:srgbClr val="FFE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3" name="Google Shape;293;p40"/>
          <p:cNvSpPr txBox="1">
            <a:spLocks noGrp="1"/>
          </p:cNvSpPr>
          <p:nvPr>
            <p:ph type="title"/>
          </p:nvPr>
        </p:nvSpPr>
        <p:spPr>
          <a:xfrm>
            <a:off x="1361297" y="458313"/>
            <a:ext cx="5835031"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dirty="0">
                <a:solidFill>
                  <a:srgbClr val="009FC4"/>
                </a:solidFill>
              </a:rPr>
              <a:t>Benefits of Completing College Handout</a:t>
            </a:r>
            <a:endParaRPr sz="2400" dirty="0">
              <a:solidFill>
                <a:srgbClr val="009FC4"/>
              </a:solidFill>
            </a:endParaRPr>
          </a:p>
        </p:txBody>
      </p:sp>
      <p:sp>
        <p:nvSpPr>
          <p:cNvPr id="294" name="Google Shape;294;p40"/>
          <p:cNvSpPr txBox="1">
            <a:spLocks noGrp="1"/>
          </p:cNvSpPr>
          <p:nvPr>
            <p:ph type="body" idx="1"/>
          </p:nvPr>
        </p:nvSpPr>
        <p:spPr>
          <a:xfrm>
            <a:off x="1361297" y="1166683"/>
            <a:ext cx="5475437" cy="331659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solidFill>
                  <a:schemeClr val="tx1"/>
                </a:solidFill>
              </a:rPr>
              <a:t>Review the handout together as a group</a:t>
            </a:r>
            <a:r>
              <a:rPr lang="en-US" sz="1800" dirty="0"/>
              <a:t>. </a:t>
            </a:r>
          </a:p>
          <a:p>
            <a:pPr marL="0" lvl="0" indent="0" algn="l" rtl="0">
              <a:spcBef>
                <a:spcPts val="0"/>
              </a:spcBef>
              <a:spcAft>
                <a:spcPts val="0"/>
              </a:spcAft>
              <a:buNone/>
            </a:pPr>
            <a:endParaRPr lang="en-US" sz="1800" dirty="0"/>
          </a:p>
          <a:p>
            <a:pPr marL="0" lvl="0" indent="0" algn="l" rtl="0">
              <a:spcBef>
                <a:spcPts val="0"/>
              </a:spcBef>
              <a:spcAft>
                <a:spcPts val="0"/>
              </a:spcAft>
              <a:buNone/>
            </a:pPr>
            <a:r>
              <a:rPr lang="en-US" sz="1800" dirty="0"/>
              <a:t>Reflect on these questions as a group and on your own.</a:t>
            </a:r>
            <a:endParaRPr sz="1800" dirty="0"/>
          </a:p>
          <a:p>
            <a:pPr marL="457200" lvl="0" indent="-330200" algn="l" rtl="0">
              <a:spcBef>
                <a:spcPts val="1600"/>
              </a:spcBef>
              <a:spcAft>
                <a:spcPts val="0"/>
              </a:spcAft>
              <a:buSzPts val="1600"/>
              <a:buChar char="●"/>
            </a:pPr>
            <a:r>
              <a:rPr lang="en-US" sz="1800" dirty="0"/>
              <a:t>What stood out to you?</a:t>
            </a:r>
            <a:endParaRPr sz="1800" dirty="0"/>
          </a:p>
          <a:p>
            <a:pPr marL="457200" lvl="0" indent="-330200" algn="l" rtl="0">
              <a:spcBef>
                <a:spcPts val="0"/>
              </a:spcBef>
              <a:spcAft>
                <a:spcPts val="0"/>
              </a:spcAft>
              <a:buSzPts val="1600"/>
              <a:buChar char="●"/>
            </a:pPr>
            <a:r>
              <a:rPr lang="en-US" sz="1800" dirty="0"/>
              <a:t>Have you ever thought about how college affects your self-esteem?</a:t>
            </a:r>
            <a:endParaRPr sz="1800" dirty="0"/>
          </a:p>
          <a:p>
            <a:pPr marL="457200" lvl="0" indent="-330200" algn="l" rtl="0">
              <a:spcBef>
                <a:spcPts val="0"/>
              </a:spcBef>
              <a:spcAft>
                <a:spcPts val="0"/>
              </a:spcAft>
              <a:buSzPts val="1600"/>
              <a:buChar char="●"/>
            </a:pPr>
            <a:r>
              <a:rPr lang="en-US" sz="1800" dirty="0"/>
              <a:t>How could you influence those in your home and community with a college degree?</a:t>
            </a:r>
            <a:endParaRPr sz="1800" dirty="0"/>
          </a:p>
          <a:p>
            <a:pPr marL="0" lvl="0" indent="0" algn="l" rtl="0">
              <a:spcBef>
                <a:spcPts val="1600"/>
              </a:spcBef>
              <a:spcAft>
                <a:spcPts val="1600"/>
              </a:spcAft>
              <a:buNone/>
            </a:pPr>
            <a:r>
              <a:rPr lang="en" sz="1800" dirty="0"/>
              <a:t>An education increases not only your opportunities but your </a:t>
            </a:r>
            <a:r>
              <a:rPr lang="en-US" sz="1800" dirty="0"/>
              <a:t>confidence, too! </a:t>
            </a:r>
            <a:endParaRPr sz="1800" dirty="0"/>
          </a:p>
        </p:txBody>
      </p:sp>
    </p:spTree>
    <p:extLst>
      <p:ext uri="{BB962C8B-B14F-4D97-AF65-F5344CB8AC3E}">
        <p14:creationId xmlns:p14="http://schemas.microsoft.com/office/powerpoint/2010/main" val="3639166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41"/>
          <p:cNvPicPr preferRelativeResize="0"/>
          <p:nvPr/>
        </p:nvPicPr>
        <p:blipFill>
          <a:blip r:embed="rId3">
            <a:alphaModFix/>
          </a:blip>
          <a:stretch>
            <a:fillRect/>
          </a:stretch>
        </p:blipFill>
        <p:spPr>
          <a:xfrm>
            <a:off x="925169" y="1910602"/>
            <a:ext cx="2562401" cy="2862900"/>
          </a:xfrm>
          <a:prstGeom prst="rect">
            <a:avLst/>
          </a:prstGeom>
          <a:noFill/>
          <a:ln>
            <a:noFill/>
          </a:ln>
          <a:effectLst>
            <a:outerShdw blurRad="57150" dist="19050" dir="5400000" algn="bl" rotWithShape="0">
              <a:srgbClr val="000000">
                <a:alpha val="50000"/>
              </a:srgbClr>
            </a:outerShdw>
          </a:effectLst>
        </p:spPr>
      </p:pic>
      <p:pic>
        <p:nvPicPr>
          <p:cNvPr id="321" name="Google Shape;321;p41"/>
          <p:cNvPicPr preferRelativeResize="0"/>
          <p:nvPr/>
        </p:nvPicPr>
        <p:blipFill>
          <a:blip r:embed="rId4">
            <a:alphaModFix/>
          </a:blip>
          <a:stretch>
            <a:fillRect/>
          </a:stretch>
        </p:blipFill>
        <p:spPr>
          <a:xfrm>
            <a:off x="5877266" y="1782151"/>
            <a:ext cx="2562398" cy="2862899"/>
          </a:xfrm>
          <a:prstGeom prst="rect">
            <a:avLst/>
          </a:prstGeom>
          <a:noFill/>
          <a:ln>
            <a:noFill/>
          </a:ln>
          <a:effectLst>
            <a:outerShdw blurRad="57150" dist="19050" dir="5400000" algn="bl" rotWithShape="0">
              <a:srgbClr val="000000">
                <a:alpha val="50000"/>
              </a:srgbClr>
            </a:outerShdw>
          </a:effectLst>
        </p:spPr>
      </p:pic>
      <p:sp>
        <p:nvSpPr>
          <p:cNvPr id="322" name="Google Shape;322;p41"/>
          <p:cNvSpPr txBox="1">
            <a:spLocks noGrp="1"/>
          </p:cNvSpPr>
          <p:nvPr>
            <p:ph type="title"/>
          </p:nvPr>
        </p:nvSpPr>
        <p:spPr>
          <a:xfrm>
            <a:off x="1063200" y="335373"/>
            <a:ext cx="70176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Switch it Up Activity</a:t>
            </a:r>
            <a:endParaRPr dirty="0"/>
          </a:p>
        </p:txBody>
      </p:sp>
      <p:sp>
        <p:nvSpPr>
          <p:cNvPr id="323" name="Google Shape;323;p41"/>
          <p:cNvSpPr txBox="1">
            <a:spLocks noGrp="1"/>
          </p:cNvSpPr>
          <p:nvPr>
            <p:ph type="title" idx="2"/>
          </p:nvPr>
        </p:nvSpPr>
        <p:spPr>
          <a:xfrm>
            <a:off x="982004" y="2472645"/>
            <a:ext cx="2444400" cy="48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800" dirty="0"/>
              <a:t>What does it mean?</a:t>
            </a:r>
            <a:endParaRPr sz="1800" dirty="0"/>
          </a:p>
        </p:txBody>
      </p:sp>
      <p:sp>
        <p:nvSpPr>
          <p:cNvPr id="324" name="Google Shape;324;p41"/>
          <p:cNvSpPr txBox="1">
            <a:spLocks noGrp="1"/>
          </p:cNvSpPr>
          <p:nvPr>
            <p:ph type="subTitle" idx="1"/>
          </p:nvPr>
        </p:nvSpPr>
        <p:spPr>
          <a:xfrm>
            <a:off x="982004" y="3027068"/>
            <a:ext cx="2444400" cy="90950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Following the instructions given, find the definition of your vocabulary word and write it on your paper.</a:t>
            </a:r>
            <a:endParaRPr dirty="0"/>
          </a:p>
        </p:txBody>
      </p:sp>
      <p:sp>
        <p:nvSpPr>
          <p:cNvPr id="325" name="Google Shape;325;p41"/>
          <p:cNvSpPr txBox="1">
            <a:spLocks noGrp="1"/>
          </p:cNvSpPr>
          <p:nvPr>
            <p:ph type="title" idx="3"/>
          </p:nvPr>
        </p:nvSpPr>
        <p:spPr>
          <a:xfrm>
            <a:off x="5933275" y="2472645"/>
            <a:ext cx="2444400" cy="48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800" dirty="0"/>
              <a:t>Teamwork</a:t>
            </a:r>
            <a:endParaRPr sz="1800" dirty="0"/>
          </a:p>
        </p:txBody>
      </p:sp>
      <p:sp>
        <p:nvSpPr>
          <p:cNvPr id="326" name="Google Shape;326;p41"/>
          <p:cNvSpPr txBox="1">
            <a:spLocks noGrp="1"/>
          </p:cNvSpPr>
          <p:nvPr>
            <p:ph type="subTitle" idx="4"/>
          </p:nvPr>
        </p:nvSpPr>
        <p:spPr>
          <a:xfrm>
            <a:off x="5928120" y="2958945"/>
            <a:ext cx="2444400" cy="96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Work together to create a sentence using the  vocabulary word on the paper(s) in front of you.</a:t>
            </a:r>
          </a:p>
          <a:p>
            <a:pPr marL="0" lvl="0" indent="0" algn="ctr" rtl="0">
              <a:spcBef>
                <a:spcPts val="0"/>
              </a:spcBef>
              <a:spcAft>
                <a:spcPts val="0"/>
              </a:spcAft>
              <a:buNone/>
            </a:pPr>
            <a:endParaRPr lang="en" sz="1100" dirty="0"/>
          </a:p>
        </p:txBody>
      </p:sp>
      <p:pic>
        <p:nvPicPr>
          <p:cNvPr id="327" name="Google Shape;327;p41"/>
          <p:cNvPicPr preferRelativeResize="0"/>
          <p:nvPr/>
        </p:nvPicPr>
        <p:blipFill>
          <a:blip r:embed="rId5">
            <a:alphaModFix/>
          </a:blip>
          <a:stretch>
            <a:fillRect/>
          </a:stretch>
        </p:blipFill>
        <p:spPr>
          <a:xfrm>
            <a:off x="155475" y="421775"/>
            <a:ext cx="477207" cy="486301"/>
          </a:xfrm>
          <a:prstGeom prst="rect">
            <a:avLst/>
          </a:prstGeom>
          <a:noFill/>
          <a:ln>
            <a:noFill/>
          </a:ln>
        </p:spPr>
      </p:pic>
      <p:sp>
        <p:nvSpPr>
          <p:cNvPr id="328" name="Google Shape;328;p41"/>
          <p:cNvSpPr/>
          <p:nvPr/>
        </p:nvSpPr>
        <p:spPr>
          <a:xfrm>
            <a:off x="1162023" y="3315630"/>
            <a:ext cx="720506" cy="45719"/>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med" len="med"/>
            <a:tailEnd type="none" w="med" len="med"/>
          </a:ln>
        </p:spPr>
      </p:sp>
      <p:sp>
        <p:nvSpPr>
          <p:cNvPr id="329" name="Google Shape;329;p41"/>
          <p:cNvSpPr/>
          <p:nvPr/>
        </p:nvSpPr>
        <p:spPr>
          <a:xfrm>
            <a:off x="6225777" y="3256580"/>
            <a:ext cx="932688" cy="300283"/>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med" len="med"/>
            <a:tailEnd type="none" w="med" len="med"/>
          </a:ln>
        </p:spPr>
      </p:sp>
      <p:sp>
        <p:nvSpPr>
          <p:cNvPr id="330" name="Google Shape;330;p41"/>
          <p:cNvSpPr/>
          <p:nvPr/>
        </p:nvSpPr>
        <p:spPr>
          <a:xfrm>
            <a:off x="2258963" y="3328633"/>
            <a:ext cx="859536" cy="30637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med" len="med"/>
            <a:tailEnd type="none" w="med" len="med"/>
          </a:ln>
        </p:spPr>
      </p:sp>
      <p:pic>
        <p:nvPicPr>
          <p:cNvPr id="13" name="Google Shape;1243;p68">
            <a:extLst>
              <a:ext uri="{FF2B5EF4-FFF2-40B4-BE49-F238E27FC236}">
                <a16:creationId xmlns:a16="http://schemas.microsoft.com/office/drawing/2014/main" id="{3F218564-E8AD-3F4C-B79F-1D92B7DA174D}"/>
              </a:ext>
            </a:extLst>
          </p:cNvPr>
          <p:cNvPicPr preferRelativeResize="0"/>
          <p:nvPr/>
        </p:nvPicPr>
        <p:blipFill rotWithShape="1">
          <a:blip r:embed="rId6">
            <a:alphaModFix/>
          </a:blip>
          <a:srcRect t="17562" r="12349" b="21750"/>
          <a:stretch/>
        </p:blipFill>
        <p:spPr>
          <a:xfrm>
            <a:off x="3482413" y="2725501"/>
            <a:ext cx="2332863" cy="909503"/>
          </a:xfrm>
          <a:prstGeom prst="rect">
            <a:avLst/>
          </a:prstGeom>
          <a:noFill/>
          <a:ln>
            <a:noFill/>
          </a:ln>
        </p:spPr>
      </p:pic>
      <p:sp>
        <p:nvSpPr>
          <p:cNvPr id="14" name="Google Shape;323;p41">
            <a:extLst>
              <a:ext uri="{FF2B5EF4-FFF2-40B4-BE49-F238E27FC236}">
                <a16:creationId xmlns:a16="http://schemas.microsoft.com/office/drawing/2014/main" id="{5AC54420-23A9-164D-9854-4F7F9F1E191E}"/>
              </a:ext>
            </a:extLst>
          </p:cNvPr>
          <p:cNvSpPr txBox="1">
            <a:spLocks/>
          </p:cNvSpPr>
          <p:nvPr/>
        </p:nvSpPr>
        <p:spPr>
          <a:xfrm>
            <a:off x="3802837" y="2920422"/>
            <a:ext cx="1784147" cy="486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Architects Daughter"/>
              <a:buNone/>
              <a:defRPr sz="2000" b="1" i="0" u="none" strike="noStrike" cap="none">
                <a:solidFill>
                  <a:schemeClr val="dk1"/>
                </a:solidFill>
                <a:latin typeface="Architects Daughter"/>
                <a:ea typeface="Architects Daughter"/>
                <a:cs typeface="Architects Daughter"/>
                <a:sym typeface="Architects Daughter"/>
              </a:defRPr>
            </a:lvl1pPr>
            <a:lvl2pPr marR="0" lvl="1" algn="ctr" rtl="0">
              <a:lnSpc>
                <a:spcPct val="100000"/>
              </a:lnSpc>
              <a:spcBef>
                <a:spcPts val="0"/>
              </a:spcBef>
              <a:spcAft>
                <a:spcPts val="0"/>
              </a:spcAft>
              <a:buClr>
                <a:schemeClr val="dk1"/>
              </a:buClr>
              <a:buSzPts val="4200"/>
              <a:buFont typeface="Architects Daughter"/>
              <a:buNone/>
              <a:defRPr sz="4200" b="0" i="0" u="none" strike="noStrike" cap="none">
                <a:solidFill>
                  <a:schemeClr val="dk1"/>
                </a:solidFill>
                <a:latin typeface="Architects Daughter"/>
                <a:ea typeface="Architects Daughter"/>
                <a:cs typeface="Architects Daughter"/>
                <a:sym typeface="Architects Daughter"/>
              </a:defRPr>
            </a:lvl2pPr>
            <a:lvl3pPr marR="0" lvl="2" algn="ctr" rtl="0">
              <a:lnSpc>
                <a:spcPct val="100000"/>
              </a:lnSpc>
              <a:spcBef>
                <a:spcPts val="0"/>
              </a:spcBef>
              <a:spcAft>
                <a:spcPts val="0"/>
              </a:spcAft>
              <a:buClr>
                <a:schemeClr val="dk1"/>
              </a:buClr>
              <a:buSzPts val="4200"/>
              <a:buFont typeface="Architects Daughter"/>
              <a:buNone/>
              <a:defRPr sz="4200" b="0" i="0" u="none" strike="noStrike" cap="none">
                <a:solidFill>
                  <a:schemeClr val="dk1"/>
                </a:solidFill>
                <a:latin typeface="Architects Daughter"/>
                <a:ea typeface="Architects Daughter"/>
                <a:cs typeface="Architects Daughter"/>
                <a:sym typeface="Architects Daughter"/>
              </a:defRPr>
            </a:lvl3pPr>
            <a:lvl4pPr marR="0" lvl="3" algn="ctr" rtl="0">
              <a:lnSpc>
                <a:spcPct val="100000"/>
              </a:lnSpc>
              <a:spcBef>
                <a:spcPts val="0"/>
              </a:spcBef>
              <a:spcAft>
                <a:spcPts val="0"/>
              </a:spcAft>
              <a:buClr>
                <a:schemeClr val="dk1"/>
              </a:buClr>
              <a:buSzPts val="4200"/>
              <a:buFont typeface="Architects Daughter"/>
              <a:buNone/>
              <a:defRPr sz="4200" b="0" i="0" u="none" strike="noStrike" cap="none">
                <a:solidFill>
                  <a:schemeClr val="dk1"/>
                </a:solidFill>
                <a:latin typeface="Architects Daughter"/>
                <a:ea typeface="Architects Daughter"/>
                <a:cs typeface="Architects Daughter"/>
                <a:sym typeface="Architects Daughter"/>
              </a:defRPr>
            </a:lvl4pPr>
            <a:lvl5pPr marR="0" lvl="4" algn="ctr" rtl="0">
              <a:lnSpc>
                <a:spcPct val="100000"/>
              </a:lnSpc>
              <a:spcBef>
                <a:spcPts val="0"/>
              </a:spcBef>
              <a:spcAft>
                <a:spcPts val="0"/>
              </a:spcAft>
              <a:buClr>
                <a:schemeClr val="dk1"/>
              </a:buClr>
              <a:buSzPts val="4200"/>
              <a:buFont typeface="Architects Daughter"/>
              <a:buNone/>
              <a:defRPr sz="4200" b="0" i="0" u="none" strike="noStrike" cap="none">
                <a:solidFill>
                  <a:schemeClr val="dk1"/>
                </a:solidFill>
                <a:latin typeface="Architects Daughter"/>
                <a:ea typeface="Architects Daughter"/>
                <a:cs typeface="Architects Daughter"/>
                <a:sym typeface="Architects Daughter"/>
              </a:defRPr>
            </a:lvl5pPr>
            <a:lvl6pPr marR="0" lvl="5" algn="ctr" rtl="0">
              <a:lnSpc>
                <a:spcPct val="100000"/>
              </a:lnSpc>
              <a:spcBef>
                <a:spcPts val="0"/>
              </a:spcBef>
              <a:spcAft>
                <a:spcPts val="0"/>
              </a:spcAft>
              <a:buClr>
                <a:schemeClr val="dk1"/>
              </a:buClr>
              <a:buSzPts val="4200"/>
              <a:buFont typeface="Architects Daughter"/>
              <a:buNone/>
              <a:defRPr sz="4200" b="0" i="0" u="none" strike="noStrike" cap="none">
                <a:solidFill>
                  <a:schemeClr val="dk1"/>
                </a:solidFill>
                <a:latin typeface="Architects Daughter"/>
                <a:ea typeface="Architects Daughter"/>
                <a:cs typeface="Architects Daughter"/>
                <a:sym typeface="Architects Daughter"/>
              </a:defRPr>
            </a:lvl6pPr>
            <a:lvl7pPr marR="0" lvl="6" algn="ctr" rtl="0">
              <a:lnSpc>
                <a:spcPct val="100000"/>
              </a:lnSpc>
              <a:spcBef>
                <a:spcPts val="0"/>
              </a:spcBef>
              <a:spcAft>
                <a:spcPts val="0"/>
              </a:spcAft>
              <a:buClr>
                <a:schemeClr val="dk1"/>
              </a:buClr>
              <a:buSzPts val="4200"/>
              <a:buFont typeface="Architects Daughter"/>
              <a:buNone/>
              <a:defRPr sz="4200" b="0" i="0" u="none" strike="noStrike" cap="none">
                <a:solidFill>
                  <a:schemeClr val="dk1"/>
                </a:solidFill>
                <a:latin typeface="Architects Daughter"/>
                <a:ea typeface="Architects Daughter"/>
                <a:cs typeface="Architects Daughter"/>
                <a:sym typeface="Architects Daughter"/>
              </a:defRPr>
            </a:lvl7pPr>
            <a:lvl8pPr marR="0" lvl="7" algn="ctr" rtl="0">
              <a:lnSpc>
                <a:spcPct val="100000"/>
              </a:lnSpc>
              <a:spcBef>
                <a:spcPts val="0"/>
              </a:spcBef>
              <a:spcAft>
                <a:spcPts val="0"/>
              </a:spcAft>
              <a:buClr>
                <a:schemeClr val="dk1"/>
              </a:buClr>
              <a:buSzPts val="4200"/>
              <a:buFont typeface="Architects Daughter"/>
              <a:buNone/>
              <a:defRPr sz="4200" b="0" i="0" u="none" strike="noStrike" cap="none">
                <a:solidFill>
                  <a:schemeClr val="dk1"/>
                </a:solidFill>
                <a:latin typeface="Architects Daughter"/>
                <a:ea typeface="Architects Daughter"/>
                <a:cs typeface="Architects Daughter"/>
                <a:sym typeface="Architects Daughter"/>
              </a:defRPr>
            </a:lvl8pPr>
            <a:lvl9pPr marR="0" lvl="8" algn="ctr" rtl="0">
              <a:lnSpc>
                <a:spcPct val="100000"/>
              </a:lnSpc>
              <a:spcBef>
                <a:spcPts val="0"/>
              </a:spcBef>
              <a:spcAft>
                <a:spcPts val="0"/>
              </a:spcAft>
              <a:buClr>
                <a:schemeClr val="dk1"/>
              </a:buClr>
              <a:buSzPts val="4200"/>
              <a:buFont typeface="Architects Daughter"/>
              <a:buNone/>
              <a:defRPr sz="4200" b="0" i="0" u="none" strike="noStrike" cap="none">
                <a:solidFill>
                  <a:schemeClr val="dk1"/>
                </a:solidFill>
                <a:latin typeface="Architects Daughter"/>
                <a:ea typeface="Architects Daughter"/>
                <a:cs typeface="Architects Daughter"/>
                <a:sym typeface="Architects Daughter"/>
              </a:defRPr>
            </a:lvl9pPr>
          </a:lstStyle>
          <a:p>
            <a:r>
              <a:rPr lang="en-US" dirty="0"/>
              <a:t>SWITCH!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pSp>
        <p:nvGrpSpPr>
          <p:cNvPr id="199" name="Google Shape;199;p37"/>
          <p:cNvGrpSpPr/>
          <p:nvPr/>
        </p:nvGrpSpPr>
        <p:grpSpPr>
          <a:xfrm>
            <a:off x="4021410" y="-1506617"/>
            <a:ext cx="4918974" cy="6507973"/>
            <a:chOff x="557052" y="-1733075"/>
            <a:chExt cx="4918974" cy="6507973"/>
          </a:xfrm>
        </p:grpSpPr>
        <p:pic>
          <p:nvPicPr>
            <p:cNvPr id="200" name="Google Shape;200;p37"/>
            <p:cNvPicPr preferRelativeResize="0"/>
            <p:nvPr/>
          </p:nvPicPr>
          <p:blipFill>
            <a:blip r:embed="rId3">
              <a:alphaModFix/>
            </a:blip>
            <a:stretch>
              <a:fillRect/>
            </a:stretch>
          </p:blipFill>
          <p:spPr>
            <a:xfrm>
              <a:off x="557052" y="-1733075"/>
              <a:ext cx="4918974" cy="6507973"/>
            </a:xfrm>
            <a:prstGeom prst="rect">
              <a:avLst/>
            </a:prstGeom>
            <a:noFill/>
            <a:ln>
              <a:noFill/>
            </a:ln>
          </p:spPr>
        </p:pic>
        <p:grpSp>
          <p:nvGrpSpPr>
            <p:cNvPr id="201" name="Google Shape;201;p37"/>
            <p:cNvGrpSpPr/>
            <p:nvPr/>
          </p:nvGrpSpPr>
          <p:grpSpPr>
            <a:xfrm>
              <a:off x="1490463" y="-1358760"/>
              <a:ext cx="3642225" cy="5714463"/>
              <a:chOff x="1490463" y="-1358760"/>
              <a:chExt cx="3642225" cy="5714463"/>
            </a:xfrm>
          </p:grpSpPr>
          <p:cxnSp>
            <p:nvCxnSpPr>
              <p:cNvPr id="202" name="Google Shape;202;p37"/>
              <p:cNvCxnSpPr/>
              <p:nvPr/>
            </p:nvCxnSpPr>
            <p:spPr>
              <a:xfrm>
                <a:off x="1490463" y="1111024"/>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03" name="Google Shape;203;p37"/>
              <p:cNvCxnSpPr/>
              <p:nvPr/>
            </p:nvCxnSpPr>
            <p:spPr>
              <a:xfrm>
                <a:off x="1490463" y="1522662"/>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04" name="Google Shape;204;p37"/>
              <p:cNvCxnSpPr/>
              <p:nvPr/>
            </p:nvCxnSpPr>
            <p:spPr>
              <a:xfrm>
                <a:off x="1490463" y="1934299"/>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05" name="Google Shape;205;p37"/>
              <p:cNvCxnSpPr/>
              <p:nvPr/>
            </p:nvCxnSpPr>
            <p:spPr>
              <a:xfrm>
                <a:off x="1490463" y="2345937"/>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06" name="Google Shape;206;p37"/>
              <p:cNvCxnSpPr/>
              <p:nvPr/>
            </p:nvCxnSpPr>
            <p:spPr>
              <a:xfrm>
                <a:off x="1490463" y="2757574"/>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07" name="Google Shape;207;p37"/>
              <p:cNvCxnSpPr/>
              <p:nvPr/>
            </p:nvCxnSpPr>
            <p:spPr>
              <a:xfrm>
                <a:off x="1490463" y="3169212"/>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08" name="Google Shape;208;p37"/>
              <p:cNvCxnSpPr/>
              <p:nvPr/>
            </p:nvCxnSpPr>
            <p:spPr>
              <a:xfrm>
                <a:off x="1490463" y="3532428"/>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09" name="Google Shape;209;p37"/>
              <p:cNvCxnSpPr/>
              <p:nvPr/>
            </p:nvCxnSpPr>
            <p:spPr>
              <a:xfrm>
                <a:off x="1490463" y="3944065"/>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10" name="Google Shape;210;p37"/>
              <p:cNvCxnSpPr/>
              <p:nvPr/>
            </p:nvCxnSpPr>
            <p:spPr>
              <a:xfrm>
                <a:off x="1490463" y="4355703"/>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11" name="Google Shape;211;p37"/>
              <p:cNvCxnSpPr/>
              <p:nvPr/>
            </p:nvCxnSpPr>
            <p:spPr>
              <a:xfrm>
                <a:off x="1524288" y="-123872"/>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12" name="Google Shape;212;p37"/>
              <p:cNvCxnSpPr/>
              <p:nvPr/>
            </p:nvCxnSpPr>
            <p:spPr>
              <a:xfrm>
                <a:off x="1524288" y="287765"/>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13" name="Google Shape;213;p37"/>
              <p:cNvCxnSpPr/>
              <p:nvPr/>
            </p:nvCxnSpPr>
            <p:spPr>
              <a:xfrm>
                <a:off x="1524288" y="699403"/>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14" name="Google Shape;214;p37"/>
              <p:cNvCxnSpPr/>
              <p:nvPr/>
            </p:nvCxnSpPr>
            <p:spPr>
              <a:xfrm>
                <a:off x="1490463" y="-535501"/>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15" name="Google Shape;215;p37"/>
              <p:cNvCxnSpPr/>
              <p:nvPr/>
            </p:nvCxnSpPr>
            <p:spPr>
              <a:xfrm>
                <a:off x="1524288" y="-1358760"/>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16" name="Google Shape;216;p37"/>
              <p:cNvCxnSpPr/>
              <p:nvPr/>
            </p:nvCxnSpPr>
            <p:spPr>
              <a:xfrm>
                <a:off x="1524288" y="-947122"/>
                <a:ext cx="3608400" cy="0"/>
              </a:xfrm>
              <a:prstGeom prst="straightConnector1">
                <a:avLst/>
              </a:prstGeom>
              <a:noFill/>
              <a:ln w="9525" cap="flat" cmpd="sng">
                <a:solidFill>
                  <a:srgbClr val="D0E0E3"/>
                </a:solidFill>
                <a:prstDash val="solid"/>
                <a:round/>
                <a:headEnd type="none" w="med" len="med"/>
                <a:tailEnd type="none" w="med" len="med"/>
              </a:ln>
            </p:spPr>
          </p:cxnSp>
        </p:grpSp>
      </p:grpSp>
      <p:sp>
        <p:nvSpPr>
          <p:cNvPr id="217" name="Google Shape;217;p37"/>
          <p:cNvSpPr/>
          <p:nvPr/>
        </p:nvSpPr>
        <p:spPr>
          <a:xfrm>
            <a:off x="6755524" y="2002857"/>
            <a:ext cx="1402200" cy="274200"/>
          </a:xfrm>
          <a:prstGeom prst="rect">
            <a:avLst/>
          </a:prstGeom>
          <a:solidFill>
            <a:srgbClr val="FFE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 name="Google Shape;218;p37"/>
          <p:cNvSpPr txBox="1">
            <a:spLocks noGrp="1"/>
          </p:cNvSpPr>
          <p:nvPr>
            <p:ph type="ctrTitle"/>
          </p:nvPr>
        </p:nvSpPr>
        <p:spPr>
          <a:xfrm>
            <a:off x="4954821" y="3110279"/>
            <a:ext cx="3754522" cy="690210"/>
          </a:xfrm>
          <a:prstGeom prst="rect">
            <a:avLst/>
          </a:prstGeom>
        </p:spPr>
        <p:txBody>
          <a:bodyPr spcFirstLastPara="1" wrap="square" lIns="91425" tIns="91425" rIns="91425" bIns="91425" anchor="t" anchorCtr="0">
            <a:noAutofit/>
          </a:bodyPr>
          <a:lstStyle/>
          <a:p>
            <a:pPr lvl="0"/>
            <a:r>
              <a:rPr lang="en" dirty="0"/>
              <a:t>—</a:t>
            </a:r>
            <a:r>
              <a:rPr lang="en-US" dirty="0"/>
              <a:t>Drew Faust</a:t>
            </a:r>
            <a:br>
              <a:rPr lang="en-US" dirty="0"/>
            </a:br>
            <a:r>
              <a:rPr lang="en-US" dirty="0"/>
              <a:t>Harvard’s First Woman President</a:t>
            </a:r>
            <a:endParaRPr dirty="0"/>
          </a:p>
        </p:txBody>
      </p:sp>
      <p:sp>
        <p:nvSpPr>
          <p:cNvPr id="219" name="Google Shape;219;p37"/>
          <p:cNvSpPr txBox="1">
            <a:spLocks noGrp="1"/>
          </p:cNvSpPr>
          <p:nvPr>
            <p:ph type="subTitle" idx="1"/>
          </p:nvPr>
        </p:nvSpPr>
        <p:spPr>
          <a:xfrm>
            <a:off x="4912607" y="529647"/>
            <a:ext cx="3864656" cy="2517000"/>
          </a:xfrm>
          <a:prstGeom prst="rect">
            <a:avLst/>
          </a:prstGeom>
        </p:spPr>
        <p:txBody>
          <a:bodyPr spcFirstLastPara="1" wrap="square" lIns="91425" tIns="91425" rIns="91425" bIns="91425" anchor="t" anchorCtr="0">
            <a:noAutofit/>
          </a:bodyPr>
          <a:lstStyle/>
          <a:p>
            <a:pPr marL="0" lvl="0" indent="0"/>
            <a:r>
              <a:rPr lang="en-US" dirty="0"/>
              <a:t>“We educate women because it is smart. We educate women because it changes the world.”</a:t>
            </a:r>
            <a:r>
              <a:rPr lang="en" dirty="0"/>
              <a:t> </a:t>
            </a:r>
            <a:endParaRPr dirty="0"/>
          </a:p>
        </p:txBody>
      </p:sp>
      <p:pic>
        <p:nvPicPr>
          <p:cNvPr id="220" name="Google Shape;220;p37"/>
          <p:cNvPicPr preferRelativeResize="0"/>
          <p:nvPr/>
        </p:nvPicPr>
        <p:blipFill>
          <a:blip r:embed="rId4"/>
          <a:srcRect/>
          <a:stretch/>
        </p:blipFill>
        <p:spPr>
          <a:xfrm rot="806186">
            <a:off x="712676" y="1790785"/>
            <a:ext cx="3017520" cy="2103120"/>
          </a:xfrm>
          <a:prstGeom prst="rect">
            <a:avLst/>
          </a:prstGeom>
          <a:noFill/>
          <a:ln w="152400" cap="flat" cmpd="sng">
            <a:solidFill>
              <a:srgbClr val="FFFFFF"/>
            </a:solidFill>
            <a:prstDash val="solid"/>
            <a:round/>
            <a:headEnd type="none" w="sm" len="sm"/>
            <a:tailEnd type="none" w="sm" len="sm"/>
          </a:ln>
        </p:spPr>
      </p:pic>
      <p:pic>
        <p:nvPicPr>
          <p:cNvPr id="221" name="Google Shape;221;p37"/>
          <p:cNvPicPr preferRelativeResize="0"/>
          <p:nvPr/>
        </p:nvPicPr>
        <p:blipFill>
          <a:blip r:embed="rId5">
            <a:alphaModFix/>
          </a:blip>
          <a:stretch>
            <a:fillRect/>
          </a:stretch>
        </p:blipFill>
        <p:spPr>
          <a:xfrm>
            <a:off x="730637" y="1118258"/>
            <a:ext cx="778926" cy="793795"/>
          </a:xfrm>
          <a:prstGeom prst="rect">
            <a:avLst/>
          </a:prstGeom>
          <a:noFill/>
          <a:ln>
            <a:noFill/>
          </a:ln>
        </p:spPr>
      </p:pic>
    </p:spTree>
    <p:extLst>
      <p:ext uri="{BB962C8B-B14F-4D97-AF65-F5344CB8AC3E}">
        <p14:creationId xmlns:p14="http://schemas.microsoft.com/office/powerpoint/2010/main" val="513428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40"/>
          <p:cNvPicPr preferRelativeResize="0"/>
          <p:nvPr/>
        </p:nvPicPr>
        <p:blipFill>
          <a:blip r:embed="rId3">
            <a:alphaModFix/>
          </a:blip>
          <a:stretch>
            <a:fillRect/>
          </a:stretch>
        </p:blipFill>
        <p:spPr>
          <a:xfrm>
            <a:off x="668150" y="304640"/>
            <a:ext cx="6642163" cy="4669323"/>
          </a:xfrm>
          <a:prstGeom prst="rect">
            <a:avLst/>
          </a:prstGeom>
          <a:noFill/>
          <a:ln>
            <a:noFill/>
          </a:ln>
          <a:effectLst>
            <a:outerShdw blurRad="57150" dist="19050" dir="5400000" algn="bl" rotWithShape="0">
              <a:srgbClr val="000000">
                <a:alpha val="50000"/>
              </a:srgbClr>
            </a:outerShdw>
          </a:effectLst>
        </p:spPr>
      </p:pic>
      <p:sp>
        <p:nvSpPr>
          <p:cNvPr id="291" name="Google Shape;291;p40"/>
          <p:cNvSpPr/>
          <p:nvPr/>
        </p:nvSpPr>
        <p:spPr>
          <a:xfrm>
            <a:off x="4769518" y="1361974"/>
            <a:ext cx="1046065" cy="160903"/>
          </a:xfrm>
          <a:prstGeom prst="rect">
            <a:avLst/>
          </a:prstGeom>
          <a:solidFill>
            <a:srgbClr val="FFE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3" name="Google Shape;293;p40"/>
          <p:cNvSpPr txBox="1">
            <a:spLocks noGrp="1"/>
          </p:cNvSpPr>
          <p:nvPr>
            <p:ph type="title"/>
          </p:nvPr>
        </p:nvSpPr>
        <p:spPr>
          <a:xfrm>
            <a:off x="1361297" y="458313"/>
            <a:ext cx="5751883"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dirty="0">
                <a:solidFill>
                  <a:srgbClr val="009FC4"/>
                </a:solidFill>
              </a:rPr>
              <a:t>Strengthening Your Impact Worksheet</a:t>
            </a:r>
            <a:endParaRPr sz="2400" dirty="0">
              <a:solidFill>
                <a:srgbClr val="009FC4"/>
              </a:solidFill>
            </a:endParaRPr>
          </a:p>
        </p:txBody>
      </p:sp>
      <p:sp>
        <p:nvSpPr>
          <p:cNvPr id="294" name="Google Shape;294;p40"/>
          <p:cNvSpPr txBox="1">
            <a:spLocks noGrp="1"/>
          </p:cNvSpPr>
          <p:nvPr>
            <p:ph type="body" idx="1"/>
          </p:nvPr>
        </p:nvSpPr>
        <p:spPr>
          <a:xfrm>
            <a:off x="1361297" y="1197942"/>
            <a:ext cx="5475437" cy="331659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solidFill>
                  <a:schemeClr val="tx1"/>
                </a:solidFill>
              </a:rPr>
              <a:t>Now that you know the benefits of completing college, fill out </a:t>
            </a:r>
            <a:r>
              <a:rPr lang="en-US" sz="1800" dirty="0"/>
              <a:t>the worksheet to help organize your thoughts. </a:t>
            </a:r>
          </a:p>
          <a:p>
            <a:pPr marL="0" lvl="0" indent="0" algn="l" rtl="0">
              <a:spcBef>
                <a:spcPts val="0"/>
              </a:spcBef>
              <a:spcAft>
                <a:spcPts val="0"/>
              </a:spcAft>
              <a:buNone/>
            </a:pPr>
            <a:endParaRPr lang="en-US" sz="1800" dirty="0"/>
          </a:p>
          <a:p>
            <a:pPr marL="0" lvl="0" indent="0" algn="l" rtl="0">
              <a:spcBef>
                <a:spcPts val="0"/>
              </a:spcBef>
              <a:spcAft>
                <a:spcPts val="0"/>
              </a:spcAft>
              <a:buNone/>
            </a:pPr>
            <a:r>
              <a:rPr lang="en-US" sz="1800" dirty="0"/>
              <a:t>Think about the following: </a:t>
            </a:r>
          </a:p>
          <a:p>
            <a:pPr marL="457200" lvl="0" indent="-330200" algn="l" rtl="0">
              <a:spcBef>
                <a:spcPts val="1600"/>
              </a:spcBef>
              <a:spcAft>
                <a:spcPts val="0"/>
              </a:spcAft>
              <a:buSzPts val="1600"/>
              <a:buChar char="●"/>
            </a:pPr>
            <a:r>
              <a:rPr lang="en-US" sz="1800" dirty="0"/>
              <a:t>Have you already made a commitment to yourself to obtain a degree?</a:t>
            </a:r>
            <a:endParaRPr sz="1800" dirty="0"/>
          </a:p>
          <a:p>
            <a:pPr marL="457200" lvl="0" indent="-330200" algn="l" rtl="0">
              <a:spcBef>
                <a:spcPts val="0"/>
              </a:spcBef>
              <a:spcAft>
                <a:spcPts val="0"/>
              </a:spcAft>
              <a:buSzPts val="1600"/>
              <a:buChar char="●"/>
            </a:pPr>
            <a:r>
              <a:rPr lang="en-US" sz="1800" dirty="0"/>
              <a:t>Which benefits are most important to you?</a:t>
            </a:r>
            <a:endParaRPr sz="1800" dirty="0"/>
          </a:p>
          <a:p>
            <a:pPr marL="457200" lvl="0" indent="-330200" algn="l" rtl="0">
              <a:spcBef>
                <a:spcPts val="0"/>
              </a:spcBef>
              <a:spcAft>
                <a:spcPts val="0"/>
              </a:spcAft>
              <a:buSzPts val="1600"/>
              <a:buChar char="●"/>
            </a:pPr>
            <a:r>
              <a:rPr lang="en-US" sz="1800" dirty="0"/>
              <a:t>What barriers can you identify?</a:t>
            </a:r>
          </a:p>
          <a:p>
            <a:pPr marL="457200" lvl="0" indent="-330200" algn="l" rtl="0">
              <a:spcBef>
                <a:spcPts val="0"/>
              </a:spcBef>
              <a:spcAft>
                <a:spcPts val="0"/>
              </a:spcAft>
              <a:buSzPts val="1600"/>
              <a:buChar char="●"/>
            </a:pPr>
            <a:r>
              <a:rPr lang="en-US" sz="1800" dirty="0"/>
              <a:t>What can you do now to prepare?</a:t>
            </a:r>
            <a:endParaRPr sz="1800" dirty="0"/>
          </a:p>
        </p:txBody>
      </p:sp>
    </p:spTree>
    <p:extLst>
      <p:ext uri="{BB962C8B-B14F-4D97-AF65-F5344CB8AC3E}">
        <p14:creationId xmlns:p14="http://schemas.microsoft.com/office/powerpoint/2010/main" val="782720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p47"/>
          <p:cNvPicPr preferRelativeResize="0"/>
          <p:nvPr/>
        </p:nvPicPr>
        <p:blipFill>
          <a:blip r:embed="rId3">
            <a:alphaModFix/>
          </a:blip>
          <a:stretch>
            <a:fillRect/>
          </a:stretch>
        </p:blipFill>
        <p:spPr>
          <a:xfrm>
            <a:off x="4302177" y="3646593"/>
            <a:ext cx="2428700" cy="1817497"/>
          </a:xfrm>
          <a:prstGeom prst="rect">
            <a:avLst/>
          </a:prstGeom>
          <a:noFill/>
          <a:ln>
            <a:noFill/>
          </a:ln>
        </p:spPr>
      </p:pic>
      <p:grpSp>
        <p:nvGrpSpPr>
          <p:cNvPr id="506" name="Google Shape;506;p47"/>
          <p:cNvGrpSpPr/>
          <p:nvPr/>
        </p:nvGrpSpPr>
        <p:grpSpPr>
          <a:xfrm rot="371300">
            <a:off x="1387496" y="652370"/>
            <a:ext cx="3174950" cy="4017404"/>
            <a:chOff x="1423782" y="640181"/>
            <a:chExt cx="3174864" cy="4017295"/>
          </a:xfrm>
        </p:grpSpPr>
        <p:sp>
          <p:nvSpPr>
            <p:cNvPr id="507" name="Google Shape;507;p47"/>
            <p:cNvSpPr/>
            <p:nvPr/>
          </p:nvSpPr>
          <p:spPr>
            <a:xfrm rot="-1107946">
              <a:off x="1423782" y="640181"/>
              <a:ext cx="3174864" cy="4017295"/>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508" name="Google Shape;508;p47"/>
            <p:cNvPicPr preferRelativeResize="0"/>
            <p:nvPr/>
          </p:nvPicPr>
          <p:blipFill>
            <a:blip r:embed="rId4"/>
            <a:srcRect/>
            <a:stretch/>
          </p:blipFill>
          <p:spPr>
            <a:xfrm rot="20518222">
              <a:off x="1441026" y="1305828"/>
              <a:ext cx="2829754" cy="1799121"/>
            </a:xfrm>
            <a:prstGeom prst="rect">
              <a:avLst/>
            </a:prstGeom>
            <a:noFill/>
            <a:ln>
              <a:noFill/>
            </a:ln>
          </p:spPr>
        </p:pic>
      </p:grpSp>
      <p:sp>
        <p:nvSpPr>
          <p:cNvPr id="509" name="Google Shape;509;p47"/>
          <p:cNvSpPr/>
          <p:nvPr/>
        </p:nvSpPr>
        <p:spPr>
          <a:xfrm rot="-5811806">
            <a:off x="893745" y="427401"/>
            <a:ext cx="1018178" cy="1324594"/>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0" name="Google Shape;510;p47"/>
          <p:cNvSpPr/>
          <p:nvPr/>
        </p:nvSpPr>
        <p:spPr>
          <a:xfrm rot="-2097940">
            <a:off x="3522495" y="-219820"/>
            <a:ext cx="1018233" cy="1324666"/>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1" name="Google Shape;511;p47"/>
          <p:cNvSpPr txBox="1">
            <a:spLocks noGrp="1"/>
          </p:cNvSpPr>
          <p:nvPr>
            <p:ph type="title"/>
          </p:nvPr>
        </p:nvSpPr>
        <p:spPr>
          <a:xfrm rot="-751593">
            <a:off x="1538616" y="3001713"/>
            <a:ext cx="3113162" cy="74506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US" sz="2400" dirty="0"/>
              <a:t>Dear Future Self…</a:t>
            </a:r>
            <a:endParaRPr sz="2400" dirty="0"/>
          </a:p>
        </p:txBody>
      </p:sp>
      <p:sp>
        <p:nvSpPr>
          <p:cNvPr id="512" name="Google Shape;512;p47"/>
          <p:cNvSpPr txBox="1">
            <a:spLocks noGrp="1"/>
          </p:cNvSpPr>
          <p:nvPr>
            <p:ph type="subTitle" idx="1"/>
          </p:nvPr>
        </p:nvSpPr>
        <p:spPr>
          <a:xfrm rot="-739912">
            <a:off x="1830419" y="3684577"/>
            <a:ext cx="2808798" cy="452154"/>
          </a:xfrm>
          <a:prstGeom prst="rect">
            <a:avLst/>
          </a:prstGeom>
        </p:spPr>
        <p:txBody>
          <a:bodyPr spcFirstLastPara="1" wrap="square" lIns="91425" tIns="91425" rIns="91425" bIns="91425" anchor="t" anchorCtr="0">
            <a:noAutofit/>
          </a:bodyPr>
          <a:lstStyle/>
          <a:p>
            <a:pPr marL="0" lvl="0" indent="0" algn="l">
              <a:buSzPts val="1100"/>
            </a:pPr>
            <a:r>
              <a:rPr lang="en-US" dirty="0"/>
              <a:t>Write it down, make it happen. </a:t>
            </a:r>
          </a:p>
          <a:p>
            <a:pPr marL="0" lvl="0" indent="0" algn="ctr" rtl="0">
              <a:spcBef>
                <a:spcPts val="0"/>
              </a:spcBef>
              <a:spcAft>
                <a:spcPts val="0"/>
              </a:spcAft>
              <a:buNone/>
            </a:pPr>
            <a:endParaRPr dirty="0"/>
          </a:p>
        </p:txBody>
      </p:sp>
      <p:pic>
        <p:nvPicPr>
          <p:cNvPr id="513" name="Google Shape;513;p47"/>
          <p:cNvPicPr preferRelativeResize="0"/>
          <p:nvPr/>
        </p:nvPicPr>
        <p:blipFill>
          <a:blip r:embed="rId5">
            <a:alphaModFix/>
          </a:blip>
          <a:stretch>
            <a:fillRect/>
          </a:stretch>
        </p:blipFill>
        <p:spPr>
          <a:xfrm rot="531982">
            <a:off x="4517676" y="950600"/>
            <a:ext cx="2204844" cy="2419347"/>
          </a:xfrm>
          <a:prstGeom prst="rect">
            <a:avLst/>
          </a:prstGeom>
          <a:noFill/>
          <a:ln>
            <a:noFill/>
          </a:ln>
        </p:spPr>
      </p:pic>
      <p:sp>
        <p:nvSpPr>
          <p:cNvPr id="514" name="Google Shape;514;p47"/>
          <p:cNvSpPr/>
          <p:nvPr/>
        </p:nvSpPr>
        <p:spPr>
          <a:xfrm rot="531948">
            <a:off x="4980016" y="1784179"/>
            <a:ext cx="1295891" cy="927094"/>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med" len="med"/>
            <a:tailEnd type="none" w="med" len="med"/>
          </a:ln>
        </p:spPr>
      </p:sp>
      <p:sp>
        <p:nvSpPr>
          <p:cNvPr id="515" name="Google Shape;515;p47"/>
          <p:cNvSpPr txBox="1">
            <a:spLocks noGrp="1"/>
          </p:cNvSpPr>
          <p:nvPr>
            <p:ph type="title"/>
          </p:nvPr>
        </p:nvSpPr>
        <p:spPr>
          <a:xfrm rot="18112">
            <a:off x="5031282" y="1860318"/>
            <a:ext cx="1138816" cy="69000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200" dirty="0"/>
              <a:t>02.</a:t>
            </a:r>
            <a:endParaRPr sz="5200" dirty="0"/>
          </a:p>
        </p:txBody>
      </p:sp>
      <p:sp>
        <p:nvSpPr>
          <p:cNvPr id="516" name="Google Shape;516;p47">
            <a:hlinkClick r:id="rId6" action="ppaction://hlinksldjump"/>
          </p:cNvPr>
          <p:cNvSpPr/>
          <p:nvPr/>
        </p:nvSpPr>
        <p:spPr>
          <a:xfrm>
            <a:off x="7625050" y="1240500"/>
            <a:ext cx="1730400" cy="490800"/>
          </a:xfrm>
          <a:prstGeom prst="rect">
            <a:avLst/>
          </a:prstGeom>
          <a:solidFill>
            <a:schemeClr val="accent2"/>
          </a:solidFill>
          <a:ln>
            <a:noFill/>
          </a:ln>
          <a:effectLst>
            <a:outerShdw blurRad="57150" dist="19050" dir="81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7" name="Google Shape;517;p47">
            <a:hlinkClick r:id="rId6" action="ppaction://hlinksldjump"/>
          </p:cNvPr>
          <p:cNvSpPr txBox="1">
            <a:spLocks noGrp="1"/>
          </p:cNvSpPr>
          <p:nvPr>
            <p:ph type="ctrTitle" idx="4294967295"/>
          </p:nvPr>
        </p:nvSpPr>
        <p:spPr>
          <a:xfrm>
            <a:off x="8088800" y="1306200"/>
            <a:ext cx="915900" cy="35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1. Benefits</a:t>
            </a:r>
            <a:endParaRPr sz="1200" dirty="0"/>
          </a:p>
        </p:txBody>
      </p:sp>
      <p:pic>
        <p:nvPicPr>
          <p:cNvPr id="518" name="Google Shape;518;p47">
            <a:hlinkClick r:id="rId7" action="ppaction://hlinksldjump"/>
          </p:cNvPr>
          <p:cNvPicPr preferRelativeResize="0"/>
          <p:nvPr/>
        </p:nvPicPr>
        <p:blipFill rotWithShape="1">
          <a:blip r:embed="rId8">
            <a:alphaModFix/>
          </a:blip>
          <a:srcRect l="32005" t="19826" r="39798" b="9790"/>
          <a:stretch/>
        </p:blipFill>
        <p:spPr>
          <a:xfrm rot="-5400000">
            <a:off x="7824901" y="-395073"/>
            <a:ext cx="1138848" cy="2132299"/>
          </a:xfrm>
          <a:prstGeom prst="rect">
            <a:avLst/>
          </a:prstGeom>
          <a:noFill/>
          <a:ln>
            <a:noFill/>
          </a:ln>
        </p:spPr>
      </p:pic>
      <p:sp>
        <p:nvSpPr>
          <p:cNvPr id="519" name="Google Shape;519;p47">
            <a:hlinkClick r:id="rId7" action="ppaction://hlinksldjump"/>
          </p:cNvPr>
          <p:cNvSpPr txBox="1">
            <a:spLocks noGrp="1"/>
          </p:cNvSpPr>
          <p:nvPr>
            <p:ph type="ctrTitle" idx="4294967295"/>
          </p:nvPr>
        </p:nvSpPr>
        <p:spPr>
          <a:xfrm>
            <a:off x="8088800" y="399575"/>
            <a:ext cx="1151140" cy="54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What We A</a:t>
            </a:r>
            <a:r>
              <a:rPr lang="en-US" sz="1200" dirty="0"/>
              <a:t>r</a:t>
            </a:r>
            <a:r>
              <a:rPr lang="en" sz="1200" dirty="0"/>
              <a:t>e Learning About</a:t>
            </a:r>
            <a:endParaRPr sz="1200" dirty="0"/>
          </a:p>
        </p:txBody>
      </p:sp>
      <p:sp>
        <p:nvSpPr>
          <p:cNvPr id="520" name="Google Shape;520;p47">
            <a:hlinkClick r:id="rId7" action="ppaction://hlinksldjump"/>
          </p:cNvPr>
          <p:cNvSpPr/>
          <p:nvPr/>
        </p:nvSpPr>
        <p:spPr>
          <a:xfrm>
            <a:off x="7959811" y="316889"/>
            <a:ext cx="1243239" cy="8064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med" len="med"/>
            <a:tailEnd type="none" w="med" len="med"/>
          </a:ln>
        </p:spPr>
        <p:txBody>
          <a:bodyPr/>
          <a:lstStyle/>
          <a:p>
            <a:endParaRPr lang="en-US" dirty="0"/>
          </a:p>
        </p:txBody>
      </p:sp>
      <p:sp>
        <p:nvSpPr>
          <p:cNvPr id="521" name="Google Shape;521;p47">
            <a:hlinkClick r:id="rId9" action="ppaction://hlinksldjump"/>
          </p:cNvPr>
          <p:cNvSpPr/>
          <p:nvPr/>
        </p:nvSpPr>
        <p:spPr>
          <a:xfrm>
            <a:off x="7472650" y="1793350"/>
            <a:ext cx="1730400" cy="490800"/>
          </a:xfrm>
          <a:prstGeom prst="rect">
            <a:avLst/>
          </a:prstGeom>
          <a:solidFill>
            <a:srgbClr val="009FC4"/>
          </a:solidFill>
          <a:ln>
            <a:noFill/>
          </a:ln>
          <a:effectLst>
            <a:outerShdw blurRad="57150" dist="19050" dir="81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2" name="Google Shape;522;p47">
            <a:hlinkClick r:id="rId9" action="ppaction://hlinksldjump"/>
          </p:cNvPr>
          <p:cNvSpPr txBox="1">
            <a:spLocks noGrp="1"/>
          </p:cNvSpPr>
          <p:nvPr>
            <p:ph type="ctrTitle" idx="4294967295"/>
          </p:nvPr>
        </p:nvSpPr>
        <p:spPr>
          <a:xfrm>
            <a:off x="7936400" y="1859050"/>
            <a:ext cx="915900" cy="35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2. Future</a:t>
            </a:r>
            <a:endParaRPr sz="1200" dirty="0"/>
          </a:p>
        </p:txBody>
      </p:sp>
      <p:sp>
        <p:nvSpPr>
          <p:cNvPr id="523" name="Google Shape;523;p47">
            <a:hlinkClick r:id="rId10" action="ppaction://hlinksldjump"/>
          </p:cNvPr>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4" name="Google Shape;524;p47">
            <a:hlinkClick r:id="rId10" action="ppaction://hlinksldjump"/>
          </p:cNvPr>
          <p:cNvSpPr txBox="1">
            <a:spLocks noGrp="1"/>
          </p:cNvSpPr>
          <p:nvPr>
            <p:ph type="ctrTitle" idx="4294967295"/>
          </p:nvPr>
        </p:nvSpPr>
        <p:spPr>
          <a:xfrm>
            <a:off x="8088800" y="2411900"/>
            <a:ext cx="915900" cy="35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3. Goals</a:t>
            </a:r>
            <a:endParaRPr sz="1200" dirty="0"/>
          </a:p>
        </p:txBody>
      </p:sp>
      <p:sp>
        <p:nvSpPr>
          <p:cNvPr id="525" name="Google Shape;525;p47">
            <a:hlinkClick r:id="rId6" action="ppaction://hlinksldjump"/>
          </p:cNvPr>
          <p:cNvSpPr/>
          <p:nvPr/>
        </p:nvSpPr>
        <p:spPr>
          <a:xfrm rot="-5400000">
            <a:off x="78398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6" name="Google Shape;526;p47">
            <a:hlinkClick r:id="rId9" action="ppaction://hlinksldjump"/>
          </p:cNvPr>
          <p:cNvSpPr/>
          <p:nvPr/>
        </p:nvSpPr>
        <p:spPr>
          <a:xfrm rot="-5400000">
            <a:off x="76874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7" name="Google Shape;527;p47">
            <a:hlinkClick r:id="rId10" action="ppaction://hlinksldjump"/>
          </p:cNvPr>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8" name="Google Shape;528;p47">
            <a:hlinkClick r:id="rId11" action="ppaction://hlinksldjump"/>
          </p:cNvPr>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9" name="Google Shape;529;p47">
            <a:hlinkClick r:id="rId11" action="ppaction://hlinksldjump"/>
          </p:cNvPr>
          <p:cNvSpPr txBox="1">
            <a:spLocks noGrp="1"/>
          </p:cNvSpPr>
          <p:nvPr>
            <p:ph type="ctrTitle" idx="4294967295"/>
          </p:nvPr>
        </p:nvSpPr>
        <p:spPr>
          <a:xfrm>
            <a:off x="8088800" y="2964750"/>
            <a:ext cx="915900" cy="35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4. Act</a:t>
            </a:r>
            <a:endParaRPr sz="1200" dirty="0"/>
          </a:p>
        </p:txBody>
      </p:sp>
      <p:sp>
        <p:nvSpPr>
          <p:cNvPr id="530" name="Google Shape;530;p47">
            <a:hlinkClick r:id="rId11" action="ppaction://hlinksldjump"/>
          </p:cNvPr>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53"/>
          <p:cNvSpPr txBox="1">
            <a:spLocks noGrp="1"/>
          </p:cNvSpPr>
          <p:nvPr>
            <p:ph type="title"/>
          </p:nvPr>
        </p:nvSpPr>
        <p:spPr>
          <a:xfrm>
            <a:off x="744606" y="348245"/>
            <a:ext cx="4003285" cy="63335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dirty="0"/>
              <a:t>Writing vs Typing</a:t>
            </a:r>
            <a:endParaRPr sz="2800" dirty="0"/>
          </a:p>
        </p:txBody>
      </p:sp>
      <p:pic>
        <p:nvPicPr>
          <p:cNvPr id="737" name="Google Shape;737;p53"/>
          <p:cNvPicPr preferRelativeResize="0"/>
          <p:nvPr/>
        </p:nvPicPr>
        <p:blipFill>
          <a:blip r:embed="rId3">
            <a:alphaModFix/>
          </a:blip>
          <a:stretch>
            <a:fillRect/>
          </a:stretch>
        </p:blipFill>
        <p:spPr>
          <a:xfrm>
            <a:off x="155475" y="421775"/>
            <a:ext cx="477207" cy="486301"/>
          </a:xfrm>
          <a:prstGeom prst="rect">
            <a:avLst/>
          </a:prstGeom>
          <a:noFill/>
          <a:ln>
            <a:noFill/>
          </a:ln>
        </p:spPr>
      </p:pic>
      <p:sp>
        <p:nvSpPr>
          <p:cNvPr id="751" name="Google Shape;751;p53"/>
          <p:cNvSpPr txBox="1">
            <a:spLocks noGrp="1"/>
          </p:cNvSpPr>
          <p:nvPr>
            <p:ph type="subTitle" idx="4294967295"/>
          </p:nvPr>
        </p:nvSpPr>
        <p:spPr>
          <a:xfrm>
            <a:off x="893684" y="1455421"/>
            <a:ext cx="5952067" cy="3175557"/>
          </a:xfrm>
          <a:prstGeom prst="rect">
            <a:avLst/>
          </a:prstGeom>
        </p:spPr>
        <p:txBody>
          <a:bodyPr spcFirstLastPara="1" wrap="square" lIns="91425" tIns="91425" rIns="91425" bIns="91425" anchor="t" anchorCtr="0">
            <a:noAutofit/>
          </a:bodyPr>
          <a:lstStyle/>
          <a:p>
            <a:pPr marL="0" lvl="0" indent="0">
              <a:buNone/>
            </a:pPr>
            <a:r>
              <a:rPr lang="en-US" sz="1600" dirty="0"/>
              <a:t>Researchers Pam A. Mueller of Princeton University and Daniel M. Oppenheimer of the University of California, Los Angeles, conducted an interesting study.</a:t>
            </a:r>
          </a:p>
          <a:p>
            <a:pPr marL="0" lvl="0" indent="0">
              <a:buNone/>
            </a:pPr>
            <a:endParaRPr lang="en-US" sz="1600" dirty="0"/>
          </a:p>
          <a:p>
            <a:pPr marL="0" lvl="0" indent="0">
              <a:buNone/>
            </a:pPr>
            <a:r>
              <a:rPr lang="en-US" sz="1600" dirty="0"/>
              <a:t>They showed research participants a TED Talk and asked them to take notes. They asked one half of the participants to use a laptop and one half to write by hand. When the lecture was over, the researchers tested them on the information in the lecture.</a:t>
            </a:r>
          </a:p>
          <a:p>
            <a:pPr marL="0" lvl="0" indent="0">
              <a:buNone/>
            </a:pPr>
            <a:endParaRPr lang="en-US" sz="1600" dirty="0"/>
          </a:p>
          <a:p>
            <a:pPr marL="0" lvl="0" indent="0">
              <a:buNone/>
            </a:pPr>
            <a:r>
              <a:rPr lang="en-US" sz="1600" b="1" dirty="0"/>
              <a:t>Here’s what they found: </a:t>
            </a:r>
            <a:r>
              <a:rPr lang="en-US" sz="1600" dirty="0"/>
              <a:t>Even though the laptop users and hand writers remembered facts, such as dates, equally well, the hand writers had a much better understanding of conceptual questions.</a:t>
            </a:r>
            <a:endParaRPr sz="1600" dirty="0"/>
          </a:p>
        </p:txBody>
      </p:sp>
      <p:pic>
        <p:nvPicPr>
          <p:cNvPr id="53" name="Google Shape;513;p47">
            <a:extLst>
              <a:ext uri="{FF2B5EF4-FFF2-40B4-BE49-F238E27FC236}">
                <a16:creationId xmlns:a16="http://schemas.microsoft.com/office/drawing/2014/main" id="{4C01D70F-353C-C24A-BD93-E5446AF791D0}"/>
              </a:ext>
            </a:extLst>
          </p:cNvPr>
          <p:cNvPicPr preferRelativeResize="0"/>
          <p:nvPr/>
        </p:nvPicPr>
        <p:blipFill>
          <a:blip r:embed="rId4">
            <a:alphaModFix/>
          </a:blip>
          <a:stretch>
            <a:fillRect/>
          </a:stretch>
        </p:blipFill>
        <p:spPr>
          <a:xfrm rot="628820">
            <a:off x="6648415" y="118919"/>
            <a:ext cx="2464806" cy="2773481"/>
          </a:xfrm>
          <a:prstGeom prst="rect">
            <a:avLst/>
          </a:prstGeom>
          <a:noFill/>
          <a:ln>
            <a:noFill/>
          </a:ln>
        </p:spPr>
      </p:pic>
      <p:sp>
        <p:nvSpPr>
          <p:cNvPr id="55" name="Google Shape;1049;p61">
            <a:extLst>
              <a:ext uri="{FF2B5EF4-FFF2-40B4-BE49-F238E27FC236}">
                <a16:creationId xmlns:a16="http://schemas.microsoft.com/office/drawing/2014/main" id="{B6B92453-4521-A24C-A51E-8F35BAA39076}"/>
              </a:ext>
            </a:extLst>
          </p:cNvPr>
          <p:cNvSpPr txBox="1">
            <a:spLocks/>
          </p:cNvSpPr>
          <p:nvPr/>
        </p:nvSpPr>
        <p:spPr>
          <a:xfrm rot="159609">
            <a:off x="6833136" y="469378"/>
            <a:ext cx="2095365" cy="189601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600"/>
              <a:buFont typeface="Catamaran"/>
              <a:buNone/>
              <a:defRPr sz="1600" b="0" i="0" u="none" strike="noStrike" cap="none">
                <a:solidFill>
                  <a:schemeClr val="dk1"/>
                </a:solidFill>
                <a:latin typeface="Catamaran"/>
                <a:ea typeface="Catamaran"/>
                <a:cs typeface="Catamaran"/>
                <a:sym typeface="Catamaran"/>
              </a:defRPr>
            </a:lvl1pPr>
            <a:lvl2pPr marL="914400" marR="0" lvl="1"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2pPr>
            <a:lvl3pPr marL="1371600" marR="0" lvl="2"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3pPr>
            <a:lvl4pPr marL="1828800" marR="0" lvl="3"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4pPr>
            <a:lvl5pPr marL="2286000" marR="0" lvl="4"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5pPr>
            <a:lvl6pPr marL="2743200" marR="0" lvl="5"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6pPr>
            <a:lvl7pPr marL="3200400" marR="0" lvl="6"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7pPr>
            <a:lvl8pPr marL="3657600" marR="0" lvl="7"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8pPr>
            <a:lvl9pPr marL="4114800" marR="0" lvl="8"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9pPr>
          </a:lstStyle>
          <a:p>
            <a:pPr marL="0" indent="0">
              <a:buSzPts val="1100"/>
              <a:buFont typeface="Arial"/>
              <a:buNone/>
            </a:pPr>
            <a:endParaRPr lang="en-US" sz="1200" b="1" dirty="0"/>
          </a:p>
          <a:p>
            <a:pPr marL="0" indent="0" algn="l">
              <a:buSzPts val="1100"/>
              <a:buFont typeface="Arial"/>
              <a:buNone/>
            </a:pPr>
            <a:r>
              <a:rPr lang="en-US" sz="1400" b="1" dirty="0">
                <a:latin typeface="Ink Free" panose="020F0502020204030204" pitchFamily="34" charset="0"/>
                <a:cs typeface="Ink Free" panose="020F0502020204030204" pitchFamily="34" charset="0"/>
              </a:rPr>
              <a:t>Don’t get us wrong – we love technology! </a:t>
            </a:r>
          </a:p>
          <a:p>
            <a:pPr marL="0" indent="0" algn="l">
              <a:buSzPts val="1100"/>
              <a:buFont typeface="Arial"/>
              <a:buNone/>
            </a:pPr>
            <a:endParaRPr lang="en-US" sz="1100" b="1" dirty="0">
              <a:latin typeface="Ink Free" panose="020F0502020204030204" pitchFamily="34" charset="0"/>
              <a:cs typeface="Ink Free" panose="020F0502020204030204" pitchFamily="34" charset="0"/>
            </a:endParaRPr>
          </a:p>
          <a:p>
            <a:pPr marL="0" indent="0" algn="l">
              <a:buSzPts val="1100"/>
              <a:buFont typeface="Arial"/>
              <a:buNone/>
            </a:pPr>
            <a:r>
              <a:rPr lang="en-US" sz="1400" b="1" dirty="0">
                <a:latin typeface="Ink Free" panose="020F0502020204030204" pitchFamily="34" charset="0"/>
                <a:cs typeface="Ink Free" panose="020F0502020204030204" pitchFamily="34" charset="0"/>
              </a:rPr>
              <a:t>We also think it’s important to seek new ways to help us be more successful as we learn. </a:t>
            </a:r>
          </a:p>
        </p:txBody>
      </p:sp>
    </p:spTree>
    <p:extLst>
      <p:ext uri="{BB962C8B-B14F-4D97-AF65-F5344CB8AC3E}">
        <p14:creationId xmlns:p14="http://schemas.microsoft.com/office/powerpoint/2010/main" val="1415004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65" name="Google Shape;1036;p61">
            <a:extLst>
              <a:ext uri="{FF2B5EF4-FFF2-40B4-BE49-F238E27FC236}">
                <a16:creationId xmlns:a16="http://schemas.microsoft.com/office/drawing/2014/main" id="{D9166BD9-B85A-4F46-A796-CF6A4A96C9C0}"/>
              </a:ext>
            </a:extLst>
          </p:cNvPr>
          <p:cNvSpPr/>
          <p:nvPr/>
        </p:nvSpPr>
        <p:spPr>
          <a:xfrm>
            <a:off x="1036606" y="1144434"/>
            <a:ext cx="646489" cy="194115"/>
          </a:xfrm>
          <a:prstGeom prst="rect">
            <a:avLst/>
          </a:prstGeom>
          <a:solidFill>
            <a:srgbClr val="FFE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61"/>
          <p:cNvSpPr txBox="1">
            <a:spLocks noGrp="1"/>
          </p:cNvSpPr>
          <p:nvPr>
            <p:ph type="title"/>
          </p:nvPr>
        </p:nvSpPr>
        <p:spPr>
          <a:xfrm>
            <a:off x="808158" y="422923"/>
            <a:ext cx="708134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rgbClr val="009FC4"/>
                </a:solidFill>
              </a:rPr>
              <a:t>Activity: Write a Letter To Your Future Self</a:t>
            </a:r>
            <a:endParaRPr dirty="0">
              <a:solidFill>
                <a:srgbClr val="009FC4"/>
              </a:solidFill>
            </a:endParaRPr>
          </a:p>
        </p:txBody>
      </p:sp>
      <p:sp>
        <p:nvSpPr>
          <p:cNvPr id="1047" name="Google Shape;1047;p61"/>
          <p:cNvSpPr txBox="1">
            <a:spLocks noGrp="1"/>
          </p:cNvSpPr>
          <p:nvPr>
            <p:ph type="subTitle" idx="8"/>
          </p:nvPr>
        </p:nvSpPr>
        <p:spPr>
          <a:xfrm>
            <a:off x="379566" y="1335652"/>
            <a:ext cx="7081339" cy="3807848"/>
          </a:xfrm>
          <a:prstGeom prst="rect">
            <a:avLst/>
          </a:prstGeom>
        </p:spPr>
        <p:txBody>
          <a:bodyPr spcFirstLastPara="1" wrap="square" lIns="91425" tIns="91425" rIns="91425" bIns="91425" anchor="t" anchorCtr="0">
            <a:noAutofit/>
          </a:bodyPr>
          <a:lstStyle/>
          <a:p>
            <a:pPr marL="742950" indent="-285750" algn="l">
              <a:buFont typeface="Arial" panose="020B0604020202020204" pitchFamily="34" charset="0"/>
              <a:buChar char="•"/>
            </a:pPr>
            <a:r>
              <a:rPr lang="en-US" sz="1800" b="1" dirty="0"/>
              <a:t>Reality check</a:t>
            </a:r>
            <a:r>
              <a:rPr lang="en-US" sz="1800" dirty="0"/>
              <a:t>. This letter will help you to raise some essential questions and help you move in the right direction.</a:t>
            </a:r>
          </a:p>
          <a:p>
            <a:pPr indent="0" algn="l"/>
            <a:endParaRPr lang="en-US" sz="1800" dirty="0"/>
          </a:p>
          <a:p>
            <a:pPr marL="742950" indent="-285750" algn="l">
              <a:buFont typeface="Arial" panose="020B0604020202020204" pitchFamily="34" charset="0"/>
              <a:buChar char="•"/>
            </a:pPr>
            <a:r>
              <a:rPr lang="en-US" sz="1800" b="1" dirty="0"/>
              <a:t>Self-reflection. </a:t>
            </a:r>
            <a:r>
              <a:rPr lang="en-US" sz="1800" dirty="0"/>
              <a:t>Practicing asking yourself meaningful questions is a great way to learn how to recognize what is important to you. </a:t>
            </a:r>
          </a:p>
          <a:p>
            <a:pPr indent="0" algn="l"/>
            <a:endParaRPr lang="en-US" sz="1800" dirty="0"/>
          </a:p>
          <a:p>
            <a:pPr marL="742950" indent="-285750" algn="l">
              <a:buFont typeface="Arial" panose="020B0604020202020204" pitchFamily="34" charset="0"/>
              <a:buChar char="•"/>
            </a:pPr>
            <a:r>
              <a:rPr lang="en-US" sz="1800" b="1" dirty="0"/>
              <a:t>Reminder. </a:t>
            </a:r>
            <a:r>
              <a:rPr lang="en-US" sz="1800" dirty="0"/>
              <a:t>The most important hopes and dreams can be forgotten when life gets busy and takes unexpected turns. This letter will be a great reminder. </a:t>
            </a:r>
          </a:p>
          <a:p>
            <a:pPr marL="742950" indent="-285750" algn="l">
              <a:buFont typeface="Arial" panose="020B0604020202020204" pitchFamily="34" charset="0"/>
              <a:buChar char="•"/>
            </a:pPr>
            <a:endParaRPr lang="en-US" sz="1800" dirty="0"/>
          </a:p>
          <a:p>
            <a:pPr marL="0" indent="0" algn="l">
              <a:buSzPts val="1100"/>
            </a:pPr>
            <a:r>
              <a:rPr lang="en-US" sz="1800" dirty="0"/>
              <a:t>Use what you have learned today to express your thoughts about your future educational and career goals. </a:t>
            </a:r>
          </a:p>
          <a:p>
            <a:pPr marL="0" indent="0" algn="l">
              <a:buSzPts val="1100"/>
            </a:pPr>
            <a:endParaRPr lang="en-US" sz="1800" dirty="0"/>
          </a:p>
        </p:txBody>
      </p:sp>
      <p:sp>
        <p:nvSpPr>
          <p:cNvPr id="66" name="Google Shape;1030;p61">
            <a:extLst>
              <a:ext uri="{FF2B5EF4-FFF2-40B4-BE49-F238E27FC236}">
                <a16:creationId xmlns:a16="http://schemas.microsoft.com/office/drawing/2014/main" id="{67B4FB2C-4A9B-5448-90C2-E9E36550C8FE}"/>
              </a:ext>
            </a:extLst>
          </p:cNvPr>
          <p:cNvSpPr txBox="1">
            <a:spLocks/>
          </p:cNvSpPr>
          <p:nvPr/>
        </p:nvSpPr>
        <p:spPr>
          <a:xfrm>
            <a:off x="1030980" y="891279"/>
            <a:ext cx="708134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Architects Daughter"/>
              <a:buNone/>
              <a:defRPr sz="24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2000" dirty="0"/>
              <a:t>Why is this a good idea?</a:t>
            </a:r>
          </a:p>
        </p:txBody>
      </p:sp>
      <p:pic>
        <p:nvPicPr>
          <p:cNvPr id="69" name="Google Shape;1240;p68">
            <a:extLst>
              <a:ext uri="{FF2B5EF4-FFF2-40B4-BE49-F238E27FC236}">
                <a16:creationId xmlns:a16="http://schemas.microsoft.com/office/drawing/2014/main" id="{5D0F0725-22B2-4F41-B6B3-E36547C467D7}"/>
              </a:ext>
            </a:extLst>
          </p:cNvPr>
          <p:cNvPicPr preferRelativeResize="0"/>
          <p:nvPr/>
        </p:nvPicPr>
        <p:blipFill>
          <a:blip r:embed="rId3">
            <a:alphaModFix/>
          </a:blip>
          <a:stretch>
            <a:fillRect/>
          </a:stretch>
        </p:blipFill>
        <p:spPr>
          <a:xfrm rot="20963132">
            <a:off x="7201393" y="2605912"/>
            <a:ext cx="2009933" cy="1946203"/>
          </a:xfrm>
          <a:prstGeom prst="rect">
            <a:avLst/>
          </a:prstGeom>
          <a:noFill/>
          <a:ln>
            <a:noFill/>
          </a:ln>
          <a:effectLst>
            <a:outerShdw blurRad="50800" dist="38100" dir="8100000" algn="tr" rotWithShape="0">
              <a:prstClr val="black">
                <a:alpha val="40000"/>
              </a:prstClr>
            </a:outerShdw>
          </a:effectLst>
        </p:spPr>
      </p:pic>
      <p:sp>
        <p:nvSpPr>
          <p:cNvPr id="70" name="Google Shape;1049;p61">
            <a:extLst>
              <a:ext uri="{FF2B5EF4-FFF2-40B4-BE49-F238E27FC236}">
                <a16:creationId xmlns:a16="http://schemas.microsoft.com/office/drawing/2014/main" id="{2DAA219B-E024-1043-9C1C-175508F77048}"/>
              </a:ext>
            </a:extLst>
          </p:cNvPr>
          <p:cNvSpPr txBox="1">
            <a:spLocks/>
          </p:cNvSpPr>
          <p:nvPr/>
        </p:nvSpPr>
        <p:spPr>
          <a:xfrm rot="20960022">
            <a:off x="7227581" y="2905771"/>
            <a:ext cx="1957558" cy="134648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600"/>
              <a:buFont typeface="Catamaran"/>
              <a:buNone/>
              <a:defRPr sz="1600" b="0" i="0" u="none" strike="noStrike" cap="none">
                <a:solidFill>
                  <a:schemeClr val="dk1"/>
                </a:solidFill>
                <a:latin typeface="Catamaran"/>
                <a:ea typeface="Catamaran"/>
                <a:cs typeface="Catamaran"/>
                <a:sym typeface="Catamaran"/>
              </a:defRPr>
            </a:lvl1pPr>
            <a:lvl2pPr marL="914400" marR="0" lvl="1"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2pPr>
            <a:lvl3pPr marL="1371600" marR="0" lvl="2"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3pPr>
            <a:lvl4pPr marL="1828800" marR="0" lvl="3"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4pPr>
            <a:lvl5pPr marL="2286000" marR="0" lvl="4"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5pPr>
            <a:lvl6pPr marL="2743200" marR="0" lvl="5"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6pPr>
            <a:lvl7pPr marL="3200400" marR="0" lvl="6"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7pPr>
            <a:lvl8pPr marL="3657600" marR="0" lvl="7"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8pPr>
            <a:lvl9pPr marL="4114800" marR="0" lvl="8"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9pPr>
          </a:lstStyle>
          <a:p>
            <a:pPr marL="0" indent="0">
              <a:buSzPts val="1100"/>
              <a:buFont typeface="Arial"/>
              <a:buNone/>
            </a:pPr>
            <a:endParaRPr lang="en-US" sz="1200" b="1" dirty="0"/>
          </a:p>
          <a:p>
            <a:pPr marL="0" indent="0">
              <a:buSzPts val="1100"/>
              <a:buFont typeface="Arial"/>
              <a:buNone/>
            </a:pPr>
            <a:r>
              <a:rPr lang="en-US" sz="1400" b="1" dirty="0">
                <a:latin typeface="Ink Free" panose="020F0502020204030204" pitchFamily="34" charset="0"/>
                <a:cs typeface="Ink Free" panose="020F0502020204030204" pitchFamily="34" charset="0"/>
              </a:rPr>
              <a:t>Use the “Strengthening Your Impact” worksheet as a guide. </a:t>
            </a:r>
          </a:p>
        </p:txBody>
      </p:sp>
      <p:pic>
        <p:nvPicPr>
          <p:cNvPr id="71" name="Google Shape;1237;p68">
            <a:extLst>
              <a:ext uri="{FF2B5EF4-FFF2-40B4-BE49-F238E27FC236}">
                <a16:creationId xmlns:a16="http://schemas.microsoft.com/office/drawing/2014/main" id="{9476C447-BA57-A343-A086-C16EECC012F9}"/>
              </a:ext>
            </a:extLst>
          </p:cNvPr>
          <p:cNvPicPr preferRelativeResize="0"/>
          <p:nvPr/>
        </p:nvPicPr>
        <p:blipFill>
          <a:blip r:embed="rId4">
            <a:alphaModFix/>
          </a:blip>
          <a:stretch>
            <a:fillRect/>
          </a:stretch>
        </p:blipFill>
        <p:spPr>
          <a:xfrm>
            <a:off x="7786263" y="2549611"/>
            <a:ext cx="652114" cy="665800"/>
          </a:xfrm>
          <a:prstGeom prst="rect">
            <a:avLst/>
          </a:prstGeom>
          <a:noFill/>
          <a:ln>
            <a:noFill/>
          </a:ln>
        </p:spPr>
      </p:pic>
    </p:spTree>
    <p:extLst>
      <p:ext uri="{BB962C8B-B14F-4D97-AF65-F5344CB8AC3E}">
        <p14:creationId xmlns:p14="http://schemas.microsoft.com/office/powerpoint/2010/main" val="8746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1000"/>
                                        <p:tgtEl>
                                          <p:spTgt spid="65"/>
                                        </p:tgtEl>
                                        <p:attrNameLst>
                                          <p:attrName>ppt_w</p:attrName>
                                        </p:attrNameLst>
                                      </p:cBhvr>
                                      <p:tavLst>
                                        <p:tav tm="0">
                                          <p:val>
                                            <p:strVal val="0"/>
                                          </p:val>
                                        </p:tav>
                                        <p:tav tm="100000">
                                          <p:val>
                                            <p:strVal val="#ppt_w"/>
                                          </p:val>
                                        </p:tav>
                                      </p:tavLst>
                                    </p:anim>
                                    <p:anim calcmode="lin" valueType="num">
                                      <p:cBhvr additive="base">
                                        <p:cTn id="8" dur="1000"/>
                                        <p:tgtEl>
                                          <p:spTgt spid="6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oogle Shape;229;p38">
            <a:extLst>
              <a:ext uri="{FF2B5EF4-FFF2-40B4-BE49-F238E27FC236}">
                <a16:creationId xmlns:a16="http://schemas.microsoft.com/office/drawing/2014/main" id="{7F0A613B-F5C3-6641-8246-B56CC03B7F18}"/>
              </a:ext>
            </a:extLst>
          </p:cNvPr>
          <p:cNvPicPr preferRelativeResize="0"/>
          <p:nvPr/>
        </p:nvPicPr>
        <p:blipFill rotWithShape="1">
          <a:blip r:embed="rId2">
            <a:alphaModFix/>
          </a:blip>
          <a:srcRect t="10992"/>
          <a:stretch/>
        </p:blipFill>
        <p:spPr>
          <a:xfrm>
            <a:off x="4664867" y="1087175"/>
            <a:ext cx="3591225" cy="3737050"/>
          </a:xfrm>
          <a:prstGeom prst="rect">
            <a:avLst/>
          </a:prstGeom>
          <a:noFill/>
          <a:ln>
            <a:noFill/>
          </a:ln>
        </p:spPr>
      </p:pic>
      <p:pic>
        <p:nvPicPr>
          <p:cNvPr id="12" name="Google Shape;232;p38">
            <a:extLst>
              <a:ext uri="{FF2B5EF4-FFF2-40B4-BE49-F238E27FC236}">
                <a16:creationId xmlns:a16="http://schemas.microsoft.com/office/drawing/2014/main" id="{F0C45F24-970B-0F4E-ACA2-9D47C58BC167}"/>
              </a:ext>
            </a:extLst>
          </p:cNvPr>
          <p:cNvPicPr preferRelativeResize="0"/>
          <p:nvPr/>
        </p:nvPicPr>
        <p:blipFill rotWithShape="1">
          <a:blip r:embed="rId3">
            <a:alphaModFix/>
          </a:blip>
          <a:srcRect t="5800" b="2858"/>
          <a:stretch/>
        </p:blipFill>
        <p:spPr>
          <a:xfrm>
            <a:off x="94773" y="1018619"/>
            <a:ext cx="4856800" cy="3948100"/>
          </a:xfrm>
          <a:prstGeom prst="rect">
            <a:avLst/>
          </a:prstGeom>
          <a:noFill/>
          <a:ln>
            <a:noFill/>
          </a:ln>
        </p:spPr>
      </p:pic>
      <p:sp>
        <p:nvSpPr>
          <p:cNvPr id="2" name="Title 1">
            <a:extLst>
              <a:ext uri="{FF2B5EF4-FFF2-40B4-BE49-F238E27FC236}">
                <a16:creationId xmlns:a16="http://schemas.microsoft.com/office/drawing/2014/main" id="{31DF17E5-EFDE-0644-96C8-64984BC98A57}"/>
              </a:ext>
            </a:extLst>
          </p:cNvPr>
          <p:cNvSpPr>
            <a:spLocks noGrp="1"/>
          </p:cNvSpPr>
          <p:nvPr>
            <p:ph type="title"/>
          </p:nvPr>
        </p:nvSpPr>
        <p:spPr>
          <a:xfrm>
            <a:off x="1063200" y="335372"/>
            <a:ext cx="7017600" cy="572700"/>
          </a:xfrm>
        </p:spPr>
        <p:txBody>
          <a:bodyPr/>
          <a:lstStyle/>
          <a:p>
            <a:r>
              <a:rPr lang="en-US" sz="2800" dirty="0"/>
              <a:t>What We Will Be Learning</a:t>
            </a:r>
          </a:p>
        </p:txBody>
      </p:sp>
      <p:sp>
        <p:nvSpPr>
          <p:cNvPr id="4" name="Subtitle 3">
            <a:extLst>
              <a:ext uri="{FF2B5EF4-FFF2-40B4-BE49-F238E27FC236}">
                <a16:creationId xmlns:a16="http://schemas.microsoft.com/office/drawing/2014/main" id="{BF9BA5C6-1ED9-844C-97C6-EFFC4C2C4BE2}"/>
              </a:ext>
            </a:extLst>
          </p:cNvPr>
          <p:cNvSpPr>
            <a:spLocks noGrp="1"/>
          </p:cNvSpPr>
          <p:nvPr>
            <p:ph type="subTitle" idx="1"/>
          </p:nvPr>
        </p:nvSpPr>
        <p:spPr>
          <a:xfrm>
            <a:off x="1317967" y="2315318"/>
            <a:ext cx="2444400" cy="693000"/>
          </a:xfrm>
        </p:spPr>
        <p:txBody>
          <a:bodyPr/>
          <a:lstStyle/>
          <a:p>
            <a:pPr marL="0" indent="0" algn="l"/>
            <a:r>
              <a:rPr lang="en-US" dirty="0"/>
              <a:t>Knowledge is power but completing your degree is the key.</a:t>
            </a:r>
          </a:p>
          <a:p>
            <a:endParaRPr lang="en-US" dirty="0"/>
          </a:p>
        </p:txBody>
      </p:sp>
      <p:sp>
        <p:nvSpPr>
          <p:cNvPr id="6" name="Subtitle 5">
            <a:extLst>
              <a:ext uri="{FF2B5EF4-FFF2-40B4-BE49-F238E27FC236}">
                <a16:creationId xmlns:a16="http://schemas.microsoft.com/office/drawing/2014/main" id="{EA6E4B6F-F615-6140-BBCB-F94A64781A2C}"/>
              </a:ext>
            </a:extLst>
          </p:cNvPr>
          <p:cNvSpPr>
            <a:spLocks noGrp="1"/>
          </p:cNvSpPr>
          <p:nvPr>
            <p:ph type="subTitle" idx="4"/>
          </p:nvPr>
        </p:nvSpPr>
        <p:spPr/>
        <p:txBody>
          <a:bodyPr/>
          <a:lstStyle/>
          <a:p>
            <a:pPr marL="0" indent="0" algn="l"/>
            <a:r>
              <a:rPr lang="en-US" dirty="0"/>
              <a:t>Becoming a #</a:t>
            </a:r>
            <a:r>
              <a:rPr lang="en-US" dirty="0" err="1"/>
              <a:t>GoalGetter</a:t>
            </a:r>
            <a:r>
              <a:rPr lang="en-US" dirty="0"/>
              <a:t> by setting S.M.A.R.T. goals</a:t>
            </a:r>
          </a:p>
          <a:p>
            <a:endParaRPr lang="en-US" dirty="0"/>
          </a:p>
        </p:txBody>
      </p:sp>
      <p:sp>
        <p:nvSpPr>
          <p:cNvPr id="8" name="Subtitle 7">
            <a:extLst>
              <a:ext uri="{FF2B5EF4-FFF2-40B4-BE49-F238E27FC236}">
                <a16:creationId xmlns:a16="http://schemas.microsoft.com/office/drawing/2014/main" id="{6DE7B5B2-7CEF-C84C-A967-667D29027F53}"/>
              </a:ext>
            </a:extLst>
          </p:cNvPr>
          <p:cNvSpPr>
            <a:spLocks noGrp="1"/>
          </p:cNvSpPr>
          <p:nvPr>
            <p:ph type="subTitle" idx="6"/>
          </p:nvPr>
        </p:nvSpPr>
        <p:spPr>
          <a:xfrm>
            <a:off x="1460607" y="3662543"/>
            <a:ext cx="2444400" cy="693000"/>
          </a:xfrm>
        </p:spPr>
        <p:txBody>
          <a:bodyPr/>
          <a:lstStyle/>
          <a:p>
            <a:pPr marL="0" indent="0" algn="l"/>
            <a:r>
              <a:rPr lang="en-US" dirty="0"/>
              <a:t>Write it down, and make it happen. </a:t>
            </a:r>
          </a:p>
          <a:p>
            <a:pPr algn="l"/>
            <a:endParaRPr lang="en-US" dirty="0"/>
          </a:p>
        </p:txBody>
      </p:sp>
      <p:sp>
        <p:nvSpPr>
          <p:cNvPr id="10" name="Subtitle 9">
            <a:extLst>
              <a:ext uri="{FF2B5EF4-FFF2-40B4-BE49-F238E27FC236}">
                <a16:creationId xmlns:a16="http://schemas.microsoft.com/office/drawing/2014/main" id="{B699666A-4A34-8B4F-BD6C-838974D76A62}"/>
              </a:ext>
            </a:extLst>
          </p:cNvPr>
          <p:cNvSpPr>
            <a:spLocks noGrp="1"/>
          </p:cNvSpPr>
          <p:nvPr>
            <p:ph type="subTitle" idx="8"/>
          </p:nvPr>
        </p:nvSpPr>
        <p:spPr>
          <a:xfrm>
            <a:off x="5237565" y="3650005"/>
            <a:ext cx="2444400" cy="693000"/>
          </a:xfrm>
        </p:spPr>
        <p:txBody>
          <a:bodyPr/>
          <a:lstStyle/>
          <a:p>
            <a:pPr marL="0" indent="0" algn="l"/>
            <a:r>
              <a:rPr lang="en-US" dirty="0"/>
              <a:t>Actions speak louder than words…especially in this activity!</a:t>
            </a:r>
          </a:p>
          <a:p>
            <a:pPr marL="0" indent="0"/>
            <a:endParaRPr lang="en-US" dirty="0"/>
          </a:p>
        </p:txBody>
      </p:sp>
      <p:sp>
        <p:nvSpPr>
          <p:cNvPr id="14" name="Google Shape;233;p38">
            <a:extLst>
              <a:ext uri="{FF2B5EF4-FFF2-40B4-BE49-F238E27FC236}">
                <a16:creationId xmlns:a16="http://schemas.microsoft.com/office/drawing/2014/main" id="{CD11C35E-613C-5244-9CA9-BA1E9785D005}"/>
              </a:ext>
            </a:extLst>
          </p:cNvPr>
          <p:cNvSpPr/>
          <p:nvPr/>
        </p:nvSpPr>
        <p:spPr>
          <a:xfrm>
            <a:off x="1415891" y="1735990"/>
            <a:ext cx="1052700" cy="182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1" name="Google Shape;221;p37">
            <a:extLst>
              <a:ext uri="{FF2B5EF4-FFF2-40B4-BE49-F238E27FC236}">
                <a16:creationId xmlns:a16="http://schemas.microsoft.com/office/drawing/2014/main" id="{5024CE8C-97AD-4D44-B4BE-F14FF2DAA220}"/>
              </a:ext>
            </a:extLst>
          </p:cNvPr>
          <p:cNvPicPr preferRelativeResize="0"/>
          <p:nvPr/>
        </p:nvPicPr>
        <p:blipFill>
          <a:blip r:embed="rId4">
            <a:alphaModFix/>
          </a:blip>
          <a:stretch>
            <a:fillRect/>
          </a:stretch>
        </p:blipFill>
        <p:spPr>
          <a:xfrm>
            <a:off x="284274" y="224825"/>
            <a:ext cx="778926" cy="793795"/>
          </a:xfrm>
          <a:prstGeom prst="rect">
            <a:avLst/>
          </a:prstGeom>
          <a:noFill/>
          <a:ln>
            <a:noFill/>
          </a:ln>
        </p:spPr>
      </p:pic>
      <p:sp>
        <p:nvSpPr>
          <p:cNvPr id="3" name="Title 2">
            <a:extLst>
              <a:ext uri="{FF2B5EF4-FFF2-40B4-BE49-F238E27FC236}">
                <a16:creationId xmlns:a16="http://schemas.microsoft.com/office/drawing/2014/main" id="{70531FEE-CB0D-6A4A-BFD4-9F55EDFF7C6F}"/>
              </a:ext>
            </a:extLst>
          </p:cNvPr>
          <p:cNvSpPr>
            <a:spLocks noGrp="1"/>
          </p:cNvSpPr>
          <p:nvPr>
            <p:ph type="title" idx="2"/>
          </p:nvPr>
        </p:nvSpPr>
        <p:spPr>
          <a:xfrm>
            <a:off x="1174615" y="1852500"/>
            <a:ext cx="2731104" cy="486300"/>
          </a:xfrm>
        </p:spPr>
        <p:txBody>
          <a:bodyPr/>
          <a:lstStyle/>
          <a:p>
            <a:pPr algn="l"/>
            <a:r>
              <a:rPr lang="en-US" dirty="0"/>
              <a:t>1. Benefits of Completing College</a:t>
            </a:r>
          </a:p>
        </p:txBody>
      </p:sp>
      <p:sp>
        <p:nvSpPr>
          <p:cNvPr id="15" name="Google Shape;234;p38">
            <a:extLst>
              <a:ext uri="{FF2B5EF4-FFF2-40B4-BE49-F238E27FC236}">
                <a16:creationId xmlns:a16="http://schemas.microsoft.com/office/drawing/2014/main" id="{91555E1C-E4EB-6444-9FF8-68657E5F7DB7}"/>
              </a:ext>
            </a:extLst>
          </p:cNvPr>
          <p:cNvSpPr/>
          <p:nvPr/>
        </p:nvSpPr>
        <p:spPr>
          <a:xfrm>
            <a:off x="2201879" y="3471136"/>
            <a:ext cx="843192" cy="171532"/>
          </a:xfrm>
          <a:prstGeom prst="rect">
            <a:avLst/>
          </a:prstGeom>
          <a:solidFill>
            <a:srgbClr val="009F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Title 6">
            <a:extLst>
              <a:ext uri="{FF2B5EF4-FFF2-40B4-BE49-F238E27FC236}">
                <a16:creationId xmlns:a16="http://schemas.microsoft.com/office/drawing/2014/main" id="{8F899BB0-B01D-914C-93D4-3214C364B42A}"/>
              </a:ext>
            </a:extLst>
          </p:cNvPr>
          <p:cNvSpPr>
            <a:spLocks noGrp="1"/>
          </p:cNvSpPr>
          <p:nvPr>
            <p:ph type="title" idx="5"/>
          </p:nvPr>
        </p:nvSpPr>
        <p:spPr>
          <a:xfrm>
            <a:off x="1174615" y="3258068"/>
            <a:ext cx="3016385" cy="486300"/>
          </a:xfrm>
        </p:spPr>
        <p:txBody>
          <a:bodyPr/>
          <a:lstStyle/>
          <a:p>
            <a:pPr algn="l"/>
            <a:r>
              <a:rPr lang="en-US" dirty="0"/>
              <a:t>2. Dear Future Self…</a:t>
            </a:r>
          </a:p>
        </p:txBody>
      </p:sp>
      <p:sp>
        <p:nvSpPr>
          <p:cNvPr id="16" name="Google Shape;231;p38">
            <a:extLst>
              <a:ext uri="{FF2B5EF4-FFF2-40B4-BE49-F238E27FC236}">
                <a16:creationId xmlns:a16="http://schemas.microsoft.com/office/drawing/2014/main" id="{DC80AFB3-35CB-3345-A24C-5324914D86E7}"/>
              </a:ext>
            </a:extLst>
          </p:cNvPr>
          <p:cNvSpPr/>
          <p:nvPr/>
        </p:nvSpPr>
        <p:spPr>
          <a:xfrm>
            <a:off x="7128349" y="2056553"/>
            <a:ext cx="841036" cy="206147"/>
          </a:xfrm>
          <a:prstGeom prst="rect">
            <a:avLst/>
          </a:pr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Title 4">
            <a:extLst>
              <a:ext uri="{FF2B5EF4-FFF2-40B4-BE49-F238E27FC236}">
                <a16:creationId xmlns:a16="http://schemas.microsoft.com/office/drawing/2014/main" id="{9FF3EB3B-C8E5-1E4A-BB33-461737F212DE}"/>
              </a:ext>
            </a:extLst>
          </p:cNvPr>
          <p:cNvSpPr>
            <a:spLocks noGrp="1"/>
          </p:cNvSpPr>
          <p:nvPr>
            <p:ph type="title" idx="3"/>
          </p:nvPr>
        </p:nvSpPr>
        <p:spPr>
          <a:xfrm>
            <a:off x="4874146" y="1877056"/>
            <a:ext cx="3095239" cy="486300"/>
          </a:xfrm>
        </p:spPr>
        <p:txBody>
          <a:bodyPr/>
          <a:lstStyle/>
          <a:p>
            <a:pPr algn="l"/>
            <a:r>
              <a:rPr lang="en" dirty="0"/>
              <a:t>3. Learning to Set Goals</a:t>
            </a:r>
            <a:endParaRPr lang="en-US" dirty="0"/>
          </a:p>
        </p:txBody>
      </p:sp>
      <p:sp>
        <p:nvSpPr>
          <p:cNvPr id="17" name="Google Shape;230;p38">
            <a:extLst>
              <a:ext uri="{FF2B5EF4-FFF2-40B4-BE49-F238E27FC236}">
                <a16:creationId xmlns:a16="http://schemas.microsoft.com/office/drawing/2014/main" id="{DF824626-CFFB-294E-868F-CD6C95627DC0}"/>
              </a:ext>
            </a:extLst>
          </p:cNvPr>
          <p:cNvSpPr/>
          <p:nvPr/>
        </p:nvSpPr>
        <p:spPr>
          <a:xfrm>
            <a:off x="5237565" y="3471136"/>
            <a:ext cx="633428" cy="171532"/>
          </a:xfrm>
          <a:prstGeom prst="rect">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Title 8">
            <a:extLst>
              <a:ext uri="{FF2B5EF4-FFF2-40B4-BE49-F238E27FC236}">
                <a16:creationId xmlns:a16="http://schemas.microsoft.com/office/drawing/2014/main" id="{7C3F64C1-CD3B-114A-B5C6-60880A030F86}"/>
              </a:ext>
            </a:extLst>
          </p:cNvPr>
          <p:cNvSpPr>
            <a:spLocks noGrp="1"/>
          </p:cNvSpPr>
          <p:nvPr>
            <p:ph type="title" idx="7"/>
          </p:nvPr>
        </p:nvSpPr>
        <p:spPr>
          <a:xfrm>
            <a:off x="4876610" y="3258068"/>
            <a:ext cx="2444400" cy="486300"/>
          </a:xfrm>
        </p:spPr>
        <p:txBody>
          <a:bodyPr/>
          <a:lstStyle/>
          <a:p>
            <a:pPr algn="l"/>
            <a:r>
              <a:rPr lang="en-US" dirty="0"/>
              <a:t>4. </a:t>
            </a:r>
            <a:r>
              <a:rPr lang="en" dirty="0"/>
              <a:t>Act On It!</a:t>
            </a:r>
            <a:endParaRPr lang="en-US" dirty="0"/>
          </a:p>
        </p:txBody>
      </p:sp>
    </p:spTree>
    <p:extLst>
      <p:ext uri="{BB962C8B-B14F-4D97-AF65-F5344CB8AC3E}">
        <p14:creationId xmlns:p14="http://schemas.microsoft.com/office/powerpoint/2010/main" val="3057447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57"/>
          <p:cNvSpPr/>
          <p:nvPr/>
        </p:nvSpPr>
        <p:spPr>
          <a:xfrm rot="-102991">
            <a:off x="2803290" y="563028"/>
            <a:ext cx="3174825" cy="401732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0" name="Google Shape;890;p57"/>
          <p:cNvSpPr/>
          <p:nvPr/>
        </p:nvSpPr>
        <p:spPr>
          <a:xfrm>
            <a:off x="4125823" y="3833057"/>
            <a:ext cx="973027" cy="133482"/>
          </a:xfrm>
          <a:prstGeom prst="rect">
            <a:avLst/>
          </a:prstGeom>
          <a:solidFill>
            <a:srgbClr val="FFE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1" name="Google Shape;891;p57"/>
          <p:cNvSpPr txBox="1">
            <a:spLocks noGrp="1"/>
          </p:cNvSpPr>
          <p:nvPr>
            <p:ph type="subTitle" idx="1"/>
          </p:nvPr>
        </p:nvSpPr>
        <p:spPr>
          <a:xfrm rot="-106489">
            <a:off x="2779191" y="3620645"/>
            <a:ext cx="3276485" cy="792673"/>
          </a:xfrm>
          <a:prstGeom prst="rect">
            <a:avLst/>
          </a:prstGeom>
        </p:spPr>
        <p:txBody>
          <a:bodyPr spcFirstLastPara="1" wrap="square" lIns="91425" tIns="91425" rIns="91425" bIns="91425" anchor="t" anchorCtr="0">
            <a:noAutofit/>
          </a:bodyPr>
          <a:lstStyle/>
          <a:p>
            <a:pPr marL="0" lvl="0" indent="0">
              <a:buSzPts val="1100"/>
            </a:pPr>
            <a:r>
              <a:rPr lang="en-US" sz="1800" dirty="0"/>
              <a:t>Become a #GoalGetter! Set S.M.A.R.T. goals. </a:t>
            </a:r>
          </a:p>
          <a:p>
            <a:pPr marL="0" lvl="0" indent="0" algn="ctr" rtl="0">
              <a:spcBef>
                <a:spcPts val="0"/>
              </a:spcBef>
              <a:spcAft>
                <a:spcPts val="0"/>
              </a:spcAft>
              <a:buClr>
                <a:schemeClr val="dk1"/>
              </a:buClr>
              <a:buSzPts val="1100"/>
              <a:buFont typeface="Arial"/>
              <a:buNone/>
            </a:pPr>
            <a:endParaRPr dirty="0"/>
          </a:p>
          <a:p>
            <a:pPr marL="0" lvl="0" indent="0" algn="ctr" rtl="0">
              <a:spcBef>
                <a:spcPts val="0"/>
              </a:spcBef>
              <a:spcAft>
                <a:spcPts val="0"/>
              </a:spcAft>
              <a:buNone/>
            </a:pPr>
            <a:endParaRPr dirty="0"/>
          </a:p>
        </p:txBody>
      </p:sp>
      <p:pic>
        <p:nvPicPr>
          <p:cNvPr id="892" name="Google Shape;892;p57"/>
          <p:cNvPicPr preferRelativeResize="0"/>
          <p:nvPr/>
        </p:nvPicPr>
        <p:blipFill>
          <a:blip r:embed="rId3"/>
          <a:srcRect/>
          <a:stretch/>
        </p:blipFill>
        <p:spPr>
          <a:xfrm rot="385057">
            <a:off x="1087288" y="660558"/>
            <a:ext cx="1352647" cy="1968138"/>
          </a:xfrm>
          <a:prstGeom prst="rect">
            <a:avLst/>
          </a:prstGeom>
          <a:noFill/>
          <a:ln w="114300" cap="flat" cmpd="sng">
            <a:solidFill>
              <a:schemeClr val="lt1"/>
            </a:solidFill>
            <a:prstDash val="solid"/>
            <a:round/>
            <a:headEnd type="none" w="sm" len="sm"/>
            <a:tailEnd type="none" w="sm" len="sm"/>
          </a:ln>
          <a:effectLst>
            <a:outerShdw blurRad="57150" dist="19050" dir="8820000" algn="bl" rotWithShape="0">
              <a:srgbClr val="000000">
                <a:alpha val="50000"/>
              </a:srgbClr>
            </a:outerShdw>
          </a:effectLst>
        </p:spPr>
      </p:pic>
      <p:sp>
        <p:nvSpPr>
          <p:cNvPr id="893" name="Google Shape;893;p57"/>
          <p:cNvSpPr txBox="1">
            <a:spLocks noGrp="1"/>
          </p:cNvSpPr>
          <p:nvPr>
            <p:ph type="title"/>
          </p:nvPr>
        </p:nvSpPr>
        <p:spPr>
          <a:xfrm rot="-118108">
            <a:off x="3181604" y="3161181"/>
            <a:ext cx="2471659" cy="514804"/>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Goals</a:t>
            </a:r>
            <a:endParaRPr dirty="0"/>
          </a:p>
        </p:txBody>
      </p:sp>
      <p:pic>
        <p:nvPicPr>
          <p:cNvPr id="894" name="Google Shape;894;p57"/>
          <p:cNvPicPr preferRelativeResize="0"/>
          <p:nvPr/>
        </p:nvPicPr>
        <p:blipFill>
          <a:blip r:embed="rId4">
            <a:alphaModFix/>
          </a:blip>
          <a:stretch>
            <a:fillRect/>
          </a:stretch>
        </p:blipFill>
        <p:spPr>
          <a:xfrm rot="-151314">
            <a:off x="887027" y="2253175"/>
            <a:ext cx="2204845" cy="2419349"/>
          </a:xfrm>
          <a:prstGeom prst="rect">
            <a:avLst/>
          </a:prstGeom>
          <a:noFill/>
          <a:ln>
            <a:noFill/>
          </a:ln>
        </p:spPr>
      </p:pic>
      <p:sp>
        <p:nvSpPr>
          <p:cNvPr id="895" name="Google Shape;895;p57"/>
          <p:cNvSpPr/>
          <p:nvPr/>
        </p:nvSpPr>
        <p:spPr>
          <a:xfrm rot="-151330">
            <a:off x="1366477" y="3083483"/>
            <a:ext cx="1295899" cy="927099"/>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med" len="med"/>
            <a:tailEnd type="none" w="med" len="med"/>
          </a:ln>
        </p:spPr>
      </p:sp>
      <p:sp>
        <p:nvSpPr>
          <p:cNvPr id="896" name="Google Shape;896;p57"/>
          <p:cNvSpPr txBox="1">
            <a:spLocks noGrp="1"/>
          </p:cNvSpPr>
          <p:nvPr>
            <p:ph type="title"/>
          </p:nvPr>
        </p:nvSpPr>
        <p:spPr>
          <a:xfrm rot="-281908">
            <a:off x="1404715" y="3164373"/>
            <a:ext cx="1139028" cy="6899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200" dirty="0"/>
              <a:t>03.</a:t>
            </a:r>
            <a:endParaRPr sz="5200" dirty="0"/>
          </a:p>
        </p:txBody>
      </p:sp>
      <p:pic>
        <p:nvPicPr>
          <p:cNvPr id="897" name="Google Shape;897;p57"/>
          <p:cNvPicPr preferRelativeResize="0"/>
          <p:nvPr/>
        </p:nvPicPr>
        <p:blipFill>
          <a:blip r:embed="rId5"/>
          <a:srcRect/>
          <a:stretch/>
        </p:blipFill>
        <p:spPr>
          <a:xfrm rot="-122565">
            <a:off x="2941406" y="908472"/>
            <a:ext cx="2880475" cy="2108285"/>
          </a:xfrm>
          <a:prstGeom prst="rect">
            <a:avLst/>
          </a:prstGeom>
          <a:noFill/>
          <a:ln>
            <a:noFill/>
          </a:ln>
        </p:spPr>
      </p:pic>
      <p:sp>
        <p:nvSpPr>
          <p:cNvPr id="898" name="Google Shape;898;p57"/>
          <p:cNvSpPr/>
          <p:nvPr/>
        </p:nvSpPr>
        <p:spPr>
          <a:xfrm rot="-5178225">
            <a:off x="2624208" y="76535"/>
            <a:ext cx="1018152" cy="1324560"/>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9" name="Google Shape;899;p57"/>
          <p:cNvSpPr/>
          <p:nvPr/>
        </p:nvSpPr>
        <p:spPr>
          <a:xfrm rot="-1464291">
            <a:off x="5327023" y="-78027"/>
            <a:ext cx="1018227" cy="1324658"/>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900" name="Google Shape;900;p57"/>
          <p:cNvPicPr preferRelativeResize="0"/>
          <p:nvPr/>
        </p:nvPicPr>
        <p:blipFill>
          <a:blip r:embed="rId6">
            <a:alphaModFix/>
          </a:blip>
          <a:stretch>
            <a:fillRect/>
          </a:stretch>
        </p:blipFill>
        <p:spPr>
          <a:xfrm>
            <a:off x="1671597" y="567887"/>
            <a:ext cx="335951" cy="341847"/>
          </a:xfrm>
          <a:prstGeom prst="rect">
            <a:avLst/>
          </a:prstGeom>
          <a:noFill/>
          <a:ln>
            <a:noFill/>
          </a:ln>
        </p:spPr>
      </p:pic>
      <p:sp>
        <p:nvSpPr>
          <p:cNvPr id="901" name="Google Shape;901;p57">
            <a:hlinkClick r:id="rId7" action="ppaction://hlinksldjump"/>
          </p:cNvPr>
          <p:cNvSpPr/>
          <p:nvPr/>
        </p:nvSpPr>
        <p:spPr>
          <a:xfrm>
            <a:off x="7625050" y="1240500"/>
            <a:ext cx="1730400" cy="490800"/>
          </a:xfrm>
          <a:prstGeom prst="rect">
            <a:avLst/>
          </a:prstGeom>
          <a:solidFill>
            <a:schemeClr val="accent2"/>
          </a:solidFill>
          <a:ln>
            <a:noFill/>
          </a:ln>
          <a:effectLst>
            <a:outerShdw blurRad="57150" dist="19050" dir="81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2" name="Google Shape;902;p57">
            <a:hlinkClick r:id="rId7" action="ppaction://hlinksldjump"/>
          </p:cNvPr>
          <p:cNvSpPr txBox="1">
            <a:spLocks noGrp="1"/>
          </p:cNvSpPr>
          <p:nvPr>
            <p:ph type="ctrTitle" idx="4294967295"/>
          </p:nvPr>
        </p:nvSpPr>
        <p:spPr>
          <a:xfrm>
            <a:off x="8088800" y="1306200"/>
            <a:ext cx="915900" cy="35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1. Benefits</a:t>
            </a:r>
            <a:endParaRPr sz="1200" dirty="0"/>
          </a:p>
        </p:txBody>
      </p:sp>
      <p:pic>
        <p:nvPicPr>
          <p:cNvPr id="903" name="Google Shape;903;p57">
            <a:hlinkClick r:id="rId8" action="ppaction://hlinksldjump"/>
          </p:cNvPr>
          <p:cNvPicPr preferRelativeResize="0"/>
          <p:nvPr/>
        </p:nvPicPr>
        <p:blipFill rotWithShape="1">
          <a:blip r:embed="rId9">
            <a:alphaModFix/>
          </a:blip>
          <a:srcRect l="32005" t="19826" r="39798" b="9790"/>
          <a:stretch/>
        </p:blipFill>
        <p:spPr>
          <a:xfrm rot="-5400000">
            <a:off x="7812129" y="-339142"/>
            <a:ext cx="1138848" cy="2132299"/>
          </a:xfrm>
          <a:prstGeom prst="rect">
            <a:avLst/>
          </a:prstGeom>
          <a:noFill/>
          <a:ln>
            <a:noFill/>
          </a:ln>
        </p:spPr>
      </p:pic>
      <p:sp>
        <p:nvSpPr>
          <p:cNvPr id="904" name="Google Shape;904;p57">
            <a:hlinkClick r:id="rId8" action="ppaction://hlinksldjump"/>
          </p:cNvPr>
          <p:cNvSpPr txBox="1">
            <a:spLocks noGrp="1"/>
          </p:cNvSpPr>
          <p:nvPr>
            <p:ph type="ctrTitle" idx="4294967295"/>
          </p:nvPr>
        </p:nvSpPr>
        <p:spPr>
          <a:xfrm>
            <a:off x="8088800" y="399575"/>
            <a:ext cx="1151140" cy="54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What We A</a:t>
            </a:r>
            <a:r>
              <a:rPr lang="en-US" sz="1200" dirty="0"/>
              <a:t>r</a:t>
            </a:r>
            <a:r>
              <a:rPr lang="en" sz="1200" dirty="0"/>
              <a:t>e </a:t>
            </a:r>
            <a:r>
              <a:rPr lang="en-US" sz="1200" dirty="0"/>
              <a:t>Learning</a:t>
            </a:r>
            <a:r>
              <a:rPr lang="en" sz="1200" dirty="0"/>
              <a:t> About</a:t>
            </a:r>
            <a:endParaRPr sz="1200" dirty="0"/>
          </a:p>
        </p:txBody>
      </p:sp>
      <p:sp>
        <p:nvSpPr>
          <p:cNvPr id="905" name="Google Shape;905;p57">
            <a:hlinkClick r:id="rId8" action="ppaction://hlinksldjump"/>
          </p:cNvPr>
          <p:cNvSpPr/>
          <p:nvPr/>
        </p:nvSpPr>
        <p:spPr>
          <a:xfrm>
            <a:off x="7971180" y="399575"/>
            <a:ext cx="1231870" cy="729986"/>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med" len="med"/>
            <a:tailEnd type="none" w="med" len="med"/>
          </a:ln>
        </p:spPr>
        <p:txBody>
          <a:bodyPr/>
          <a:lstStyle/>
          <a:p>
            <a:endParaRPr lang="en-US" dirty="0"/>
          </a:p>
        </p:txBody>
      </p:sp>
      <p:sp>
        <p:nvSpPr>
          <p:cNvPr id="906" name="Google Shape;906;p57">
            <a:hlinkClick r:id="rId10" action="ppaction://hlinksldjump"/>
          </p:cNvPr>
          <p:cNvSpPr/>
          <p:nvPr/>
        </p:nvSpPr>
        <p:spPr>
          <a:xfrm>
            <a:off x="7625050" y="1793350"/>
            <a:ext cx="1730400" cy="490800"/>
          </a:xfrm>
          <a:prstGeom prst="rect">
            <a:avLst/>
          </a:prstGeom>
          <a:solidFill>
            <a:srgbClr val="009FC4"/>
          </a:solidFill>
          <a:ln>
            <a:noFill/>
          </a:ln>
          <a:effectLst>
            <a:outerShdw blurRad="57150" dist="19050" dir="81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7" name="Google Shape;907;p57">
            <a:hlinkClick r:id="rId10" action="ppaction://hlinksldjump"/>
          </p:cNvPr>
          <p:cNvSpPr txBox="1">
            <a:spLocks noGrp="1"/>
          </p:cNvSpPr>
          <p:nvPr>
            <p:ph type="ctrTitle" idx="4294967295"/>
          </p:nvPr>
        </p:nvSpPr>
        <p:spPr>
          <a:xfrm>
            <a:off x="8088800" y="1859050"/>
            <a:ext cx="915900" cy="35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2. Future</a:t>
            </a:r>
            <a:endParaRPr sz="1200" dirty="0"/>
          </a:p>
        </p:txBody>
      </p:sp>
      <p:sp>
        <p:nvSpPr>
          <p:cNvPr id="908" name="Google Shape;908;p57">
            <a:hlinkClick r:id="rId11" action="ppaction://hlinksldjump"/>
          </p:cNvPr>
          <p:cNvSpPr/>
          <p:nvPr/>
        </p:nvSpPr>
        <p:spPr>
          <a:xfrm>
            <a:off x="7472650" y="2346200"/>
            <a:ext cx="1730400" cy="490800"/>
          </a:xfrm>
          <a:prstGeom prst="rect">
            <a:avLst/>
          </a:prstGeom>
          <a:solidFill>
            <a:srgbClr val="EA9999"/>
          </a:solidFill>
          <a:ln>
            <a:noFill/>
          </a:ln>
          <a:effectLst>
            <a:outerShdw blurRad="57150" dist="19050" dir="81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9" name="Google Shape;909;p57">
            <a:hlinkClick r:id="rId11" action="ppaction://hlinksldjump"/>
          </p:cNvPr>
          <p:cNvSpPr txBox="1">
            <a:spLocks noGrp="1"/>
          </p:cNvSpPr>
          <p:nvPr>
            <p:ph type="ctrTitle" idx="4294967295"/>
          </p:nvPr>
        </p:nvSpPr>
        <p:spPr>
          <a:xfrm>
            <a:off x="7936400" y="2411900"/>
            <a:ext cx="915900" cy="35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3. Goals</a:t>
            </a:r>
            <a:endParaRPr sz="1200" dirty="0"/>
          </a:p>
        </p:txBody>
      </p:sp>
      <p:sp>
        <p:nvSpPr>
          <p:cNvPr id="910" name="Google Shape;910;p57">
            <a:hlinkClick r:id="rId7" action="ppaction://hlinksldjump"/>
          </p:cNvPr>
          <p:cNvSpPr/>
          <p:nvPr/>
        </p:nvSpPr>
        <p:spPr>
          <a:xfrm rot="-5400000">
            <a:off x="78398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1" name="Google Shape;911;p57">
            <a:hlinkClick r:id="rId10" action="ppaction://hlinksldjump"/>
          </p:cNvPr>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2" name="Google Shape;912;p57">
            <a:hlinkClick r:id="rId11" action="ppaction://hlinksldjump"/>
          </p:cNvPr>
          <p:cNvSpPr/>
          <p:nvPr/>
        </p:nvSpPr>
        <p:spPr>
          <a:xfrm rot="-5400000">
            <a:off x="76874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3" name="Google Shape;913;p57">
            <a:hlinkClick r:id="rId12" action="ppaction://hlinksldjump"/>
          </p:cNvPr>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4" name="Google Shape;914;p57">
            <a:hlinkClick r:id="rId12" action="ppaction://hlinksldjump"/>
          </p:cNvPr>
          <p:cNvSpPr txBox="1">
            <a:spLocks noGrp="1"/>
          </p:cNvSpPr>
          <p:nvPr>
            <p:ph type="ctrTitle" idx="4294967295"/>
          </p:nvPr>
        </p:nvSpPr>
        <p:spPr>
          <a:xfrm>
            <a:off x="8088800" y="2964750"/>
            <a:ext cx="915900" cy="35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4. Act</a:t>
            </a:r>
            <a:endParaRPr sz="1200" dirty="0"/>
          </a:p>
        </p:txBody>
      </p:sp>
      <p:sp>
        <p:nvSpPr>
          <p:cNvPr id="915" name="Google Shape;915;p57">
            <a:hlinkClick r:id="rId12" action="ppaction://hlinksldjump"/>
          </p:cNvPr>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53"/>
          <p:cNvSpPr txBox="1">
            <a:spLocks noGrp="1"/>
          </p:cNvSpPr>
          <p:nvPr>
            <p:ph type="title"/>
          </p:nvPr>
        </p:nvSpPr>
        <p:spPr>
          <a:xfrm>
            <a:off x="216803" y="408418"/>
            <a:ext cx="4464252" cy="63335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200" dirty="0"/>
              <a:t>The Importance of Setting Goals</a:t>
            </a:r>
            <a:endParaRPr sz="2200" dirty="0"/>
          </a:p>
        </p:txBody>
      </p:sp>
      <p:pic>
        <p:nvPicPr>
          <p:cNvPr id="737" name="Google Shape;737;p53"/>
          <p:cNvPicPr preferRelativeResize="0"/>
          <p:nvPr/>
        </p:nvPicPr>
        <p:blipFill>
          <a:blip r:embed="rId3">
            <a:alphaModFix/>
          </a:blip>
          <a:stretch>
            <a:fillRect/>
          </a:stretch>
        </p:blipFill>
        <p:spPr>
          <a:xfrm>
            <a:off x="121608" y="276016"/>
            <a:ext cx="477207" cy="486301"/>
          </a:xfrm>
          <a:prstGeom prst="rect">
            <a:avLst/>
          </a:prstGeom>
          <a:noFill/>
          <a:ln>
            <a:noFill/>
          </a:ln>
        </p:spPr>
      </p:pic>
      <p:sp>
        <p:nvSpPr>
          <p:cNvPr id="751" name="Google Shape;751;p53"/>
          <p:cNvSpPr txBox="1">
            <a:spLocks noGrp="1"/>
          </p:cNvSpPr>
          <p:nvPr>
            <p:ph type="subTitle" idx="4294967295"/>
          </p:nvPr>
        </p:nvSpPr>
        <p:spPr>
          <a:xfrm>
            <a:off x="984967" y="2213780"/>
            <a:ext cx="5544447" cy="1991226"/>
          </a:xfrm>
          <a:prstGeom prst="rect">
            <a:avLst/>
          </a:prstGeom>
        </p:spPr>
        <p:txBody>
          <a:bodyPr spcFirstLastPara="1" wrap="square" lIns="91425" tIns="91425" rIns="91425" bIns="91425" anchor="t" anchorCtr="0">
            <a:noAutofit/>
          </a:bodyPr>
          <a:lstStyle/>
          <a:p>
            <a:pPr marL="0" lvl="0" indent="0">
              <a:buNone/>
            </a:pPr>
            <a:r>
              <a:rPr lang="en-US" sz="1600" dirty="0"/>
              <a:t>“According to research, goal setting is the single most powerful motivational tool in a leader’s toolkit. Why? Because goal setting operates in ways that provide purpose, challenge, and meaning.</a:t>
            </a:r>
          </a:p>
          <a:p>
            <a:pPr marL="0" lvl="0" indent="0">
              <a:buNone/>
            </a:pPr>
            <a:endParaRPr lang="en-US" sz="1600" dirty="0"/>
          </a:p>
          <a:p>
            <a:pPr marL="0" lvl="0" indent="0">
              <a:buNone/>
            </a:pPr>
            <a:r>
              <a:rPr lang="en-US" sz="1600" dirty="0"/>
              <a:t>Goals are the guideposts along the road that make a compelling vision come alive. Goals energize people. Specific, clear,</a:t>
            </a:r>
          </a:p>
          <a:p>
            <a:pPr marL="0" lvl="0" indent="0">
              <a:buNone/>
            </a:pPr>
            <a:r>
              <a:rPr lang="en-US" sz="1600" dirty="0"/>
              <a:t>challenging goals lead to greater effort and achievement than easy or vague goals do.”</a:t>
            </a:r>
            <a:endParaRPr sz="1000" dirty="0"/>
          </a:p>
        </p:txBody>
      </p:sp>
      <p:pic>
        <p:nvPicPr>
          <p:cNvPr id="53" name="Google Shape;513;p47">
            <a:extLst>
              <a:ext uri="{FF2B5EF4-FFF2-40B4-BE49-F238E27FC236}">
                <a16:creationId xmlns:a16="http://schemas.microsoft.com/office/drawing/2014/main" id="{4C01D70F-353C-C24A-BD93-E5446AF791D0}"/>
              </a:ext>
            </a:extLst>
          </p:cNvPr>
          <p:cNvPicPr preferRelativeResize="0"/>
          <p:nvPr/>
        </p:nvPicPr>
        <p:blipFill>
          <a:blip r:embed="rId4">
            <a:alphaModFix/>
          </a:blip>
          <a:stretch>
            <a:fillRect/>
          </a:stretch>
        </p:blipFill>
        <p:spPr>
          <a:xfrm rot="628820">
            <a:off x="6561666" y="2675149"/>
            <a:ext cx="2464806" cy="2773481"/>
          </a:xfrm>
          <a:prstGeom prst="rect">
            <a:avLst/>
          </a:prstGeom>
          <a:noFill/>
          <a:ln>
            <a:noFill/>
          </a:ln>
        </p:spPr>
      </p:pic>
      <p:sp>
        <p:nvSpPr>
          <p:cNvPr id="55" name="Google Shape;1049;p61">
            <a:extLst>
              <a:ext uri="{FF2B5EF4-FFF2-40B4-BE49-F238E27FC236}">
                <a16:creationId xmlns:a16="http://schemas.microsoft.com/office/drawing/2014/main" id="{B6B92453-4521-A24C-A51E-8F35BAA39076}"/>
              </a:ext>
            </a:extLst>
          </p:cNvPr>
          <p:cNvSpPr txBox="1">
            <a:spLocks/>
          </p:cNvSpPr>
          <p:nvPr/>
        </p:nvSpPr>
        <p:spPr>
          <a:xfrm rot="159609">
            <a:off x="6680513" y="3257230"/>
            <a:ext cx="2095365" cy="146148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600"/>
              <a:buFont typeface="Catamaran"/>
              <a:buNone/>
              <a:defRPr sz="1600" b="0" i="0" u="none" strike="noStrike" cap="none">
                <a:solidFill>
                  <a:schemeClr val="dk1"/>
                </a:solidFill>
                <a:latin typeface="Catamaran"/>
                <a:ea typeface="Catamaran"/>
                <a:cs typeface="Catamaran"/>
                <a:sym typeface="Catamaran"/>
              </a:defRPr>
            </a:lvl1pPr>
            <a:lvl2pPr marL="914400" marR="0" lvl="1"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2pPr>
            <a:lvl3pPr marL="1371600" marR="0" lvl="2"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3pPr>
            <a:lvl4pPr marL="1828800" marR="0" lvl="3"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4pPr>
            <a:lvl5pPr marL="2286000" marR="0" lvl="4"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5pPr>
            <a:lvl6pPr marL="2743200" marR="0" lvl="5"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6pPr>
            <a:lvl7pPr marL="3200400" marR="0" lvl="6"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7pPr>
            <a:lvl8pPr marL="3657600" marR="0" lvl="7"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8pPr>
            <a:lvl9pPr marL="4114800" marR="0" lvl="8"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9pPr>
          </a:lstStyle>
          <a:p>
            <a:pPr marL="0" indent="0">
              <a:buSzPts val="1100"/>
              <a:buFont typeface="Arial"/>
              <a:buNone/>
            </a:pPr>
            <a:r>
              <a:rPr lang="en-US" sz="2000" b="1" dirty="0">
                <a:latin typeface="Ink Free" panose="020F0502020204030204" pitchFamily="34" charset="0"/>
              </a:rPr>
              <a:t>Now, let’s talk about setting S.M.A.R.T. Goals!</a:t>
            </a:r>
            <a:endParaRPr lang="en-US" sz="1800" b="1" dirty="0"/>
          </a:p>
        </p:txBody>
      </p:sp>
      <p:sp>
        <p:nvSpPr>
          <p:cNvPr id="8" name="Google Shape;736;p53">
            <a:extLst>
              <a:ext uri="{FF2B5EF4-FFF2-40B4-BE49-F238E27FC236}">
                <a16:creationId xmlns:a16="http://schemas.microsoft.com/office/drawing/2014/main" id="{8B4629E1-9757-2D40-AC2C-D74DC2ECC8D6}"/>
              </a:ext>
            </a:extLst>
          </p:cNvPr>
          <p:cNvSpPr txBox="1">
            <a:spLocks/>
          </p:cNvSpPr>
          <p:nvPr/>
        </p:nvSpPr>
        <p:spPr>
          <a:xfrm>
            <a:off x="497215" y="1518986"/>
            <a:ext cx="6261976" cy="63335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Architects Daughter"/>
              <a:buNone/>
              <a:defRPr sz="24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pPr algn="ctr"/>
            <a:r>
              <a:rPr lang="en-US" sz="2000" dirty="0"/>
              <a:t>From </a:t>
            </a:r>
            <a:r>
              <a:rPr lang="en-US" sz="2000" u="sng" dirty="0"/>
              <a:t>Leading at a Higher Level </a:t>
            </a:r>
            <a:r>
              <a:rPr lang="en-US" sz="2000" dirty="0"/>
              <a:t>by Ken Blanchard</a:t>
            </a:r>
          </a:p>
        </p:txBody>
      </p:sp>
    </p:spTree>
    <p:extLst>
      <p:ext uri="{BB962C8B-B14F-4D97-AF65-F5344CB8AC3E}">
        <p14:creationId xmlns:p14="http://schemas.microsoft.com/office/powerpoint/2010/main" val="4229194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Google Shape;424;p44"/>
          <p:cNvPicPr preferRelativeResize="0"/>
          <p:nvPr/>
        </p:nvPicPr>
        <p:blipFill>
          <a:blip r:embed="rId3"/>
          <a:srcRect/>
          <a:stretch/>
        </p:blipFill>
        <p:spPr>
          <a:xfrm>
            <a:off x="777240" y="422910"/>
            <a:ext cx="7589520" cy="4297680"/>
          </a:xfrm>
          <a:prstGeom prst="rect">
            <a:avLst/>
          </a:prstGeom>
          <a:noFill/>
          <a:ln w="1524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pic>
      <p:pic>
        <p:nvPicPr>
          <p:cNvPr id="427" name="Google Shape;427;p44"/>
          <p:cNvPicPr preferRelativeResize="0"/>
          <p:nvPr/>
        </p:nvPicPr>
        <p:blipFill>
          <a:blip r:embed="rId4">
            <a:alphaModFix/>
          </a:blip>
          <a:stretch>
            <a:fillRect/>
          </a:stretch>
        </p:blipFill>
        <p:spPr>
          <a:xfrm>
            <a:off x="630352" y="75051"/>
            <a:ext cx="778932" cy="792600"/>
          </a:xfrm>
          <a:prstGeom prst="rect">
            <a:avLst/>
          </a:prstGeom>
          <a:noFill/>
          <a:ln>
            <a:noFill/>
          </a:ln>
        </p:spPr>
      </p:pic>
      <p:pic>
        <p:nvPicPr>
          <p:cNvPr id="5" name="Google Shape;1237;p68">
            <a:extLst>
              <a:ext uri="{FF2B5EF4-FFF2-40B4-BE49-F238E27FC236}">
                <a16:creationId xmlns:a16="http://schemas.microsoft.com/office/drawing/2014/main" id="{4B411DB7-5357-9141-9E48-C582810AC772}"/>
              </a:ext>
            </a:extLst>
          </p:cNvPr>
          <p:cNvPicPr preferRelativeResize="0"/>
          <p:nvPr/>
        </p:nvPicPr>
        <p:blipFill>
          <a:blip r:embed="rId5">
            <a:alphaModFix/>
          </a:blip>
          <a:stretch>
            <a:fillRect/>
          </a:stretch>
        </p:blipFill>
        <p:spPr>
          <a:xfrm>
            <a:off x="7734716" y="75051"/>
            <a:ext cx="778932" cy="792600"/>
          </a:xfrm>
          <a:prstGeom prst="rect">
            <a:avLst/>
          </a:prstGeom>
          <a:noFill/>
          <a:ln>
            <a:noFill/>
          </a:ln>
        </p:spPr>
      </p:pic>
      <mc:AlternateContent xmlns:mc="http://schemas.openxmlformats.org/markup-compatibility/2006" xmlns:p14="http://schemas.microsoft.com/office/powerpoint/2010/main" xmlns:aink="http://schemas.microsoft.com/office/drawing/2016/ink">
        <mc:Choice Requires="p14 aink">
          <p:contentPart p14:bwMode="auto" r:id="rId6">
            <p14:nvContentPartPr>
              <p14:cNvPr id="45" name="Ink 44">
                <a:extLst>
                  <a:ext uri="{FF2B5EF4-FFF2-40B4-BE49-F238E27FC236}">
                    <a16:creationId xmlns:a16="http://schemas.microsoft.com/office/drawing/2014/main" id="{2F4A05B3-DF18-1144-8081-89CA008B8FF2}"/>
                  </a:ext>
                </a:extLst>
              </p14:cNvPr>
              <p14:cNvContentPartPr/>
              <p14:nvPr/>
            </p14:nvContentPartPr>
            <p14:xfrm>
              <a:off x="339754" y="3131640"/>
              <a:ext cx="360" cy="360"/>
            </p14:xfrm>
          </p:contentPart>
        </mc:Choice>
        <mc:Fallback xmlns="">
          <p:pic>
            <p:nvPicPr>
              <p:cNvPr id="45" name="Ink 44">
                <a:extLst>
                  <a:ext uri="{FF2B5EF4-FFF2-40B4-BE49-F238E27FC236}">
                    <a16:creationId xmlns:a16="http://schemas.microsoft.com/office/drawing/2014/main" id="{2F4A05B3-DF18-1144-8081-89CA008B8FF2}"/>
                  </a:ext>
                </a:extLst>
              </p:cNvPr>
              <p:cNvPicPr/>
              <p:nvPr/>
            </p:nvPicPr>
            <p:blipFill>
              <a:blip r:embed="rId7"/>
              <a:stretch>
                <a:fillRect/>
              </a:stretch>
            </p:blipFill>
            <p:spPr>
              <a:xfrm>
                <a:off x="331114" y="3078000"/>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46" name="Ink 45">
                <a:extLst>
                  <a:ext uri="{FF2B5EF4-FFF2-40B4-BE49-F238E27FC236}">
                    <a16:creationId xmlns:a16="http://schemas.microsoft.com/office/drawing/2014/main" id="{26CF99E0-E70B-8741-8FC4-10DFD080F6E5}"/>
                  </a:ext>
                </a:extLst>
              </p14:cNvPr>
              <p14:cNvContentPartPr/>
              <p14:nvPr/>
            </p14:nvContentPartPr>
            <p14:xfrm>
              <a:off x="972634" y="2153520"/>
              <a:ext cx="1202760" cy="17640"/>
            </p14:xfrm>
          </p:contentPart>
        </mc:Choice>
        <mc:Fallback xmlns="">
          <p:pic>
            <p:nvPicPr>
              <p:cNvPr id="46" name="Ink 45">
                <a:extLst>
                  <a:ext uri="{FF2B5EF4-FFF2-40B4-BE49-F238E27FC236}">
                    <a16:creationId xmlns:a16="http://schemas.microsoft.com/office/drawing/2014/main" id="{26CF99E0-E70B-8741-8FC4-10DFD080F6E5}"/>
                  </a:ext>
                </a:extLst>
              </p:cNvPr>
              <p:cNvPicPr/>
              <p:nvPr/>
            </p:nvPicPr>
            <p:blipFill>
              <a:blip r:embed="rId9"/>
              <a:stretch>
                <a:fillRect/>
              </a:stretch>
            </p:blipFill>
            <p:spPr>
              <a:xfrm>
                <a:off x="963994" y="2099520"/>
                <a:ext cx="1220400" cy="125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47" name="Ink 46">
                <a:extLst>
                  <a:ext uri="{FF2B5EF4-FFF2-40B4-BE49-F238E27FC236}">
                    <a16:creationId xmlns:a16="http://schemas.microsoft.com/office/drawing/2014/main" id="{D4B335E6-47A2-8F46-BF75-F0555C382E94}"/>
                  </a:ext>
                </a:extLst>
              </p14:cNvPr>
              <p14:cNvContentPartPr/>
              <p14:nvPr/>
            </p14:nvContentPartPr>
            <p14:xfrm>
              <a:off x="979834" y="2320560"/>
              <a:ext cx="1231560" cy="28800"/>
            </p14:xfrm>
          </p:contentPart>
        </mc:Choice>
        <mc:Fallback xmlns="">
          <p:pic>
            <p:nvPicPr>
              <p:cNvPr id="47" name="Ink 46">
                <a:extLst>
                  <a:ext uri="{FF2B5EF4-FFF2-40B4-BE49-F238E27FC236}">
                    <a16:creationId xmlns:a16="http://schemas.microsoft.com/office/drawing/2014/main" id="{D4B335E6-47A2-8F46-BF75-F0555C382E94}"/>
                  </a:ext>
                </a:extLst>
              </p:cNvPr>
              <p:cNvPicPr/>
              <p:nvPr/>
            </p:nvPicPr>
            <p:blipFill>
              <a:blip r:embed="rId11"/>
              <a:stretch>
                <a:fillRect/>
              </a:stretch>
            </p:blipFill>
            <p:spPr>
              <a:xfrm>
                <a:off x="971194" y="2266560"/>
                <a:ext cx="1249200" cy="136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48" name="Ink 47">
                <a:extLst>
                  <a:ext uri="{FF2B5EF4-FFF2-40B4-BE49-F238E27FC236}">
                    <a16:creationId xmlns:a16="http://schemas.microsoft.com/office/drawing/2014/main" id="{5EB88347-08C7-AC4B-B79C-AB02D0F341DA}"/>
                  </a:ext>
                </a:extLst>
              </p14:cNvPr>
              <p14:cNvContentPartPr/>
              <p14:nvPr/>
            </p14:nvContentPartPr>
            <p14:xfrm>
              <a:off x="970474" y="2497680"/>
              <a:ext cx="1051200" cy="19080"/>
            </p14:xfrm>
          </p:contentPart>
        </mc:Choice>
        <mc:Fallback xmlns="">
          <p:pic>
            <p:nvPicPr>
              <p:cNvPr id="48" name="Ink 47">
                <a:extLst>
                  <a:ext uri="{FF2B5EF4-FFF2-40B4-BE49-F238E27FC236}">
                    <a16:creationId xmlns:a16="http://schemas.microsoft.com/office/drawing/2014/main" id="{5EB88347-08C7-AC4B-B79C-AB02D0F341DA}"/>
                  </a:ext>
                </a:extLst>
              </p:cNvPr>
              <p:cNvPicPr/>
              <p:nvPr/>
            </p:nvPicPr>
            <p:blipFill>
              <a:blip r:embed="rId13"/>
              <a:stretch>
                <a:fillRect/>
              </a:stretch>
            </p:blipFill>
            <p:spPr>
              <a:xfrm>
                <a:off x="961834" y="2444040"/>
                <a:ext cx="1068840" cy="126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49" name="Ink 48">
                <a:extLst>
                  <a:ext uri="{FF2B5EF4-FFF2-40B4-BE49-F238E27FC236}">
                    <a16:creationId xmlns:a16="http://schemas.microsoft.com/office/drawing/2014/main" id="{D68B4C58-CAF0-0F4F-B1A3-055A0CBA1DC8}"/>
                  </a:ext>
                </a:extLst>
              </p14:cNvPr>
              <p14:cNvContentPartPr/>
              <p14:nvPr/>
            </p14:nvContentPartPr>
            <p14:xfrm>
              <a:off x="2474194" y="2137680"/>
              <a:ext cx="1184040" cy="19440"/>
            </p14:xfrm>
          </p:contentPart>
        </mc:Choice>
        <mc:Fallback xmlns="">
          <p:pic>
            <p:nvPicPr>
              <p:cNvPr id="49" name="Ink 48">
                <a:extLst>
                  <a:ext uri="{FF2B5EF4-FFF2-40B4-BE49-F238E27FC236}">
                    <a16:creationId xmlns:a16="http://schemas.microsoft.com/office/drawing/2014/main" id="{D68B4C58-CAF0-0F4F-B1A3-055A0CBA1DC8}"/>
                  </a:ext>
                </a:extLst>
              </p:cNvPr>
              <p:cNvPicPr/>
              <p:nvPr/>
            </p:nvPicPr>
            <p:blipFill>
              <a:blip r:embed="rId15"/>
              <a:stretch>
                <a:fillRect/>
              </a:stretch>
            </p:blipFill>
            <p:spPr>
              <a:xfrm>
                <a:off x="2465554" y="2084040"/>
                <a:ext cx="1201680" cy="127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50" name="Ink 49">
                <a:extLst>
                  <a:ext uri="{FF2B5EF4-FFF2-40B4-BE49-F238E27FC236}">
                    <a16:creationId xmlns:a16="http://schemas.microsoft.com/office/drawing/2014/main" id="{C8D736D8-299C-F84C-94C5-256C23094FF3}"/>
                  </a:ext>
                </a:extLst>
              </p14:cNvPr>
              <p14:cNvContentPartPr/>
              <p14:nvPr/>
            </p14:nvContentPartPr>
            <p14:xfrm>
              <a:off x="2449354" y="2320200"/>
              <a:ext cx="946440" cy="18720"/>
            </p14:xfrm>
          </p:contentPart>
        </mc:Choice>
        <mc:Fallback xmlns="">
          <p:pic>
            <p:nvPicPr>
              <p:cNvPr id="50" name="Ink 49">
                <a:extLst>
                  <a:ext uri="{FF2B5EF4-FFF2-40B4-BE49-F238E27FC236}">
                    <a16:creationId xmlns:a16="http://schemas.microsoft.com/office/drawing/2014/main" id="{C8D736D8-299C-F84C-94C5-256C23094FF3}"/>
                  </a:ext>
                </a:extLst>
              </p:cNvPr>
              <p:cNvPicPr/>
              <p:nvPr/>
            </p:nvPicPr>
            <p:blipFill>
              <a:blip r:embed="rId17"/>
              <a:stretch>
                <a:fillRect/>
              </a:stretch>
            </p:blipFill>
            <p:spPr>
              <a:xfrm>
                <a:off x="2440714" y="2266200"/>
                <a:ext cx="964080" cy="126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52" name="Ink 51">
                <a:extLst>
                  <a:ext uri="{FF2B5EF4-FFF2-40B4-BE49-F238E27FC236}">
                    <a16:creationId xmlns:a16="http://schemas.microsoft.com/office/drawing/2014/main" id="{A7F7864D-6FB5-B045-9DEC-C053BBC1808B}"/>
                  </a:ext>
                </a:extLst>
              </p14:cNvPr>
              <p14:cNvContentPartPr/>
              <p14:nvPr/>
            </p14:nvContentPartPr>
            <p14:xfrm>
              <a:off x="2449354" y="2496600"/>
              <a:ext cx="415080" cy="30240"/>
            </p14:xfrm>
          </p:contentPart>
        </mc:Choice>
        <mc:Fallback xmlns="">
          <p:pic>
            <p:nvPicPr>
              <p:cNvPr id="52" name="Ink 51">
                <a:extLst>
                  <a:ext uri="{FF2B5EF4-FFF2-40B4-BE49-F238E27FC236}">
                    <a16:creationId xmlns:a16="http://schemas.microsoft.com/office/drawing/2014/main" id="{A7F7864D-6FB5-B045-9DEC-C053BBC1808B}"/>
                  </a:ext>
                </a:extLst>
              </p:cNvPr>
              <p:cNvPicPr/>
              <p:nvPr/>
            </p:nvPicPr>
            <p:blipFill>
              <a:blip r:embed="rId19"/>
              <a:stretch>
                <a:fillRect/>
              </a:stretch>
            </p:blipFill>
            <p:spPr>
              <a:xfrm>
                <a:off x="2440714" y="2442960"/>
                <a:ext cx="432720" cy="137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53" name="Ink 52">
                <a:extLst>
                  <a:ext uri="{FF2B5EF4-FFF2-40B4-BE49-F238E27FC236}">
                    <a16:creationId xmlns:a16="http://schemas.microsoft.com/office/drawing/2014/main" id="{6C33BCD9-F4C7-8248-B6EA-5EDC90E6A26F}"/>
                  </a:ext>
                </a:extLst>
              </p14:cNvPr>
              <p14:cNvContentPartPr/>
              <p14:nvPr/>
            </p14:nvContentPartPr>
            <p14:xfrm>
              <a:off x="3932194" y="2153520"/>
              <a:ext cx="1044000" cy="18360"/>
            </p14:xfrm>
          </p:contentPart>
        </mc:Choice>
        <mc:Fallback xmlns="">
          <p:pic>
            <p:nvPicPr>
              <p:cNvPr id="53" name="Ink 52">
                <a:extLst>
                  <a:ext uri="{FF2B5EF4-FFF2-40B4-BE49-F238E27FC236}">
                    <a16:creationId xmlns:a16="http://schemas.microsoft.com/office/drawing/2014/main" id="{6C33BCD9-F4C7-8248-B6EA-5EDC90E6A26F}"/>
                  </a:ext>
                </a:extLst>
              </p:cNvPr>
              <p:cNvPicPr/>
              <p:nvPr/>
            </p:nvPicPr>
            <p:blipFill>
              <a:blip r:embed="rId21"/>
              <a:stretch>
                <a:fillRect/>
              </a:stretch>
            </p:blipFill>
            <p:spPr>
              <a:xfrm>
                <a:off x="3923194" y="2099520"/>
                <a:ext cx="106164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54" name="Ink 53">
                <a:extLst>
                  <a:ext uri="{FF2B5EF4-FFF2-40B4-BE49-F238E27FC236}">
                    <a16:creationId xmlns:a16="http://schemas.microsoft.com/office/drawing/2014/main" id="{64D83387-C41A-104A-8CF5-424BCDBDB7D9}"/>
                  </a:ext>
                </a:extLst>
              </p14:cNvPr>
              <p14:cNvContentPartPr/>
              <p14:nvPr/>
            </p14:nvContentPartPr>
            <p14:xfrm>
              <a:off x="3903034" y="2314080"/>
              <a:ext cx="1077480" cy="24840"/>
            </p14:xfrm>
          </p:contentPart>
        </mc:Choice>
        <mc:Fallback xmlns="">
          <p:pic>
            <p:nvPicPr>
              <p:cNvPr id="54" name="Ink 53">
                <a:extLst>
                  <a:ext uri="{FF2B5EF4-FFF2-40B4-BE49-F238E27FC236}">
                    <a16:creationId xmlns:a16="http://schemas.microsoft.com/office/drawing/2014/main" id="{64D83387-C41A-104A-8CF5-424BCDBDB7D9}"/>
                  </a:ext>
                </a:extLst>
              </p:cNvPr>
              <p:cNvPicPr/>
              <p:nvPr/>
            </p:nvPicPr>
            <p:blipFill>
              <a:blip r:embed="rId23"/>
              <a:stretch>
                <a:fillRect/>
              </a:stretch>
            </p:blipFill>
            <p:spPr>
              <a:xfrm>
                <a:off x="3894394" y="2260080"/>
                <a:ext cx="1095120" cy="132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55" name="Ink 54">
                <a:extLst>
                  <a:ext uri="{FF2B5EF4-FFF2-40B4-BE49-F238E27FC236}">
                    <a16:creationId xmlns:a16="http://schemas.microsoft.com/office/drawing/2014/main" id="{6CEBB546-F4A8-034B-A1E0-0DA6E4EE8D6A}"/>
                  </a:ext>
                </a:extLst>
              </p14:cNvPr>
              <p14:cNvContentPartPr/>
              <p14:nvPr/>
            </p14:nvContentPartPr>
            <p14:xfrm>
              <a:off x="3902674" y="2495880"/>
              <a:ext cx="1169640" cy="14040"/>
            </p14:xfrm>
          </p:contentPart>
        </mc:Choice>
        <mc:Fallback xmlns="">
          <p:pic>
            <p:nvPicPr>
              <p:cNvPr id="55" name="Ink 54">
                <a:extLst>
                  <a:ext uri="{FF2B5EF4-FFF2-40B4-BE49-F238E27FC236}">
                    <a16:creationId xmlns:a16="http://schemas.microsoft.com/office/drawing/2014/main" id="{6CEBB546-F4A8-034B-A1E0-0DA6E4EE8D6A}"/>
                  </a:ext>
                </a:extLst>
              </p:cNvPr>
              <p:cNvPicPr/>
              <p:nvPr/>
            </p:nvPicPr>
            <p:blipFill>
              <a:blip r:embed="rId25"/>
              <a:stretch>
                <a:fillRect/>
              </a:stretch>
            </p:blipFill>
            <p:spPr>
              <a:xfrm>
                <a:off x="3893674" y="2442240"/>
                <a:ext cx="1187280" cy="121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56" name="Ink 55">
                <a:extLst>
                  <a:ext uri="{FF2B5EF4-FFF2-40B4-BE49-F238E27FC236}">
                    <a16:creationId xmlns:a16="http://schemas.microsoft.com/office/drawing/2014/main" id="{89DB2025-D13B-A74E-8850-22554C71D8F6}"/>
                  </a:ext>
                </a:extLst>
              </p14:cNvPr>
              <p14:cNvContentPartPr/>
              <p14:nvPr/>
            </p14:nvContentPartPr>
            <p14:xfrm>
              <a:off x="5368954" y="3011400"/>
              <a:ext cx="1098000" cy="20880"/>
            </p14:xfrm>
          </p:contentPart>
        </mc:Choice>
        <mc:Fallback xmlns="">
          <p:pic>
            <p:nvPicPr>
              <p:cNvPr id="56" name="Ink 55">
                <a:extLst>
                  <a:ext uri="{FF2B5EF4-FFF2-40B4-BE49-F238E27FC236}">
                    <a16:creationId xmlns:a16="http://schemas.microsoft.com/office/drawing/2014/main" id="{89DB2025-D13B-A74E-8850-22554C71D8F6}"/>
                  </a:ext>
                </a:extLst>
              </p:cNvPr>
              <p:cNvPicPr/>
              <p:nvPr/>
            </p:nvPicPr>
            <p:blipFill>
              <a:blip r:embed="rId27"/>
              <a:stretch>
                <a:fillRect/>
              </a:stretch>
            </p:blipFill>
            <p:spPr>
              <a:xfrm>
                <a:off x="5359954" y="2957400"/>
                <a:ext cx="1115640" cy="128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8">
            <p14:nvContentPartPr>
              <p14:cNvPr id="58" name="Ink 57">
                <a:extLst>
                  <a:ext uri="{FF2B5EF4-FFF2-40B4-BE49-F238E27FC236}">
                    <a16:creationId xmlns:a16="http://schemas.microsoft.com/office/drawing/2014/main" id="{BAA86104-E7CF-8340-822F-36E7C1034544}"/>
                  </a:ext>
                </a:extLst>
              </p14:cNvPr>
              <p14:cNvContentPartPr/>
              <p14:nvPr/>
            </p14:nvContentPartPr>
            <p14:xfrm>
              <a:off x="5381554" y="3193200"/>
              <a:ext cx="1202040" cy="22320"/>
            </p14:xfrm>
          </p:contentPart>
        </mc:Choice>
        <mc:Fallback xmlns="">
          <p:pic>
            <p:nvPicPr>
              <p:cNvPr id="58" name="Ink 57">
                <a:extLst>
                  <a:ext uri="{FF2B5EF4-FFF2-40B4-BE49-F238E27FC236}">
                    <a16:creationId xmlns:a16="http://schemas.microsoft.com/office/drawing/2014/main" id="{BAA86104-E7CF-8340-822F-36E7C1034544}"/>
                  </a:ext>
                </a:extLst>
              </p:cNvPr>
              <p:cNvPicPr/>
              <p:nvPr/>
            </p:nvPicPr>
            <p:blipFill>
              <a:blip r:embed="rId29"/>
              <a:stretch>
                <a:fillRect/>
              </a:stretch>
            </p:blipFill>
            <p:spPr>
              <a:xfrm>
                <a:off x="5372554" y="3139560"/>
                <a:ext cx="1219680" cy="129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0">
            <p14:nvContentPartPr>
              <p14:cNvPr id="59" name="Ink 58">
                <a:extLst>
                  <a:ext uri="{FF2B5EF4-FFF2-40B4-BE49-F238E27FC236}">
                    <a16:creationId xmlns:a16="http://schemas.microsoft.com/office/drawing/2014/main" id="{B20CAA81-1EDA-9C4A-97D9-D1ACB52B007F}"/>
                  </a:ext>
                </a:extLst>
              </p14:cNvPr>
              <p14:cNvContentPartPr/>
              <p14:nvPr/>
            </p14:nvContentPartPr>
            <p14:xfrm>
              <a:off x="5372554" y="3362400"/>
              <a:ext cx="1107720" cy="31320"/>
            </p14:xfrm>
          </p:contentPart>
        </mc:Choice>
        <mc:Fallback xmlns="">
          <p:pic>
            <p:nvPicPr>
              <p:cNvPr id="59" name="Ink 58">
                <a:extLst>
                  <a:ext uri="{FF2B5EF4-FFF2-40B4-BE49-F238E27FC236}">
                    <a16:creationId xmlns:a16="http://schemas.microsoft.com/office/drawing/2014/main" id="{B20CAA81-1EDA-9C4A-97D9-D1ACB52B007F}"/>
                  </a:ext>
                </a:extLst>
              </p:cNvPr>
              <p:cNvPicPr/>
              <p:nvPr/>
            </p:nvPicPr>
            <p:blipFill>
              <a:blip r:embed="rId31"/>
              <a:stretch>
                <a:fillRect/>
              </a:stretch>
            </p:blipFill>
            <p:spPr>
              <a:xfrm>
                <a:off x="5363554" y="3308400"/>
                <a:ext cx="1125360" cy="138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2">
            <p14:nvContentPartPr>
              <p14:cNvPr id="60" name="Ink 59">
                <a:extLst>
                  <a:ext uri="{FF2B5EF4-FFF2-40B4-BE49-F238E27FC236}">
                    <a16:creationId xmlns:a16="http://schemas.microsoft.com/office/drawing/2014/main" id="{2888AB35-1D79-AC4E-A41B-0ACE911A8CA4}"/>
                  </a:ext>
                </a:extLst>
              </p14:cNvPr>
              <p14:cNvContentPartPr/>
              <p14:nvPr/>
            </p14:nvContentPartPr>
            <p14:xfrm>
              <a:off x="5368234" y="3530520"/>
              <a:ext cx="710280" cy="28800"/>
            </p14:xfrm>
          </p:contentPart>
        </mc:Choice>
        <mc:Fallback xmlns="">
          <p:pic>
            <p:nvPicPr>
              <p:cNvPr id="60" name="Ink 59">
                <a:extLst>
                  <a:ext uri="{FF2B5EF4-FFF2-40B4-BE49-F238E27FC236}">
                    <a16:creationId xmlns:a16="http://schemas.microsoft.com/office/drawing/2014/main" id="{2888AB35-1D79-AC4E-A41B-0ACE911A8CA4}"/>
                  </a:ext>
                </a:extLst>
              </p:cNvPr>
              <p:cNvPicPr/>
              <p:nvPr/>
            </p:nvPicPr>
            <p:blipFill>
              <a:blip r:embed="rId33"/>
              <a:stretch>
                <a:fillRect/>
              </a:stretch>
            </p:blipFill>
            <p:spPr>
              <a:xfrm>
                <a:off x="5359594" y="3476880"/>
                <a:ext cx="727920" cy="136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4">
            <p14:nvContentPartPr>
              <p14:cNvPr id="61" name="Ink 60">
                <a:extLst>
                  <a:ext uri="{FF2B5EF4-FFF2-40B4-BE49-F238E27FC236}">
                    <a16:creationId xmlns:a16="http://schemas.microsoft.com/office/drawing/2014/main" id="{4678DF95-F0CC-1E4D-8E1A-6620BD770DB9}"/>
                  </a:ext>
                </a:extLst>
              </p14:cNvPr>
              <p14:cNvContentPartPr/>
              <p14:nvPr/>
            </p14:nvContentPartPr>
            <p14:xfrm>
              <a:off x="7672234" y="3194640"/>
              <a:ext cx="104760" cy="360"/>
            </p14:xfrm>
          </p:contentPart>
        </mc:Choice>
        <mc:Fallback xmlns="">
          <p:pic>
            <p:nvPicPr>
              <p:cNvPr id="61" name="Ink 60">
                <a:extLst>
                  <a:ext uri="{FF2B5EF4-FFF2-40B4-BE49-F238E27FC236}">
                    <a16:creationId xmlns:a16="http://schemas.microsoft.com/office/drawing/2014/main" id="{4678DF95-F0CC-1E4D-8E1A-6620BD770DB9}"/>
                  </a:ext>
                </a:extLst>
              </p:cNvPr>
              <p:cNvPicPr/>
              <p:nvPr/>
            </p:nvPicPr>
            <p:blipFill>
              <a:blip r:embed="rId35"/>
              <a:stretch>
                <a:fillRect/>
              </a:stretch>
            </p:blipFill>
            <p:spPr>
              <a:xfrm>
                <a:off x="7663234" y="3141000"/>
                <a:ext cx="1224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6">
            <p14:nvContentPartPr>
              <p14:cNvPr id="62" name="Ink 61">
                <a:extLst>
                  <a:ext uri="{FF2B5EF4-FFF2-40B4-BE49-F238E27FC236}">
                    <a16:creationId xmlns:a16="http://schemas.microsoft.com/office/drawing/2014/main" id="{64F2D5E3-FD9A-0F45-8EA7-B75C307B458F}"/>
                  </a:ext>
                </a:extLst>
              </p14:cNvPr>
              <p14:cNvContentPartPr/>
              <p14:nvPr/>
            </p14:nvContentPartPr>
            <p14:xfrm>
              <a:off x="6842434" y="3360960"/>
              <a:ext cx="990000" cy="36000"/>
            </p14:xfrm>
          </p:contentPart>
        </mc:Choice>
        <mc:Fallback xmlns="">
          <p:pic>
            <p:nvPicPr>
              <p:cNvPr id="62" name="Ink 61">
                <a:extLst>
                  <a:ext uri="{FF2B5EF4-FFF2-40B4-BE49-F238E27FC236}">
                    <a16:creationId xmlns:a16="http://schemas.microsoft.com/office/drawing/2014/main" id="{64F2D5E3-FD9A-0F45-8EA7-B75C307B458F}"/>
                  </a:ext>
                </a:extLst>
              </p:cNvPr>
              <p:cNvPicPr/>
              <p:nvPr/>
            </p:nvPicPr>
            <p:blipFill>
              <a:blip r:embed="rId37"/>
              <a:stretch>
                <a:fillRect/>
              </a:stretch>
            </p:blipFill>
            <p:spPr>
              <a:xfrm>
                <a:off x="6833794" y="3306960"/>
                <a:ext cx="1007640" cy="143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8">
            <p14:nvContentPartPr>
              <p14:cNvPr id="384" name="Ink 383">
                <a:extLst>
                  <a:ext uri="{FF2B5EF4-FFF2-40B4-BE49-F238E27FC236}">
                    <a16:creationId xmlns:a16="http://schemas.microsoft.com/office/drawing/2014/main" id="{0EC8E120-1BD0-ED4D-B206-F021A2625A24}"/>
                  </a:ext>
                </a:extLst>
              </p14:cNvPr>
              <p14:cNvContentPartPr/>
              <p14:nvPr/>
            </p14:nvContentPartPr>
            <p14:xfrm>
              <a:off x="6852154" y="3537000"/>
              <a:ext cx="1036440" cy="30960"/>
            </p14:xfrm>
          </p:contentPart>
        </mc:Choice>
        <mc:Fallback xmlns="">
          <p:pic>
            <p:nvPicPr>
              <p:cNvPr id="384" name="Ink 383">
                <a:extLst>
                  <a:ext uri="{FF2B5EF4-FFF2-40B4-BE49-F238E27FC236}">
                    <a16:creationId xmlns:a16="http://schemas.microsoft.com/office/drawing/2014/main" id="{0EC8E120-1BD0-ED4D-B206-F021A2625A24}"/>
                  </a:ext>
                </a:extLst>
              </p:cNvPr>
              <p:cNvPicPr/>
              <p:nvPr/>
            </p:nvPicPr>
            <p:blipFill>
              <a:blip r:embed="rId39"/>
              <a:stretch>
                <a:fillRect/>
              </a:stretch>
            </p:blipFill>
            <p:spPr>
              <a:xfrm>
                <a:off x="6843154" y="3483360"/>
                <a:ext cx="1054080" cy="138600"/>
              </a:xfrm>
              <a:prstGeom prst="rect">
                <a:avLst/>
              </a:prstGeom>
            </p:spPr>
          </p:pic>
        </mc:Fallback>
      </mc:AlternateContent>
    </p:spTree>
    <p:extLst>
      <p:ext uri="{BB962C8B-B14F-4D97-AF65-F5344CB8AC3E}">
        <p14:creationId xmlns:p14="http://schemas.microsoft.com/office/powerpoint/2010/main" val="1223248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59"/>
          <p:cNvSpPr txBox="1">
            <a:spLocks noGrp="1"/>
          </p:cNvSpPr>
          <p:nvPr>
            <p:ph type="title"/>
          </p:nvPr>
        </p:nvSpPr>
        <p:spPr>
          <a:xfrm>
            <a:off x="1054107" y="674876"/>
            <a:ext cx="1880400" cy="741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a:t>Specific</a:t>
            </a:r>
            <a:endParaRPr sz="3200" dirty="0"/>
          </a:p>
        </p:txBody>
      </p:sp>
      <p:sp>
        <p:nvSpPr>
          <p:cNvPr id="959" name="Google Shape;959;p59"/>
          <p:cNvSpPr/>
          <p:nvPr/>
        </p:nvSpPr>
        <p:spPr>
          <a:xfrm>
            <a:off x="1234741" y="3022074"/>
            <a:ext cx="1661502" cy="6202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med" len="med"/>
            <a:tailEnd type="none" w="med" len="med"/>
          </a:ln>
        </p:spPr>
      </p:sp>
      <p:sp>
        <p:nvSpPr>
          <p:cNvPr id="963" name="Google Shape;963;p59"/>
          <p:cNvSpPr txBox="1">
            <a:spLocks noGrp="1"/>
          </p:cNvSpPr>
          <p:nvPr>
            <p:ph type="subTitle" idx="1"/>
          </p:nvPr>
        </p:nvSpPr>
        <p:spPr>
          <a:xfrm>
            <a:off x="3846144" y="679901"/>
            <a:ext cx="2639715" cy="741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200" dirty="0"/>
              <a:t>I want to create good study habits to sustain me through college.  </a:t>
            </a:r>
            <a:endParaRPr sz="1200" dirty="0"/>
          </a:p>
        </p:txBody>
      </p:sp>
      <p:sp>
        <p:nvSpPr>
          <p:cNvPr id="964" name="Google Shape;964;p59"/>
          <p:cNvSpPr txBox="1">
            <a:spLocks noGrp="1"/>
          </p:cNvSpPr>
          <p:nvPr>
            <p:ph type="subTitle" idx="2"/>
          </p:nvPr>
        </p:nvSpPr>
        <p:spPr>
          <a:xfrm>
            <a:off x="3846145" y="1468037"/>
            <a:ext cx="2446800" cy="741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1200" dirty="0"/>
              <a:t>I will set aside 30 minutes</a:t>
            </a:r>
            <a:endParaRPr sz="1200" dirty="0"/>
          </a:p>
        </p:txBody>
      </p:sp>
      <p:sp>
        <p:nvSpPr>
          <p:cNvPr id="965" name="Google Shape;965;p59"/>
          <p:cNvSpPr txBox="1">
            <a:spLocks noGrp="1"/>
          </p:cNvSpPr>
          <p:nvPr>
            <p:ph type="title" idx="3"/>
          </p:nvPr>
        </p:nvSpPr>
        <p:spPr>
          <a:xfrm>
            <a:off x="842092" y="1494318"/>
            <a:ext cx="2446800" cy="65584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a:t>Measurable</a:t>
            </a:r>
            <a:endParaRPr sz="3200" dirty="0"/>
          </a:p>
        </p:txBody>
      </p:sp>
      <p:sp>
        <p:nvSpPr>
          <p:cNvPr id="966" name="Google Shape;966;p59"/>
          <p:cNvSpPr txBox="1">
            <a:spLocks noGrp="1"/>
          </p:cNvSpPr>
          <p:nvPr>
            <p:ph type="subTitle" idx="4"/>
          </p:nvPr>
        </p:nvSpPr>
        <p:spPr>
          <a:xfrm>
            <a:off x="3846145" y="2338863"/>
            <a:ext cx="2446800" cy="741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1200" dirty="0"/>
              <a:t>once a week</a:t>
            </a:r>
            <a:endParaRPr sz="1200" dirty="0"/>
          </a:p>
        </p:txBody>
      </p:sp>
      <p:sp>
        <p:nvSpPr>
          <p:cNvPr id="967" name="Google Shape;967;p59"/>
          <p:cNvSpPr txBox="1">
            <a:spLocks noGrp="1"/>
          </p:cNvSpPr>
          <p:nvPr>
            <p:ph type="title" idx="5"/>
          </p:nvPr>
        </p:nvSpPr>
        <p:spPr>
          <a:xfrm>
            <a:off x="1024601" y="2338863"/>
            <a:ext cx="2118561" cy="741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a:t>Attainable</a:t>
            </a:r>
            <a:endParaRPr sz="3200" dirty="0"/>
          </a:p>
        </p:txBody>
      </p:sp>
      <p:sp>
        <p:nvSpPr>
          <p:cNvPr id="968" name="Google Shape;968;p59"/>
          <p:cNvSpPr/>
          <p:nvPr/>
        </p:nvSpPr>
        <p:spPr>
          <a:xfrm>
            <a:off x="1150718" y="1242003"/>
            <a:ext cx="1661502" cy="6202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med" len="med"/>
            <a:tailEnd type="none" w="med" len="med"/>
          </a:ln>
        </p:spPr>
      </p:sp>
      <p:sp>
        <p:nvSpPr>
          <p:cNvPr id="969" name="Google Shape;969;p59"/>
          <p:cNvSpPr/>
          <p:nvPr/>
        </p:nvSpPr>
        <p:spPr>
          <a:xfrm rot="10800000">
            <a:off x="1075266" y="2064154"/>
            <a:ext cx="1661502" cy="6202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med" len="med"/>
            <a:tailEnd type="none" w="med" len="med"/>
          </a:ln>
        </p:spPr>
      </p:sp>
      <p:sp>
        <p:nvSpPr>
          <p:cNvPr id="988" name="Google Shape;988;p59"/>
          <p:cNvSpPr/>
          <p:nvPr/>
        </p:nvSpPr>
        <p:spPr>
          <a:xfrm rot="-5400000">
            <a:off x="3407107" y="877062"/>
            <a:ext cx="278231" cy="34022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dirty="0"/>
          </a:p>
        </p:txBody>
      </p:sp>
      <p:sp>
        <p:nvSpPr>
          <p:cNvPr id="989" name="Google Shape;989;p59"/>
          <p:cNvSpPr/>
          <p:nvPr/>
        </p:nvSpPr>
        <p:spPr>
          <a:xfrm rot="-5400000">
            <a:off x="3394172" y="1668427"/>
            <a:ext cx="278231" cy="34022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dirty="0"/>
          </a:p>
        </p:txBody>
      </p:sp>
      <p:sp>
        <p:nvSpPr>
          <p:cNvPr id="990" name="Google Shape;990;p59"/>
          <p:cNvSpPr/>
          <p:nvPr/>
        </p:nvSpPr>
        <p:spPr>
          <a:xfrm rot="-5400000">
            <a:off x="3407106" y="2568688"/>
            <a:ext cx="278231" cy="34022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dirty="0"/>
          </a:p>
        </p:txBody>
      </p:sp>
      <p:sp>
        <p:nvSpPr>
          <p:cNvPr id="35" name="Google Shape;959;p59">
            <a:extLst>
              <a:ext uri="{FF2B5EF4-FFF2-40B4-BE49-F238E27FC236}">
                <a16:creationId xmlns:a16="http://schemas.microsoft.com/office/drawing/2014/main" id="{EB2F166C-01AC-6444-AEC8-E2FFFA958D1E}"/>
              </a:ext>
            </a:extLst>
          </p:cNvPr>
          <p:cNvSpPr/>
          <p:nvPr/>
        </p:nvSpPr>
        <p:spPr>
          <a:xfrm>
            <a:off x="1234741" y="3947535"/>
            <a:ext cx="1661502" cy="6202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med" len="med"/>
            <a:tailEnd type="none" w="med" len="med"/>
          </a:ln>
        </p:spPr>
      </p:sp>
      <p:sp>
        <p:nvSpPr>
          <p:cNvPr id="36" name="Google Shape;967;p59">
            <a:extLst>
              <a:ext uri="{FF2B5EF4-FFF2-40B4-BE49-F238E27FC236}">
                <a16:creationId xmlns:a16="http://schemas.microsoft.com/office/drawing/2014/main" id="{0A012251-0C53-5E42-9F53-1C1E84BC1A66}"/>
              </a:ext>
            </a:extLst>
          </p:cNvPr>
          <p:cNvSpPr txBox="1">
            <a:spLocks/>
          </p:cNvSpPr>
          <p:nvPr/>
        </p:nvSpPr>
        <p:spPr>
          <a:xfrm>
            <a:off x="1150718" y="3268560"/>
            <a:ext cx="1953900" cy="741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7200"/>
              <a:buFont typeface="Architects Daughter"/>
              <a:buNone/>
              <a:defRPr sz="72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7200"/>
              <a:buFont typeface="Architects Daughter"/>
              <a:buNone/>
              <a:defRPr sz="72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7200"/>
              <a:buFont typeface="Architects Daughter"/>
              <a:buNone/>
              <a:defRPr sz="72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7200"/>
              <a:buFont typeface="Architects Daughter"/>
              <a:buNone/>
              <a:defRPr sz="72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7200"/>
              <a:buFont typeface="Architects Daughter"/>
              <a:buNone/>
              <a:defRPr sz="72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7200"/>
              <a:buFont typeface="Architects Daughter"/>
              <a:buNone/>
              <a:defRPr sz="72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7200"/>
              <a:buFont typeface="Architects Daughter"/>
              <a:buNone/>
              <a:defRPr sz="72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7200"/>
              <a:buFont typeface="Architects Daughter"/>
              <a:buNone/>
              <a:defRPr sz="72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7200"/>
              <a:buFont typeface="Architects Daughter"/>
              <a:buNone/>
              <a:defRPr sz="7200" b="0" i="0" u="none" strike="noStrike" cap="none">
                <a:solidFill>
                  <a:schemeClr val="dk1"/>
                </a:solidFill>
                <a:latin typeface="Architects Daughter"/>
                <a:ea typeface="Architects Daughter"/>
                <a:cs typeface="Architects Daughter"/>
                <a:sym typeface="Architects Daughter"/>
              </a:defRPr>
            </a:lvl9pPr>
          </a:lstStyle>
          <a:p>
            <a:r>
              <a:rPr lang="en" sz="3200" dirty="0"/>
              <a:t>Realistic</a:t>
            </a:r>
          </a:p>
        </p:txBody>
      </p:sp>
      <p:sp>
        <p:nvSpPr>
          <p:cNvPr id="37" name="Google Shape;990;p59">
            <a:extLst>
              <a:ext uri="{FF2B5EF4-FFF2-40B4-BE49-F238E27FC236}">
                <a16:creationId xmlns:a16="http://schemas.microsoft.com/office/drawing/2014/main" id="{C5AE4F38-65A0-BC43-B8B1-458125ED643B}"/>
              </a:ext>
            </a:extLst>
          </p:cNvPr>
          <p:cNvSpPr/>
          <p:nvPr/>
        </p:nvSpPr>
        <p:spPr>
          <a:xfrm rot="-5400000">
            <a:off x="3407106" y="3468949"/>
            <a:ext cx="278231" cy="34022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dirty="0"/>
          </a:p>
        </p:txBody>
      </p:sp>
      <p:sp>
        <p:nvSpPr>
          <p:cNvPr id="38" name="Google Shape;966;p59">
            <a:extLst>
              <a:ext uri="{FF2B5EF4-FFF2-40B4-BE49-F238E27FC236}">
                <a16:creationId xmlns:a16="http://schemas.microsoft.com/office/drawing/2014/main" id="{FD248686-49B5-624A-A234-EDAF315F8F11}"/>
              </a:ext>
            </a:extLst>
          </p:cNvPr>
          <p:cNvSpPr txBox="1">
            <a:spLocks/>
          </p:cNvSpPr>
          <p:nvPr/>
        </p:nvSpPr>
        <p:spPr>
          <a:xfrm>
            <a:off x="3846145" y="3268560"/>
            <a:ext cx="2544022" cy="741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600"/>
              <a:buFont typeface="Catamaran"/>
              <a:buNone/>
              <a:defRPr sz="1600" b="0" i="0" u="none" strike="noStrike" cap="none">
                <a:solidFill>
                  <a:schemeClr val="dk1"/>
                </a:solidFill>
                <a:latin typeface="Catamaran"/>
                <a:ea typeface="Catamaran"/>
                <a:cs typeface="Catamaran"/>
                <a:sym typeface="Catamaran"/>
              </a:defRPr>
            </a:lvl1pPr>
            <a:lvl2pPr marL="914400" marR="0" lvl="1"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2pPr>
            <a:lvl3pPr marL="1371600" marR="0" lvl="2"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3pPr>
            <a:lvl4pPr marL="1828800" marR="0" lvl="3"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4pPr>
            <a:lvl5pPr marL="2286000" marR="0" lvl="4"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5pPr>
            <a:lvl6pPr marL="2743200" marR="0" lvl="5"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6pPr>
            <a:lvl7pPr marL="3200400" marR="0" lvl="6"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7pPr>
            <a:lvl8pPr marL="3657600" marR="0" lvl="7"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8pPr>
            <a:lvl9pPr marL="4114800" marR="0" lvl="8"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9pPr>
          </a:lstStyle>
          <a:p>
            <a:pPr marL="0" indent="0">
              <a:buSzPts val="1100"/>
              <a:buFont typeface="Arial"/>
              <a:buNone/>
            </a:pPr>
            <a:r>
              <a:rPr lang="en-US" sz="1200" dirty="0"/>
              <a:t>to plan out the following week’s homework</a:t>
            </a:r>
          </a:p>
        </p:txBody>
      </p:sp>
      <p:sp>
        <p:nvSpPr>
          <p:cNvPr id="39" name="Google Shape;959;p59">
            <a:extLst>
              <a:ext uri="{FF2B5EF4-FFF2-40B4-BE49-F238E27FC236}">
                <a16:creationId xmlns:a16="http://schemas.microsoft.com/office/drawing/2014/main" id="{09AAE74E-BD72-674F-B244-DD0192D0A531}"/>
              </a:ext>
            </a:extLst>
          </p:cNvPr>
          <p:cNvSpPr/>
          <p:nvPr/>
        </p:nvSpPr>
        <p:spPr>
          <a:xfrm>
            <a:off x="1234741" y="4904009"/>
            <a:ext cx="1661502" cy="6202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med" len="med"/>
            <a:tailEnd type="none" w="med" len="med"/>
          </a:ln>
        </p:spPr>
      </p:sp>
      <p:sp>
        <p:nvSpPr>
          <p:cNvPr id="40" name="Google Shape;967;p59">
            <a:extLst>
              <a:ext uri="{FF2B5EF4-FFF2-40B4-BE49-F238E27FC236}">
                <a16:creationId xmlns:a16="http://schemas.microsoft.com/office/drawing/2014/main" id="{2DEC85FC-9F43-D346-8887-94776A9F6D04}"/>
              </a:ext>
            </a:extLst>
          </p:cNvPr>
          <p:cNvSpPr txBox="1">
            <a:spLocks/>
          </p:cNvSpPr>
          <p:nvPr/>
        </p:nvSpPr>
        <p:spPr>
          <a:xfrm>
            <a:off x="928634" y="4239575"/>
            <a:ext cx="2317664" cy="741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7200"/>
              <a:buFont typeface="Architects Daughter"/>
              <a:buNone/>
              <a:defRPr sz="72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7200"/>
              <a:buFont typeface="Architects Daughter"/>
              <a:buNone/>
              <a:defRPr sz="72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7200"/>
              <a:buFont typeface="Architects Daughter"/>
              <a:buNone/>
              <a:defRPr sz="72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7200"/>
              <a:buFont typeface="Architects Daughter"/>
              <a:buNone/>
              <a:defRPr sz="72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7200"/>
              <a:buFont typeface="Architects Daughter"/>
              <a:buNone/>
              <a:defRPr sz="72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7200"/>
              <a:buFont typeface="Architects Daughter"/>
              <a:buNone/>
              <a:defRPr sz="72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7200"/>
              <a:buFont typeface="Architects Daughter"/>
              <a:buNone/>
              <a:defRPr sz="72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7200"/>
              <a:buFont typeface="Architects Daughter"/>
              <a:buNone/>
              <a:defRPr sz="72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7200"/>
              <a:buFont typeface="Architects Daughter"/>
              <a:buNone/>
              <a:defRPr sz="7200" b="0" i="0" u="none" strike="noStrike" cap="none">
                <a:solidFill>
                  <a:schemeClr val="dk1"/>
                </a:solidFill>
                <a:latin typeface="Architects Daughter"/>
                <a:ea typeface="Architects Daughter"/>
                <a:cs typeface="Architects Daughter"/>
                <a:sym typeface="Architects Daughter"/>
              </a:defRPr>
            </a:lvl9pPr>
          </a:lstStyle>
          <a:p>
            <a:r>
              <a:rPr lang="en" sz="3200" dirty="0"/>
              <a:t>Time-Bound</a:t>
            </a:r>
          </a:p>
        </p:txBody>
      </p:sp>
      <p:sp>
        <p:nvSpPr>
          <p:cNvPr id="41" name="Google Shape;990;p59">
            <a:extLst>
              <a:ext uri="{FF2B5EF4-FFF2-40B4-BE49-F238E27FC236}">
                <a16:creationId xmlns:a16="http://schemas.microsoft.com/office/drawing/2014/main" id="{EBF26BD3-A614-5B48-9846-2441FC52B332}"/>
              </a:ext>
            </a:extLst>
          </p:cNvPr>
          <p:cNvSpPr/>
          <p:nvPr/>
        </p:nvSpPr>
        <p:spPr>
          <a:xfrm rot="-5400000">
            <a:off x="3407107" y="4420511"/>
            <a:ext cx="278231" cy="34022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dirty="0"/>
          </a:p>
        </p:txBody>
      </p:sp>
      <p:sp>
        <p:nvSpPr>
          <p:cNvPr id="42" name="Google Shape;966;p59">
            <a:extLst>
              <a:ext uri="{FF2B5EF4-FFF2-40B4-BE49-F238E27FC236}">
                <a16:creationId xmlns:a16="http://schemas.microsoft.com/office/drawing/2014/main" id="{0E17FA86-94D4-FF4C-8386-A2A1E3BCD3B9}"/>
              </a:ext>
            </a:extLst>
          </p:cNvPr>
          <p:cNvSpPr txBox="1">
            <a:spLocks/>
          </p:cNvSpPr>
          <p:nvPr/>
        </p:nvSpPr>
        <p:spPr>
          <a:xfrm>
            <a:off x="3846145" y="4236759"/>
            <a:ext cx="2446800" cy="741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600"/>
              <a:buFont typeface="Catamaran"/>
              <a:buNone/>
              <a:defRPr sz="1600" b="0" i="0" u="none" strike="noStrike" cap="none">
                <a:solidFill>
                  <a:schemeClr val="dk1"/>
                </a:solidFill>
                <a:latin typeface="Catamaran"/>
                <a:ea typeface="Catamaran"/>
                <a:cs typeface="Catamaran"/>
                <a:sym typeface="Catamaran"/>
              </a:defRPr>
            </a:lvl1pPr>
            <a:lvl2pPr marL="914400" marR="0" lvl="1"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2pPr>
            <a:lvl3pPr marL="1371600" marR="0" lvl="2"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3pPr>
            <a:lvl4pPr marL="1828800" marR="0" lvl="3"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4pPr>
            <a:lvl5pPr marL="2286000" marR="0" lvl="4"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5pPr>
            <a:lvl6pPr marL="2743200" marR="0" lvl="5"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6pPr>
            <a:lvl7pPr marL="3200400" marR="0" lvl="6"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7pPr>
            <a:lvl8pPr marL="3657600" marR="0" lvl="7"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8pPr>
            <a:lvl9pPr marL="4114800" marR="0" lvl="8" indent="-317500" algn="ctr" rtl="0">
              <a:lnSpc>
                <a:spcPct val="100000"/>
              </a:lnSpc>
              <a:spcBef>
                <a:spcPts val="0"/>
              </a:spcBef>
              <a:spcAft>
                <a:spcPts val="0"/>
              </a:spcAft>
              <a:buClr>
                <a:schemeClr val="dk1"/>
              </a:buClr>
              <a:buSzPts val="2100"/>
              <a:buFont typeface="Catamaran"/>
              <a:buNone/>
              <a:defRPr sz="2100" b="0" i="0" u="none" strike="noStrike" cap="none">
                <a:solidFill>
                  <a:schemeClr val="dk1"/>
                </a:solidFill>
                <a:latin typeface="Catamaran"/>
                <a:ea typeface="Catamaran"/>
                <a:cs typeface="Catamaran"/>
                <a:sym typeface="Catamaran"/>
              </a:defRPr>
            </a:lvl9pPr>
          </a:lstStyle>
          <a:p>
            <a:pPr marL="0" indent="0">
              <a:buSzPts val="1100"/>
              <a:buFont typeface="Arial"/>
              <a:buNone/>
            </a:pPr>
            <a:r>
              <a:rPr lang="en-US" sz="1200" dirty="0"/>
              <a:t>each term or semester. </a:t>
            </a:r>
          </a:p>
        </p:txBody>
      </p:sp>
      <p:pic>
        <p:nvPicPr>
          <p:cNvPr id="47" name="Google Shape;1240;p68">
            <a:extLst>
              <a:ext uri="{FF2B5EF4-FFF2-40B4-BE49-F238E27FC236}">
                <a16:creationId xmlns:a16="http://schemas.microsoft.com/office/drawing/2014/main" id="{E0FB1983-8A81-6348-AABA-ADD07D3FDD21}"/>
              </a:ext>
            </a:extLst>
          </p:cNvPr>
          <p:cNvPicPr preferRelativeResize="0"/>
          <p:nvPr/>
        </p:nvPicPr>
        <p:blipFill>
          <a:blip r:embed="rId3">
            <a:alphaModFix/>
          </a:blip>
          <a:stretch>
            <a:fillRect/>
          </a:stretch>
        </p:blipFill>
        <p:spPr>
          <a:xfrm>
            <a:off x="6197440" y="1415875"/>
            <a:ext cx="2639715" cy="2362299"/>
          </a:xfrm>
          <a:prstGeom prst="rect">
            <a:avLst/>
          </a:prstGeom>
          <a:ln>
            <a:noFill/>
          </a:ln>
          <a:effectLst>
            <a:outerShdw blurRad="292100" dist="139700" dir="2700000" algn="tl" rotWithShape="0">
              <a:srgbClr val="333333">
                <a:alpha val="65000"/>
              </a:srgbClr>
            </a:outerShdw>
          </a:effectLst>
        </p:spPr>
      </p:pic>
      <p:pic>
        <p:nvPicPr>
          <p:cNvPr id="43" name="Google Shape;1237;p68">
            <a:extLst>
              <a:ext uri="{FF2B5EF4-FFF2-40B4-BE49-F238E27FC236}">
                <a16:creationId xmlns:a16="http://schemas.microsoft.com/office/drawing/2014/main" id="{B732FE86-6150-B146-BBDA-F42F2C957F44}"/>
              </a:ext>
            </a:extLst>
          </p:cNvPr>
          <p:cNvPicPr preferRelativeResize="0"/>
          <p:nvPr/>
        </p:nvPicPr>
        <p:blipFill>
          <a:blip r:embed="rId4">
            <a:alphaModFix/>
          </a:blip>
          <a:stretch>
            <a:fillRect/>
          </a:stretch>
        </p:blipFill>
        <p:spPr>
          <a:xfrm>
            <a:off x="7044422" y="1437751"/>
            <a:ext cx="652114" cy="665800"/>
          </a:xfrm>
          <a:prstGeom prst="rect">
            <a:avLst/>
          </a:prstGeom>
          <a:noFill/>
          <a:ln>
            <a:noFill/>
          </a:ln>
        </p:spPr>
      </p:pic>
      <p:sp>
        <p:nvSpPr>
          <p:cNvPr id="4" name="Rectangle 3">
            <a:extLst>
              <a:ext uri="{FF2B5EF4-FFF2-40B4-BE49-F238E27FC236}">
                <a16:creationId xmlns:a16="http://schemas.microsoft.com/office/drawing/2014/main" id="{DBB32742-2A96-E640-82EA-67DCEC552754}"/>
              </a:ext>
            </a:extLst>
          </p:cNvPr>
          <p:cNvSpPr/>
          <p:nvPr/>
        </p:nvSpPr>
        <p:spPr>
          <a:xfrm>
            <a:off x="6217409" y="2077079"/>
            <a:ext cx="2524053" cy="1323439"/>
          </a:xfrm>
          <a:prstGeom prst="rect">
            <a:avLst/>
          </a:prstGeom>
        </p:spPr>
        <p:txBody>
          <a:bodyPr wrap="square">
            <a:spAutoFit/>
          </a:bodyPr>
          <a:lstStyle/>
          <a:p>
            <a:pPr algn="ctr"/>
            <a:r>
              <a:rPr lang="en-US" sz="2000" b="1" dirty="0">
                <a:latin typeface="Ink Free" panose="03080402000500000000" pitchFamily="66" charset="0"/>
              </a:rPr>
              <a:t>Create 3 S.M.A.R.T. goals on the </a:t>
            </a:r>
          </a:p>
          <a:p>
            <a:pPr algn="ctr"/>
            <a:r>
              <a:rPr lang="en-US" sz="2000" b="1" i="1" dirty="0">
                <a:solidFill>
                  <a:schemeClr val="tx1"/>
                </a:solidFill>
                <a:latin typeface="Ink Free" panose="03080402000500000000" pitchFamily="66" charset="0"/>
              </a:rPr>
              <a:t>S.M.A.R.T. Goals Worksheet</a:t>
            </a:r>
          </a:p>
        </p:txBody>
      </p:sp>
      <p:pic>
        <p:nvPicPr>
          <p:cNvPr id="49" name="Google Shape;1242;p68">
            <a:extLst>
              <a:ext uri="{FF2B5EF4-FFF2-40B4-BE49-F238E27FC236}">
                <a16:creationId xmlns:a16="http://schemas.microsoft.com/office/drawing/2014/main" id="{664E4C8D-64F6-3348-8FEE-181E13358A8D}"/>
              </a:ext>
            </a:extLst>
          </p:cNvPr>
          <p:cNvPicPr preferRelativeResize="0"/>
          <p:nvPr/>
        </p:nvPicPr>
        <p:blipFill rotWithShape="1">
          <a:blip r:embed="rId5">
            <a:alphaModFix/>
          </a:blip>
          <a:srcRect t="11051" r="20000" b="26510"/>
          <a:stretch/>
        </p:blipFill>
        <p:spPr>
          <a:xfrm rot="20584481">
            <a:off x="-37165" y="96678"/>
            <a:ext cx="2403001" cy="876547"/>
          </a:xfrm>
          <a:prstGeom prst="rect">
            <a:avLst/>
          </a:prstGeom>
          <a:noFill/>
          <a:ln>
            <a:noFill/>
          </a:ln>
        </p:spPr>
      </p:pic>
      <p:sp>
        <p:nvSpPr>
          <p:cNvPr id="51" name="Google Shape;958;p59">
            <a:extLst>
              <a:ext uri="{FF2B5EF4-FFF2-40B4-BE49-F238E27FC236}">
                <a16:creationId xmlns:a16="http://schemas.microsoft.com/office/drawing/2014/main" id="{4BB17AF6-9D84-6A4B-BA08-6AB0A9A6084B}"/>
              </a:ext>
            </a:extLst>
          </p:cNvPr>
          <p:cNvSpPr txBox="1">
            <a:spLocks/>
          </p:cNvSpPr>
          <p:nvPr/>
        </p:nvSpPr>
        <p:spPr>
          <a:xfrm rot="20641461">
            <a:off x="345175" y="162122"/>
            <a:ext cx="1880691" cy="79072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7200"/>
              <a:buFont typeface="Architects Daughter"/>
              <a:buNone/>
              <a:defRPr sz="72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7200"/>
              <a:buFont typeface="Architects Daughter"/>
              <a:buNone/>
              <a:defRPr sz="72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7200"/>
              <a:buFont typeface="Architects Daughter"/>
              <a:buNone/>
              <a:defRPr sz="72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7200"/>
              <a:buFont typeface="Architects Daughter"/>
              <a:buNone/>
              <a:defRPr sz="72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7200"/>
              <a:buFont typeface="Architects Daughter"/>
              <a:buNone/>
              <a:defRPr sz="72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7200"/>
              <a:buFont typeface="Architects Daughter"/>
              <a:buNone/>
              <a:defRPr sz="72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7200"/>
              <a:buFont typeface="Architects Daughter"/>
              <a:buNone/>
              <a:defRPr sz="72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7200"/>
              <a:buFont typeface="Architects Daughter"/>
              <a:buNone/>
              <a:defRPr sz="72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7200"/>
              <a:buFont typeface="Architects Daughter"/>
              <a:buNone/>
              <a:defRPr sz="7200" b="0" i="0" u="none" strike="noStrike" cap="none">
                <a:solidFill>
                  <a:schemeClr val="dk1"/>
                </a:solidFill>
                <a:latin typeface="Architects Daughter"/>
                <a:ea typeface="Architects Daughter"/>
                <a:cs typeface="Architects Daughter"/>
                <a:sym typeface="Architects Daughter"/>
              </a:defRPr>
            </a:lvl9pPr>
          </a:lstStyle>
          <a:p>
            <a:r>
              <a:rPr lang="en-US" sz="2400" dirty="0"/>
              <a:t>EXAMPLE</a:t>
            </a:r>
          </a:p>
        </p:txBody>
      </p:sp>
    </p:spTree>
    <p:extLst>
      <p:ext uri="{BB962C8B-B14F-4D97-AF65-F5344CB8AC3E}">
        <p14:creationId xmlns:p14="http://schemas.microsoft.com/office/powerpoint/2010/main" val="2137090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1110" name="Google Shape;1110;p63"/>
          <p:cNvSpPr/>
          <p:nvPr/>
        </p:nvSpPr>
        <p:spPr>
          <a:xfrm rot="581430">
            <a:off x="1088027" y="599715"/>
            <a:ext cx="3174969" cy="4017371"/>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2" name="Google Shape;1112;p63"/>
          <p:cNvSpPr txBox="1">
            <a:spLocks noGrp="1"/>
          </p:cNvSpPr>
          <p:nvPr>
            <p:ph type="title"/>
          </p:nvPr>
        </p:nvSpPr>
        <p:spPr>
          <a:xfrm rot="530765">
            <a:off x="965266" y="2867223"/>
            <a:ext cx="3142249" cy="1002304"/>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200" dirty="0"/>
              <a:t>Act On What Y</a:t>
            </a:r>
            <a:r>
              <a:rPr lang="en-US" sz="2200" dirty="0"/>
              <a:t>o</a:t>
            </a:r>
            <a:r>
              <a:rPr lang="en" sz="2200" dirty="0" err="1"/>
              <a:t>u’ve</a:t>
            </a:r>
            <a:r>
              <a:rPr lang="en" sz="2200" dirty="0"/>
              <a:t> Learned !</a:t>
            </a:r>
            <a:endParaRPr sz="2200" dirty="0"/>
          </a:p>
        </p:txBody>
      </p:sp>
      <p:sp>
        <p:nvSpPr>
          <p:cNvPr id="1113" name="Google Shape;1113;p63"/>
          <p:cNvSpPr txBox="1">
            <a:spLocks noGrp="1"/>
          </p:cNvSpPr>
          <p:nvPr>
            <p:ph type="subTitle" idx="1"/>
          </p:nvPr>
        </p:nvSpPr>
        <p:spPr>
          <a:xfrm rot="607372">
            <a:off x="681182" y="3858629"/>
            <a:ext cx="3341797" cy="792587"/>
          </a:xfrm>
          <a:prstGeom prst="rect">
            <a:avLst/>
          </a:prstGeom>
        </p:spPr>
        <p:txBody>
          <a:bodyPr spcFirstLastPara="1" wrap="square" lIns="91425" tIns="91425" rIns="91425" bIns="91425" anchor="t" anchorCtr="0">
            <a:noAutofit/>
          </a:bodyPr>
          <a:lstStyle/>
          <a:p>
            <a:pPr marL="0" lvl="0" indent="0">
              <a:buSzPts val="1100"/>
            </a:pPr>
            <a:r>
              <a:rPr lang="en-US" dirty="0"/>
              <a:t>Actions speak louder than words...especially in this activity!</a:t>
            </a:r>
          </a:p>
        </p:txBody>
      </p:sp>
      <p:pic>
        <p:nvPicPr>
          <p:cNvPr id="1114" name="Google Shape;1114;p63"/>
          <p:cNvPicPr preferRelativeResize="0"/>
          <p:nvPr/>
        </p:nvPicPr>
        <p:blipFill>
          <a:blip r:embed="rId3">
            <a:alphaModFix/>
          </a:blip>
          <a:stretch>
            <a:fillRect/>
          </a:stretch>
        </p:blipFill>
        <p:spPr>
          <a:xfrm rot="-151314">
            <a:off x="4306652" y="2181063"/>
            <a:ext cx="2204845" cy="2419349"/>
          </a:xfrm>
          <a:prstGeom prst="rect">
            <a:avLst/>
          </a:prstGeom>
          <a:noFill/>
          <a:ln>
            <a:noFill/>
          </a:ln>
        </p:spPr>
      </p:pic>
      <p:sp>
        <p:nvSpPr>
          <p:cNvPr id="1115" name="Google Shape;1115;p63"/>
          <p:cNvSpPr/>
          <p:nvPr/>
        </p:nvSpPr>
        <p:spPr>
          <a:xfrm rot="-151330">
            <a:off x="4786102" y="3011370"/>
            <a:ext cx="1295899" cy="927099"/>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med" len="med"/>
            <a:tailEnd type="none" w="med" len="med"/>
          </a:ln>
        </p:spPr>
      </p:sp>
      <p:sp>
        <p:nvSpPr>
          <p:cNvPr id="1116" name="Google Shape;1116;p63"/>
          <p:cNvSpPr txBox="1">
            <a:spLocks noGrp="1"/>
          </p:cNvSpPr>
          <p:nvPr>
            <p:ph type="title"/>
          </p:nvPr>
        </p:nvSpPr>
        <p:spPr>
          <a:xfrm rot="-281899">
            <a:off x="4785996" y="3087975"/>
            <a:ext cx="1267258" cy="6899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200" dirty="0"/>
              <a:t>04.</a:t>
            </a:r>
            <a:endParaRPr sz="5200" dirty="0"/>
          </a:p>
        </p:txBody>
      </p:sp>
      <p:pic>
        <p:nvPicPr>
          <p:cNvPr id="1117" name="Google Shape;1117;p63"/>
          <p:cNvPicPr preferRelativeResize="0"/>
          <p:nvPr/>
        </p:nvPicPr>
        <p:blipFill>
          <a:blip r:embed="rId4"/>
          <a:srcRect/>
          <a:stretch/>
        </p:blipFill>
        <p:spPr>
          <a:xfrm rot="576011">
            <a:off x="1336080" y="954944"/>
            <a:ext cx="2906184" cy="1967261"/>
          </a:xfrm>
          <a:prstGeom prst="rect">
            <a:avLst/>
          </a:prstGeom>
          <a:noFill/>
          <a:ln>
            <a:noFill/>
          </a:ln>
        </p:spPr>
      </p:pic>
      <p:sp>
        <p:nvSpPr>
          <p:cNvPr id="1118" name="Google Shape;1118;p63"/>
          <p:cNvSpPr/>
          <p:nvPr/>
        </p:nvSpPr>
        <p:spPr>
          <a:xfrm rot="-5178225">
            <a:off x="1074883" y="93210"/>
            <a:ext cx="1018152" cy="1324560"/>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9" name="Google Shape;1119;p63"/>
          <p:cNvSpPr/>
          <p:nvPr/>
        </p:nvSpPr>
        <p:spPr>
          <a:xfrm rot="-5178225">
            <a:off x="3311658" y="4081410"/>
            <a:ext cx="1018152" cy="1324560"/>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0" name="Google Shape;1120;p63"/>
          <p:cNvSpPr/>
          <p:nvPr/>
        </p:nvSpPr>
        <p:spPr>
          <a:xfrm rot="2202409">
            <a:off x="5812155" y="335351"/>
            <a:ext cx="624867" cy="671464"/>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1" name="Google Shape;1121;p63"/>
          <p:cNvSpPr/>
          <p:nvPr/>
        </p:nvSpPr>
        <p:spPr>
          <a:xfrm rot="2202409">
            <a:off x="4324505" y="263726"/>
            <a:ext cx="624867" cy="671464"/>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2" name="Google Shape;1122;p63">
            <a:hlinkClick r:id="rId5" action="ppaction://hlinksldjump"/>
          </p:cNvPr>
          <p:cNvSpPr/>
          <p:nvPr/>
        </p:nvSpPr>
        <p:spPr>
          <a:xfrm>
            <a:off x="7625050" y="1240500"/>
            <a:ext cx="1730400" cy="490800"/>
          </a:xfrm>
          <a:prstGeom prst="rect">
            <a:avLst/>
          </a:prstGeom>
          <a:solidFill>
            <a:schemeClr val="accent2"/>
          </a:solidFill>
          <a:ln>
            <a:noFill/>
          </a:ln>
          <a:effectLst>
            <a:outerShdw blurRad="57150" dist="19050" dir="81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3" name="Google Shape;1123;p63">
            <a:hlinkClick r:id="rId5" action="ppaction://hlinksldjump"/>
          </p:cNvPr>
          <p:cNvSpPr txBox="1">
            <a:spLocks noGrp="1"/>
          </p:cNvSpPr>
          <p:nvPr>
            <p:ph type="ctrTitle" idx="4294967295"/>
          </p:nvPr>
        </p:nvSpPr>
        <p:spPr>
          <a:xfrm>
            <a:off x="8088800" y="1306200"/>
            <a:ext cx="915900" cy="35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1. Benefits</a:t>
            </a:r>
            <a:endParaRPr sz="1200" dirty="0"/>
          </a:p>
        </p:txBody>
      </p:sp>
      <p:pic>
        <p:nvPicPr>
          <p:cNvPr id="1124" name="Google Shape;1124;p63">
            <a:hlinkClick r:id="rId6" action="ppaction://hlinksldjump"/>
          </p:cNvPr>
          <p:cNvPicPr preferRelativeResize="0"/>
          <p:nvPr/>
        </p:nvPicPr>
        <p:blipFill rotWithShape="1">
          <a:blip r:embed="rId7">
            <a:alphaModFix/>
          </a:blip>
          <a:srcRect l="32005" t="19826" r="39798" b="9790"/>
          <a:stretch/>
        </p:blipFill>
        <p:spPr>
          <a:xfrm rot="-5400000">
            <a:off x="7824901" y="-395073"/>
            <a:ext cx="1138848" cy="2132299"/>
          </a:xfrm>
          <a:prstGeom prst="rect">
            <a:avLst/>
          </a:prstGeom>
          <a:noFill/>
          <a:ln>
            <a:noFill/>
          </a:ln>
        </p:spPr>
      </p:pic>
      <p:sp>
        <p:nvSpPr>
          <p:cNvPr id="1125" name="Google Shape;1125;p63">
            <a:hlinkClick r:id="rId6" action="ppaction://hlinksldjump"/>
          </p:cNvPr>
          <p:cNvSpPr txBox="1">
            <a:spLocks noGrp="1"/>
          </p:cNvSpPr>
          <p:nvPr>
            <p:ph type="ctrTitle" idx="4294967295"/>
          </p:nvPr>
        </p:nvSpPr>
        <p:spPr>
          <a:xfrm>
            <a:off x="8055850" y="332955"/>
            <a:ext cx="1151140" cy="54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What We Are Learning About</a:t>
            </a:r>
            <a:endParaRPr sz="1200" dirty="0"/>
          </a:p>
        </p:txBody>
      </p:sp>
      <p:sp>
        <p:nvSpPr>
          <p:cNvPr id="1126" name="Google Shape;1126;p63">
            <a:hlinkClick r:id="rId6" action="ppaction://hlinksldjump"/>
          </p:cNvPr>
          <p:cNvSpPr/>
          <p:nvPr/>
        </p:nvSpPr>
        <p:spPr>
          <a:xfrm>
            <a:off x="7936400" y="332955"/>
            <a:ext cx="1207600" cy="73900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med" len="med"/>
            <a:tailEnd type="none" w="med" len="med"/>
          </a:ln>
        </p:spPr>
        <p:txBody>
          <a:bodyPr/>
          <a:lstStyle/>
          <a:p>
            <a:endParaRPr lang="en-US" dirty="0"/>
          </a:p>
        </p:txBody>
      </p:sp>
      <p:sp>
        <p:nvSpPr>
          <p:cNvPr id="1127" name="Google Shape;1127;p63">
            <a:hlinkClick r:id="rId8" action="ppaction://hlinksldjump"/>
          </p:cNvPr>
          <p:cNvSpPr/>
          <p:nvPr/>
        </p:nvSpPr>
        <p:spPr>
          <a:xfrm>
            <a:off x="7625050" y="1793350"/>
            <a:ext cx="1730400" cy="490800"/>
          </a:xfrm>
          <a:prstGeom prst="rect">
            <a:avLst/>
          </a:prstGeom>
          <a:solidFill>
            <a:srgbClr val="009FC4"/>
          </a:solidFill>
          <a:ln>
            <a:noFill/>
          </a:ln>
          <a:effectLst>
            <a:outerShdw blurRad="57150" dist="19050" dir="81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8" name="Google Shape;1128;p63">
            <a:hlinkClick r:id="rId8" action="ppaction://hlinksldjump"/>
          </p:cNvPr>
          <p:cNvSpPr txBox="1">
            <a:spLocks noGrp="1"/>
          </p:cNvSpPr>
          <p:nvPr>
            <p:ph type="ctrTitle" idx="4294967295"/>
          </p:nvPr>
        </p:nvSpPr>
        <p:spPr>
          <a:xfrm>
            <a:off x="8088800" y="1859050"/>
            <a:ext cx="915900" cy="35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2. Future</a:t>
            </a:r>
            <a:endParaRPr sz="1200" dirty="0"/>
          </a:p>
        </p:txBody>
      </p:sp>
      <p:sp>
        <p:nvSpPr>
          <p:cNvPr id="1129" name="Google Shape;1129;p63">
            <a:hlinkClick r:id="rId9" action="ppaction://hlinksldjump"/>
          </p:cNvPr>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0" name="Google Shape;1130;p63">
            <a:hlinkClick r:id="rId9" action="ppaction://hlinksldjump"/>
          </p:cNvPr>
          <p:cNvSpPr txBox="1">
            <a:spLocks noGrp="1"/>
          </p:cNvSpPr>
          <p:nvPr>
            <p:ph type="ctrTitle" idx="4294967295"/>
          </p:nvPr>
        </p:nvSpPr>
        <p:spPr>
          <a:xfrm>
            <a:off x="8088800" y="2411900"/>
            <a:ext cx="915900" cy="35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3. Goals</a:t>
            </a:r>
            <a:endParaRPr sz="1200" dirty="0"/>
          </a:p>
        </p:txBody>
      </p:sp>
      <p:sp>
        <p:nvSpPr>
          <p:cNvPr id="1131" name="Google Shape;1131;p63">
            <a:hlinkClick r:id="rId5" action="ppaction://hlinksldjump"/>
          </p:cNvPr>
          <p:cNvSpPr/>
          <p:nvPr/>
        </p:nvSpPr>
        <p:spPr>
          <a:xfrm rot="-5400000">
            <a:off x="78398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2" name="Google Shape;1132;p63">
            <a:hlinkClick r:id="rId8" action="ppaction://hlinksldjump"/>
          </p:cNvPr>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3" name="Google Shape;1133;p63">
            <a:hlinkClick r:id="rId9" action="ppaction://hlinksldjump"/>
          </p:cNvPr>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4" name="Google Shape;1134;p63">
            <a:hlinkClick r:id="rId10" action="ppaction://hlinksldjump"/>
          </p:cNvPr>
          <p:cNvSpPr/>
          <p:nvPr/>
        </p:nvSpPr>
        <p:spPr>
          <a:xfrm>
            <a:off x="7472650" y="2899050"/>
            <a:ext cx="1730400" cy="490800"/>
          </a:xfrm>
          <a:prstGeom prst="rect">
            <a:avLst/>
          </a:prstGeom>
          <a:solidFill>
            <a:schemeClr val="accent1"/>
          </a:solidFill>
          <a:ln>
            <a:noFill/>
          </a:ln>
          <a:effectLst>
            <a:outerShdw blurRad="57150" dist="19050" dir="81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5" name="Google Shape;1135;p63">
            <a:hlinkClick r:id="rId10" action="ppaction://hlinksldjump"/>
          </p:cNvPr>
          <p:cNvSpPr txBox="1">
            <a:spLocks noGrp="1"/>
          </p:cNvSpPr>
          <p:nvPr>
            <p:ph type="ctrTitle" idx="4294967295"/>
          </p:nvPr>
        </p:nvSpPr>
        <p:spPr>
          <a:xfrm>
            <a:off x="7936400" y="2964750"/>
            <a:ext cx="915900" cy="35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Act</a:t>
            </a:r>
            <a:endParaRPr sz="1200" dirty="0"/>
          </a:p>
        </p:txBody>
      </p:sp>
      <p:sp>
        <p:nvSpPr>
          <p:cNvPr id="1136" name="Google Shape;1136;p63">
            <a:hlinkClick r:id="rId10" action="ppaction://hlinksldjump"/>
          </p:cNvPr>
          <p:cNvSpPr/>
          <p:nvPr/>
        </p:nvSpPr>
        <p:spPr>
          <a:xfrm rot="-5400000">
            <a:off x="76874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111" name="Google Shape;1111;p63"/>
          <p:cNvPicPr preferRelativeResize="0"/>
          <p:nvPr/>
        </p:nvPicPr>
        <p:blipFill>
          <a:blip r:embed="rId11"/>
          <a:srcRect/>
          <a:stretch/>
        </p:blipFill>
        <p:spPr>
          <a:xfrm>
            <a:off x="4364850" y="888763"/>
            <a:ext cx="1994406" cy="1328274"/>
          </a:xfrm>
          <a:prstGeom prst="rect">
            <a:avLst/>
          </a:prstGeom>
          <a:noFill/>
          <a:ln w="114300" cap="flat" cmpd="sng">
            <a:solidFill>
              <a:schemeClr val="lt1"/>
            </a:solidFill>
            <a:prstDash val="solid"/>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Google Shape;424;p44"/>
          <p:cNvPicPr preferRelativeResize="0"/>
          <p:nvPr/>
        </p:nvPicPr>
        <p:blipFill>
          <a:blip r:embed="rId3"/>
          <a:srcRect/>
          <a:stretch/>
        </p:blipFill>
        <p:spPr>
          <a:xfrm>
            <a:off x="347472" y="603043"/>
            <a:ext cx="4944150" cy="2920505"/>
          </a:xfrm>
          <a:prstGeom prst="rect">
            <a:avLst/>
          </a:prstGeom>
          <a:noFill/>
          <a:ln w="1524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pic>
      <p:pic>
        <p:nvPicPr>
          <p:cNvPr id="427" name="Google Shape;427;p44"/>
          <p:cNvPicPr preferRelativeResize="0"/>
          <p:nvPr/>
        </p:nvPicPr>
        <p:blipFill>
          <a:blip r:embed="rId4">
            <a:alphaModFix/>
          </a:blip>
          <a:stretch>
            <a:fillRect/>
          </a:stretch>
        </p:blipFill>
        <p:spPr>
          <a:xfrm>
            <a:off x="2430081" y="206743"/>
            <a:ext cx="778932" cy="792600"/>
          </a:xfrm>
          <a:prstGeom prst="rect">
            <a:avLst/>
          </a:prstGeom>
          <a:noFill/>
          <a:ln>
            <a:noFill/>
          </a:ln>
        </p:spPr>
      </p:pic>
      <p:pic>
        <p:nvPicPr>
          <p:cNvPr id="9" name="Google Shape;394;p43">
            <a:extLst>
              <a:ext uri="{FF2B5EF4-FFF2-40B4-BE49-F238E27FC236}">
                <a16:creationId xmlns:a16="http://schemas.microsoft.com/office/drawing/2014/main" id="{BE4CC396-404D-1049-995B-E2BA7A9B8204}"/>
              </a:ext>
            </a:extLst>
          </p:cNvPr>
          <p:cNvPicPr preferRelativeResize="0"/>
          <p:nvPr/>
        </p:nvPicPr>
        <p:blipFill rotWithShape="1">
          <a:blip r:embed="rId5">
            <a:alphaModFix/>
          </a:blip>
          <a:srcRect t="10938" r="3540" b="2861"/>
          <a:stretch/>
        </p:blipFill>
        <p:spPr>
          <a:xfrm rot="-390103">
            <a:off x="4828278" y="1916363"/>
            <a:ext cx="4562596" cy="3628778"/>
          </a:xfrm>
          <a:prstGeom prst="rect">
            <a:avLst/>
          </a:prstGeom>
          <a:noFill/>
          <a:ln>
            <a:noFill/>
          </a:ln>
        </p:spPr>
      </p:pic>
      <p:sp>
        <p:nvSpPr>
          <p:cNvPr id="11" name="Google Shape;396;p43">
            <a:extLst>
              <a:ext uri="{FF2B5EF4-FFF2-40B4-BE49-F238E27FC236}">
                <a16:creationId xmlns:a16="http://schemas.microsoft.com/office/drawing/2014/main" id="{F2680A02-4915-C241-9C5D-E457695BE3F8}"/>
              </a:ext>
            </a:extLst>
          </p:cNvPr>
          <p:cNvSpPr txBox="1">
            <a:spLocks noGrp="1"/>
          </p:cNvSpPr>
          <p:nvPr>
            <p:ph type="title"/>
          </p:nvPr>
        </p:nvSpPr>
        <p:spPr>
          <a:xfrm rot="-433836">
            <a:off x="5570086" y="3234455"/>
            <a:ext cx="3488656" cy="1575194"/>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It’s time to practice acting on (or acting out!) what y</a:t>
            </a:r>
            <a:r>
              <a:rPr lang="en-US" dirty="0" err="1"/>
              <a:t>ou</a:t>
            </a:r>
            <a:r>
              <a:rPr lang="en" dirty="0"/>
              <a:t>’ve learned</a:t>
            </a:r>
            <a:endParaRPr dirty="0"/>
          </a:p>
        </p:txBody>
      </p:sp>
    </p:spTree>
    <p:extLst>
      <p:ext uri="{BB962C8B-B14F-4D97-AF65-F5344CB8AC3E}">
        <p14:creationId xmlns:p14="http://schemas.microsoft.com/office/powerpoint/2010/main" val="3639765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7" name="Google Shape;572;p49">
            <a:extLst>
              <a:ext uri="{FF2B5EF4-FFF2-40B4-BE49-F238E27FC236}">
                <a16:creationId xmlns:a16="http://schemas.microsoft.com/office/drawing/2014/main" id="{88394BC9-4E15-2840-9308-2983A3ABB88C}"/>
              </a:ext>
            </a:extLst>
          </p:cNvPr>
          <p:cNvSpPr/>
          <p:nvPr/>
        </p:nvSpPr>
        <p:spPr>
          <a:xfrm>
            <a:off x="1810512" y="3589032"/>
            <a:ext cx="1198190" cy="187440"/>
          </a:xfrm>
          <a:prstGeom prst="rect">
            <a:avLst/>
          </a:prstGeom>
          <a:solidFill>
            <a:srgbClr val="FFE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0" name="Google Shape;570;p49"/>
          <p:cNvSpPr txBox="1">
            <a:spLocks noGrp="1"/>
          </p:cNvSpPr>
          <p:nvPr>
            <p:ph type="title"/>
          </p:nvPr>
        </p:nvSpPr>
        <p:spPr>
          <a:xfrm>
            <a:off x="1063200" y="335373"/>
            <a:ext cx="70176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Charades</a:t>
            </a:r>
            <a:endParaRPr dirty="0"/>
          </a:p>
        </p:txBody>
      </p:sp>
      <p:pic>
        <p:nvPicPr>
          <p:cNvPr id="571" name="Google Shape;571;p49"/>
          <p:cNvPicPr preferRelativeResize="0"/>
          <p:nvPr/>
        </p:nvPicPr>
        <p:blipFill>
          <a:blip r:embed="rId3">
            <a:alphaModFix/>
          </a:blip>
          <a:stretch>
            <a:fillRect/>
          </a:stretch>
        </p:blipFill>
        <p:spPr>
          <a:xfrm>
            <a:off x="155475" y="421775"/>
            <a:ext cx="477207" cy="486301"/>
          </a:xfrm>
          <a:prstGeom prst="rect">
            <a:avLst/>
          </a:prstGeom>
          <a:noFill/>
          <a:ln>
            <a:noFill/>
          </a:ln>
        </p:spPr>
      </p:pic>
      <p:sp>
        <p:nvSpPr>
          <p:cNvPr id="572" name="Google Shape;572;p49"/>
          <p:cNvSpPr/>
          <p:nvPr/>
        </p:nvSpPr>
        <p:spPr>
          <a:xfrm>
            <a:off x="3615042" y="2115066"/>
            <a:ext cx="915900" cy="192000"/>
          </a:xfrm>
          <a:prstGeom prst="rect">
            <a:avLst/>
          </a:prstGeom>
          <a:solidFill>
            <a:srgbClr val="FFE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3" name="Google Shape;573;p49"/>
          <p:cNvSpPr txBox="1"/>
          <p:nvPr/>
        </p:nvSpPr>
        <p:spPr>
          <a:xfrm>
            <a:off x="1063200" y="2619200"/>
            <a:ext cx="5103684" cy="1724200"/>
          </a:xfrm>
          <a:prstGeom prst="rect">
            <a:avLst/>
          </a:prstGeom>
          <a:noFill/>
          <a:ln>
            <a:noFill/>
          </a:ln>
        </p:spPr>
        <p:txBody>
          <a:bodyPr spcFirstLastPara="1" wrap="square" lIns="91425" tIns="91425" rIns="91425" bIns="91425" anchor="t" anchorCtr="0">
            <a:noAutofit/>
          </a:bodyPr>
          <a:lstStyle/>
          <a:p>
            <a:pPr lvl="0"/>
            <a:r>
              <a:rPr lang="en-US" sz="1800" dirty="0">
                <a:latin typeface="Catamaran"/>
                <a:ea typeface="Catamaran"/>
                <a:cs typeface="Catamaran"/>
                <a:sym typeface="Catamaran"/>
              </a:rPr>
              <a:t>Acting out the ideas will help you remember and recall the benefits of higher education and apply them to scenarios in your own way. At the same time, you’ll be sharing what you’ve learned with others and helping them to expand their understanding, too! </a:t>
            </a:r>
            <a:endParaRPr sz="1800" dirty="0">
              <a:latin typeface="Catamaran"/>
              <a:ea typeface="Catamaran"/>
              <a:cs typeface="Catamaran"/>
              <a:sym typeface="Catamaran"/>
            </a:endParaRPr>
          </a:p>
        </p:txBody>
      </p:sp>
      <p:sp>
        <p:nvSpPr>
          <p:cNvPr id="575" name="Google Shape;575;p49"/>
          <p:cNvSpPr txBox="1">
            <a:spLocks noGrp="1"/>
          </p:cNvSpPr>
          <p:nvPr>
            <p:ph type="ctrTitle" idx="4294967295"/>
          </p:nvPr>
        </p:nvSpPr>
        <p:spPr>
          <a:xfrm>
            <a:off x="1063200" y="1903159"/>
            <a:ext cx="5465192" cy="42381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t>Let’s see how many benefits of higher education you can remember!</a:t>
            </a:r>
            <a:endParaRPr sz="2000" dirty="0"/>
          </a:p>
        </p:txBody>
      </p:sp>
    </p:spTree>
    <p:extLst>
      <p:ext uri="{BB962C8B-B14F-4D97-AF65-F5344CB8AC3E}">
        <p14:creationId xmlns:p14="http://schemas.microsoft.com/office/powerpoint/2010/main" val="977703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45"/>
          <p:cNvSpPr txBox="1">
            <a:spLocks noGrp="1"/>
          </p:cNvSpPr>
          <p:nvPr>
            <p:ph type="title"/>
          </p:nvPr>
        </p:nvSpPr>
        <p:spPr>
          <a:xfrm>
            <a:off x="1215600" y="487773"/>
            <a:ext cx="70176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Instructions for Charades</a:t>
            </a:r>
            <a:endParaRPr dirty="0"/>
          </a:p>
        </p:txBody>
      </p:sp>
      <p:sp>
        <p:nvSpPr>
          <p:cNvPr id="437" name="Google Shape;437;p45"/>
          <p:cNvSpPr txBox="1">
            <a:spLocks noGrp="1"/>
          </p:cNvSpPr>
          <p:nvPr>
            <p:ph type="title"/>
          </p:nvPr>
        </p:nvSpPr>
        <p:spPr>
          <a:xfrm>
            <a:off x="2382537" y="1102093"/>
            <a:ext cx="4026518"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600" dirty="0"/>
              <a:t>Decide if you want groups of 2 or single players</a:t>
            </a:r>
            <a:endParaRPr sz="1600" dirty="0"/>
          </a:p>
        </p:txBody>
      </p:sp>
      <p:sp>
        <p:nvSpPr>
          <p:cNvPr id="438" name="Google Shape;438;p45"/>
          <p:cNvSpPr txBox="1">
            <a:spLocks noGrp="1"/>
          </p:cNvSpPr>
          <p:nvPr>
            <p:ph type="title"/>
          </p:nvPr>
        </p:nvSpPr>
        <p:spPr>
          <a:xfrm>
            <a:off x="2363649" y="1844727"/>
            <a:ext cx="4026517"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600" dirty="0"/>
              <a:t>Draw a paper out of the bowl. </a:t>
            </a:r>
            <a:br>
              <a:rPr lang="en" sz="1600" dirty="0"/>
            </a:br>
            <a:r>
              <a:rPr lang="en" sz="1600" dirty="0"/>
              <a:t>Read the scenario - but don’t say anything. </a:t>
            </a:r>
            <a:endParaRPr sz="1600" dirty="0"/>
          </a:p>
        </p:txBody>
      </p:sp>
      <p:sp>
        <p:nvSpPr>
          <p:cNvPr id="439" name="Google Shape;439;p45"/>
          <p:cNvSpPr txBox="1">
            <a:spLocks noGrp="1"/>
          </p:cNvSpPr>
          <p:nvPr>
            <p:ph type="title"/>
          </p:nvPr>
        </p:nvSpPr>
        <p:spPr>
          <a:xfrm>
            <a:off x="2363649" y="2587362"/>
            <a:ext cx="4026516"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600" dirty="0"/>
              <a:t>Act out the scenario on the card </a:t>
            </a:r>
            <a:r>
              <a:rPr lang="en-US" sz="1600" dirty="0"/>
              <a:t>without </a:t>
            </a:r>
            <a:r>
              <a:rPr lang="en" sz="1600" dirty="0"/>
              <a:t>speaking</a:t>
            </a:r>
            <a:endParaRPr sz="1600" dirty="0"/>
          </a:p>
        </p:txBody>
      </p:sp>
      <p:sp>
        <p:nvSpPr>
          <p:cNvPr id="440" name="Google Shape;440;p45"/>
          <p:cNvSpPr txBox="1">
            <a:spLocks noGrp="1"/>
          </p:cNvSpPr>
          <p:nvPr>
            <p:ph type="title"/>
          </p:nvPr>
        </p:nvSpPr>
        <p:spPr>
          <a:xfrm>
            <a:off x="2363649" y="3399799"/>
            <a:ext cx="4045405" cy="763551"/>
          </a:xfrm>
          <a:prstGeom prst="rect">
            <a:avLst/>
          </a:prstGeom>
        </p:spPr>
        <p:txBody>
          <a:bodyPr spcFirstLastPara="1" wrap="square" lIns="91425" tIns="91425" rIns="91425" bIns="91425" anchor="ctr" anchorCtr="0">
            <a:noAutofit/>
          </a:bodyPr>
          <a:lstStyle/>
          <a:p>
            <a:pPr lvl="0"/>
            <a:r>
              <a:rPr lang="en" sz="1600" dirty="0"/>
              <a:t>The rest of the group will </a:t>
            </a:r>
            <a:r>
              <a:rPr lang="en-US" sz="1600" dirty="0"/>
              <a:t>guess what the actor is portraying and when they guess correctly the next actor can have a turn. </a:t>
            </a:r>
            <a:endParaRPr sz="1600" dirty="0"/>
          </a:p>
        </p:txBody>
      </p:sp>
      <p:sp>
        <p:nvSpPr>
          <p:cNvPr id="442" name="Google Shape;442;p45"/>
          <p:cNvSpPr/>
          <p:nvPr/>
        </p:nvSpPr>
        <p:spPr>
          <a:xfrm>
            <a:off x="1633550" y="1153243"/>
            <a:ext cx="470400" cy="4704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3" name="Google Shape;443;p45"/>
          <p:cNvSpPr/>
          <p:nvPr/>
        </p:nvSpPr>
        <p:spPr>
          <a:xfrm>
            <a:off x="1633549" y="1851761"/>
            <a:ext cx="470400" cy="4704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4" name="Google Shape;444;p45"/>
          <p:cNvSpPr/>
          <p:nvPr/>
        </p:nvSpPr>
        <p:spPr>
          <a:xfrm>
            <a:off x="1633550" y="2620000"/>
            <a:ext cx="470400" cy="4704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5" name="Google Shape;445;p45"/>
          <p:cNvSpPr/>
          <p:nvPr/>
        </p:nvSpPr>
        <p:spPr>
          <a:xfrm>
            <a:off x="1633549" y="3353118"/>
            <a:ext cx="470400" cy="4704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7" name="Google Shape;447;p45"/>
          <p:cNvSpPr/>
          <p:nvPr/>
        </p:nvSpPr>
        <p:spPr>
          <a:xfrm>
            <a:off x="1742450" y="1299206"/>
            <a:ext cx="252588" cy="178474"/>
          </a:xfrm>
          <a:custGeom>
            <a:avLst/>
            <a:gdLst/>
            <a:ahLst/>
            <a:cxnLst/>
            <a:rect l="l" t="t" r="r" b="b"/>
            <a:pathLst>
              <a:path w="29422" h="20789" extrusionOk="0">
                <a:moveTo>
                  <a:pt x="0" y="11899"/>
                </a:moveTo>
                <a:cubicBezTo>
                  <a:pt x="3325" y="15224"/>
                  <a:pt x="7753" y="23007"/>
                  <a:pt x="11466" y="20120"/>
                </a:cubicBezTo>
                <a:cubicBezTo>
                  <a:pt x="18562" y="14602"/>
                  <a:pt x="21944" y="4989"/>
                  <a:pt x="29422" y="0"/>
                </a:cubicBezTo>
              </a:path>
            </a:pathLst>
          </a:custGeom>
          <a:noFill/>
          <a:ln w="38100" cap="flat" cmpd="sng">
            <a:solidFill>
              <a:srgbClr val="E06666"/>
            </a:solidFill>
            <a:prstDash val="solid"/>
            <a:round/>
            <a:headEnd type="none" w="med" len="med"/>
            <a:tailEnd type="none" w="med" len="med"/>
          </a:ln>
        </p:spPr>
      </p:sp>
      <p:sp>
        <p:nvSpPr>
          <p:cNvPr id="448" name="Google Shape;448;p45"/>
          <p:cNvSpPr/>
          <p:nvPr/>
        </p:nvSpPr>
        <p:spPr>
          <a:xfrm>
            <a:off x="1742450" y="2765963"/>
            <a:ext cx="252588" cy="178474"/>
          </a:xfrm>
          <a:custGeom>
            <a:avLst/>
            <a:gdLst/>
            <a:ahLst/>
            <a:cxnLst/>
            <a:rect l="l" t="t" r="r" b="b"/>
            <a:pathLst>
              <a:path w="29422" h="20789" extrusionOk="0">
                <a:moveTo>
                  <a:pt x="0" y="11899"/>
                </a:moveTo>
                <a:cubicBezTo>
                  <a:pt x="3325" y="15224"/>
                  <a:pt x="7753" y="23007"/>
                  <a:pt x="11466" y="20120"/>
                </a:cubicBezTo>
                <a:cubicBezTo>
                  <a:pt x="18562" y="14602"/>
                  <a:pt x="21944" y="4989"/>
                  <a:pt x="29422" y="0"/>
                </a:cubicBezTo>
              </a:path>
            </a:pathLst>
          </a:custGeom>
          <a:noFill/>
          <a:ln w="38100" cap="flat" cmpd="sng">
            <a:solidFill>
              <a:srgbClr val="E06666"/>
            </a:solidFill>
            <a:prstDash val="solid"/>
            <a:round/>
            <a:headEnd type="none" w="med" len="med"/>
            <a:tailEnd type="none" w="med" len="med"/>
          </a:ln>
        </p:spPr>
      </p:sp>
      <p:sp>
        <p:nvSpPr>
          <p:cNvPr id="449" name="Google Shape;449;p45"/>
          <p:cNvSpPr/>
          <p:nvPr/>
        </p:nvSpPr>
        <p:spPr>
          <a:xfrm>
            <a:off x="1742449" y="3499081"/>
            <a:ext cx="252588" cy="178474"/>
          </a:xfrm>
          <a:custGeom>
            <a:avLst/>
            <a:gdLst/>
            <a:ahLst/>
            <a:cxnLst/>
            <a:rect l="l" t="t" r="r" b="b"/>
            <a:pathLst>
              <a:path w="29422" h="20789" extrusionOk="0">
                <a:moveTo>
                  <a:pt x="0" y="11899"/>
                </a:moveTo>
                <a:cubicBezTo>
                  <a:pt x="3325" y="15224"/>
                  <a:pt x="7753" y="23007"/>
                  <a:pt x="11466" y="20120"/>
                </a:cubicBezTo>
                <a:cubicBezTo>
                  <a:pt x="18562" y="14602"/>
                  <a:pt x="21944" y="4989"/>
                  <a:pt x="29422" y="0"/>
                </a:cubicBezTo>
              </a:path>
            </a:pathLst>
          </a:custGeom>
          <a:noFill/>
          <a:ln w="38100" cap="flat" cmpd="sng">
            <a:solidFill>
              <a:srgbClr val="E06666"/>
            </a:solidFill>
            <a:prstDash val="solid"/>
            <a:round/>
            <a:headEnd type="none" w="med" len="med"/>
            <a:tailEnd type="none" w="med" len="med"/>
          </a:ln>
        </p:spPr>
      </p:sp>
      <p:pic>
        <p:nvPicPr>
          <p:cNvPr id="450" name="Google Shape;450;p45"/>
          <p:cNvPicPr preferRelativeResize="0"/>
          <p:nvPr/>
        </p:nvPicPr>
        <p:blipFill>
          <a:blip r:embed="rId3">
            <a:alphaModFix/>
          </a:blip>
          <a:stretch>
            <a:fillRect/>
          </a:stretch>
        </p:blipFill>
        <p:spPr>
          <a:xfrm rot="912891" flipH="1">
            <a:off x="5772936" y="2476126"/>
            <a:ext cx="3475025" cy="3813075"/>
          </a:xfrm>
          <a:prstGeom prst="rect">
            <a:avLst/>
          </a:prstGeom>
          <a:noFill/>
          <a:ln>
            <a:noFill/>
          </a:ln>
        </p:spPr>
      </p:pic>
      <p:sp>
        <p:nvSpPr>
          <p:cNvPr id="38" name="Google Shape;448;p45">
            <a:extLst>
              <a:ext uri="{FF2B5EF4-FFF2-40B4-BE49-F238E27FC236}">
                <a16:creationId xmlns:a16="http://schemas.microsoft.com/office/drawing/2014/main" id="{8C231C40-2D25-F44E-95B0-444FA337CA70}"/>
              </a:ext>
            </a:extLst>
          </p:cNvPr>
          <p:cNvSpPr/>
          <p:nvPr/>
        </p:nvSpPr>
        <p:spPr>
          <a:xfrm>
            <a:off x="1760311" y="1997724"/>
            <a:ext cx="252588" cy="178474"/>
          </a:xfrm>
          <a:custGeom>
            <a:avLst/>
            <a:gdLst/>
            <a:ahLst/>
            <a:cxnLst/>
            <a:rect l="l" t="t" r="r" b="b"/>
            <a:pathLst>
              <a:path w="29422" h="20789" extrusionOk="0">
                <a:moveTo>
                  <a:pt x="0" y="11899"/>
                </a:moveTo>
                <a:cubicBezTo>
                  <a:pt x="3325" y="15224"/>
                  <a:pt x="7753" y="23007"/>
                  <a:pt x="11466" y="20120"/>
                </a:cubicBezTo>
                <a:cubicBezTo>
                  <a:pt x="18562" y="14602"/>
                  <a:pt x="21944" y="4989"/>
                  <a:pt x="29422" y="0"/>
                </a:cubicBezTo>
              </a:path>
            </a:pathLst>
          </a:custGeom>
          <a:noFill/>
          <a:ln w="38100" cap="flat" cmpd="sng">
            <a:solidFill>
              <a:srgbClr val="E06666"/>
            </a:solidFill>
            <a:prstDash val="solid"/>
            <a:round/>
            <a:headEnd type="none" w="med" len="med"/>
            <a:tailEnd type="none" w="med" len="med"/>
          </a:ln>
        </p:spPr>
      </p:sp>
      <p:sp>
        <p:nvSpPr>
          <p:cNvPr id="41" name="Google Shape;437;p45">
            <a:extLst>
              <a:ext uri="{FF2B5EF4-FFF2-40B4-BE49-F238E27FC236}">
                <a16:creationId xmlns:a16="http://schemas.microsoft.com/office/drawing/2014/main" id="{2AE5A098-FC00-904D-9994-4158A6D6AE89}"/>
              </a:ext>
            </a:extLst>
          </p:cNvPr>
          <p:cNvSpPr txBox="1">
            <a:spLocks/>
          </p:cNvSpPr>
          <p:nvPr/>
        </p:nvSpPr>
        <p:spPr>
          <a:xfrm rot="1330758">
            <a:off x="6580268" y="3590650"/>
            <a:ext cx="2393474"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Architects Daughter"/>
              <a:buNone/>
              <a:defRPr sz="24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pPr algn="ctr"/>
            <a:r>
              <a:rPr lang="en-US" dirty="0"/>
              <a:t>Most importantly…</a:t>
            </a:r>
          </a:p>
          <a:p>
            <a:pPr algn="ctr"/>
            <a:r>
              <a:rPr lang="en-US" dirty="0"/>
              <a:t>Have fun!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43"/>
          <p:cNvPicPr preferRelativeResize="0"/>
          <p:nvPr/>
        </p:nvPicPr>
        <p:blipFill>
          <a:blip r:embed="rId3"/>
          <a:srcRect/>
          <a:stretch/>
        </p:blipFill>
        <p:spPr>
          <a:xfrm>
            <a:off x="526450" y="1224589"/>
            <a:ext cx="4045546" cy="2694333"/>
          </a:xfrm>
          <a:prstGeom prst="rect">
            <a:avLst/>
          </a:prstGeom>
          <a:noFill/>
          <a:ln w="152400" cap="flat" cmpd="sng">
            <a:solidFill>
              <a:schemeClr val="lt1"/>
            </a:solidFill>
            <a:prstDash val="solid"/>
            <a:round/>
            <a:headEnd type="none" w="sm" len="sm"/>
            <a:tailEnd type="none" w="sm" len="sm"/>
          </a:ln>
        </p:spPr>
      </p:pic>
      <p:pic>
        <p:nvPicPr>
          <p:cNvPr id="394" name="Google Shape;394;p43"/>
          <p:cNvPicPr preferRelativeResize="0"/>
          <p:nvPr/>
        </p:nvPicPr>
        <p:blipFill rotWithShape="1">
          <a:blip r:embed="rId4">
            <a:alphaModFix/>
          </a:blip>
          <a:srcRect t="10938" r="3540" b="2861"/>
          <a:stretch/>
        </p:blipFill>
        <p:spPr>
          <a:xfrm rot="-390103">
            <a:off x="3420103" y="1719223"/>
            <a:ext cx="4562596" cy="3628778"/>
          </a:xfrm>
          <a:prstGeom prst="rect">
            <a:avLst/>
          </a:prstGeom>
          <a:noFill/>
          <a:ln>
            <a:noFill/>
          </a:ln>
        </p:spPr>
      </p:pic>
      <p:sp>
        <p:nvSpPr>
          <p:cNvPr id="395" name="Google Shape;395;p43"/>
          <p:cNvSpPr/>
          <p:nvPr/>
        </p:nvSpPr>
        <p:spPr>
          <a:xfrm rot="-387850">
            <a:off x="4579202" y="2615168"/>
            <a:ext cx="1745396" cy="224652"/>
          </a:xfrm>
          <a:prstGeom prst="rect">
            <a:avLst/>
          </a:prstGeom>
          <a:solidFill>
            <a:srgbClr val="FFE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6" name="Google Shape;396;p43"/>
          <p:cNvSpPr txBox="1">
            <a:spLocks noGrp="1"/>
          </p:cNvSpPr>
          <p:nvPr>
            <p:ph type="title"/>
          </p:nvPr>
        </p:nvSpPr>
        <p:spPr>
          <a:xfrm rot="-433836">
            <a:off x="4256249" y="1741598"/>
            <a:ext cx="2907925" cy="1575194"/>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Let’s Review What We’ve Learned</a:t>
            </a:r>
            <a:endParaRPr dirty="0"/>
          </a:p>
        </p:txBody>
      </p:sp>
      <p:pic>
        <p:nvPicPr>
          <p:cNvPr id="397" name="Google Shape;397;p43"/>
          <p:cNvPicPr preferRelativeResize="0"/>
          <p:nvPr/>
        </p:nvPicPr>
        <p:blipFill>
          <a:blip r:embed="rId5">
            <a:alphaModFix/>
          </a:blip>
          <a:stretch>
            <a:fillRect/>
          </a:stretch>
        </p:blipFill>
        <p:spPr>
          <a:xfrm>
            <a:off x="2218519" y="844200"/>
            <a:ext cx="778932" cy="792600"/>
          </a:xfrm>
          <a:prstGeom prst="rect">
            <a:avLst/>
          </a:prstGeom>
          <a:noFill/>
          <a:ln>
            <a:noFill/>
          </a:ln>
        </p:spPr>
      </p:pic>
      <p:sp>
        <p:nvSpPr>
          <p:cNvPr id="398" name="Google Shape;398;p43"/>
          <p:cNvSpPr txBox="1">
            <a:spLocks noGrp="1"/>
          </p:cNvSpPr>
          <p:nvPr>
            <p:ph type="subTitle" idx="1"/>
          </p:nvPr>
        </p:nvSpPr>
        <p:spPr>
          <a:xfrm rot="-432969">
            <a:off x="4589540" y="3364482"/>
            <a:ext cx="2590368" cy="44266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1800" dirty="0"/>
              <a:t>You’ve worked so hard!</a:t>
            </a:r>
            <a:endParaRPr sz="1800" dirty="0"/>
          </a:p>
          <a:p>
            <a:pPr marL="0" lvl="0" indent="0" algn="ctr" rtl="0">
              <a:spcBef>
                <a:spcPts val="1600"/>
              </a:spcBef>
              <a:spcAft>
                <a:spcPts val="0"/>
              </a:spcAft>
              <a:buNone/>
            </a:pP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34" name="Google Shape;634;p50"/>
          <p:cNvSpPr/>
          <p:nvPr/>
        </p:nvSpPr>
        <p:spPr>
          <a:xfrm>
            <a:off x="1235969" y="862270"/>
            <a:ext cx="1934675" cy="27400"/>
          </a:xfrm>
          <a:custGeom>
            <a:avLst/>
            <a:gdLst/>
            <a:ahLst/>
            <a:cxnLst/>
            <a:rect l="l" t="t" r="r" b="b"/>
            <a:pathLst>
              <a:path w="77387" h="1096" extrusionOk="0">
                <a:moveTo>
                  <a:pt x="0" y="0"/>
                </a:moveTo>
                <a:cubicBezTo>
                  <a:pt x="25798" y="0"/>
                  <a:pt x="51589" y="1096"/>
                  <a:pt x="77387" y="1096"/>
                </a:cubicBezTo>
              </a:path>
            </a:pathLst>
          </a:custGeom>
          <a:noFill/>
          <a:ln w="28575" cap="flat" cmpd="sng">
            <a:solidFill>
              <a:schemeClr val="accent2"/>
            </a:solidFill>
            <a:prstDash val="solid"/>
            <a:round/>
            <a:headEnd type="none" w="med" len="med"/>
            <a:tailEnd type="none" w="med" len="med"/>
          </a:ln>
        </p:spPr>
      </p:sp>
      <p:sp>
        <p:nvSpPr>
          <p:cNvPr id="601" name="Google Shape;601;p50"/>
          <p:cNvSpPr txBox="1">
            <a:spLocks noGrp="1"/>
          </p:cNvSpPr>
          <p:nvPr>
            <p:ph type="title"/>
          </p:nvPr>
        </p:nvSpPr>
        <p:spPr>
          <a:xfrm>
            <a:off x="1260036" y="408990"/>
            <a:ext cx="4100968" cy="625832"/>
          </a:xfrm>
          <a:prstGeom prst="rect">
            <a:avLst/>
          </a:prstGeom>
        </p:spPr>
        <p:txBody>
          <a:bodyPr spcFirstLastPara="1" wrap="square" lIns="91425" tIns="91425" rIns="91425" bIns="91425" anchor="t" anchorCtr="0">
            <a:noAutofit/>
          </a:bodyPr>
          <a:lstStyle/>
          <a:p>
            <a:pPr lvl="0"/>
            <a:r>
              <a:rPr lang="en-US" sz="2800" dirty="0"/>
              <a:t>Knowledge is Power</a:t>
            </a:r>
            <a:endParaRPr sz="2800" dirty="0"/>
          </a:p>
        </p:txBody>
      </p:sp>
      <p:sp>
        <p:nvSpPr>
          <p:cNvPr id="602" name="Google Shape;602;p50"/>
          <p:cNvSpPr/>
          <p:nvPr/>
        </p:nvSpPr>
        <p:spPr>
          <a:xfrm rot="-3599879">
            <a:off x="441673" y="-494113"/>
            <a:ext cx="1018230" cy="1324662"/>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3" name="Google Shape;603;p50"/>
          <p:cNvSpPr/>
          <p:nvPr/>
        </p:nvSpPr>
        <p:spPr>
          <a:xfrm rot="-3599879">
            <a:off x="4957423" y="732112"/>
            <a:ext cx="1018230" cy="1324662"/>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618" name="Google Shape;618;p50"/>
          <p:cNvPicPr preferRelativeResize="0"/>
          <p:nvPr/>
        </p:nvPicPr>
        <p:blipFill rotWithShape="1">
          <a:blip r:embed="rId3">
            <a:alphaModFix/>
          </a:blip>
          <a:srcRect t="6758" r="7774" b="38251"/>
          <a:stretch/>
        </p:blipFill>
        <p:spPr>
          <a:xfrm>
            <a:off x="-411480" y="1034822"/>
            <a:ext cx="9530199" cy="4148560"/>
          </a:xfrm>
          <a:prstGeom prst="rect">
            <a:avLst/>
          </a:prstGeom>
          <a:noFill/>
          <a:ln>
            <a:noFill/>
          </a:ln>
        </p:spPr>
      </p:pic>
      <p:sp>
        <p:nvSpPr>
          <p:cNvPr id="629" name="Google Shape;629;p50"/>
          <p:cNvSpPr txBox="1">
            <a:spLocks noGrp="1"/>
          </p:cNvSpPr>
          <p:nvPr>
            <p:ph type="title"/>
          </p:nvPr>
        </p:nvSpPr>
        <p:spPr>
          <a:xfrm>
            <a:off x="1677497" y="1780413"/>
            <a:ext cx="5345938" cy="814517"/>
          </a:xfrm>
          <a:prstGeom prst="rect">
            <a:avLst/>
          </a:prstGeom>
        </p:spPr>
        <p:txBody>
          <a:bodyPr spcFirstLastPara="1" wrap="square" lIns="91425" tIns="91425" rIns="91425" bIns="91425" anchor="t" anchorCtr="0">
            <a:noAutofit/>
          </a:bodyPr>
          <a:lstStyle/>
          <a:p>
            <a:pPr lvl="0"/>
            <a:r>
              <a:rPr lang="en-US" sz="1700" dirty="0"/>
              <a:t>Completing college offers life-long benefits including increased confidence and sense of self.</a:t>
            </a:r>
          </a:p>
        </p:txBody>
      </p:sp>
      <p:sp>
        <p:nvSpPr>
          <p:cNvPr id="632" name="Google Shape;632;p50"/>
          <p:cNvSpPr/>
          <p:nvPr/>
        </p:nvSpPr>
        <p:spPr>
          <a:xfrm rot="16388680">
            <a:off x="3979530" y="345986"/>
            <a:ext cx="45625" cy="1140700"/>
          </a:xfrm>
          <a:custGeom>
            <a:avLst/>
            <a:gdLst/>
            <a:ahLst/>
            <a:cxnLst/>
            <a:rect l="l" t="t" r="r" b="b"/>
            <a:pathLst>
              <a:path w="1825" h="45628" extrusionOk="0">
                <a:moveTo>
                  <a:pt x="0" y="0"/>
                </a:moveTo>
                <a:cubicBezTo>
                  <a:pt x="0" y="15221"/>
                  <a:pt x="1825" y="30407"/>
                  <a:pt x="1825" y="45628"/>
                </a:cubicBezTo>
              </a:path>
            </a:pathLst>
          </a:custGeom>
          <a:noFill/>
          <a:ln w="28575" cap="flat" cmpd="sng">
            <a:solidFill>
              <a:schemeClr val="accent2"/>
            </a:solidFill>
            <a:prstDash val="solid"/>
            <a:round/>
            <a:headEnd type="none" w="med" len="med"/>
            <a:tailEnd type="none" w="med" len="med"/>
          </a:ln>
        </p:spPr>
      </p:sp>
      <p:sp>
        <p:nvSpPr>
          <p:cNvPr id="636" name="Google Shape;636;p50"/>
          <p:cNvSpPr/>
          <p:nvPr/>
        </p:nvSpPr>
        <p:spPr>
          <a:xfrm>
            <a:off x="6917988" y="3958438"/>
            <a:ext cx="1834069" cy="45719"/>
          </a:xfrm>
          <a:custGeom>
            <a:avLst/>
            <a:gdLst/>
            <a:ahLst/>
            <a:cxnLst/>
            <a:rect l="l" t="t" r="r" b="b"/>
            <a:pathLst>
              <a:path w="47819" h="1095" extrusionOk="0">
                <a:moveTo>
                  <a:pt x="47819" y="1095"/>
                </a:moveTo>
                <a:cubicBezTo>
                  <a:pt x="31875" y="1095"/>
                  <a:pt x="15944" y="0"/>
                  <a:pt x="0" y="0"/>
                </a:cubicBezTo>
              </a:path>
            </a:pathLst>
          </a:custGeom>
          <a:noFill/>
          <a:ln w="38100" cap="flat" cmpd="sng">
            <a:solidFill>
              <a:schemeClr val="accent2"/>
            </a:solidFill>
            <a:prstDash val="solid"/>
            <a:round/>
            <a:headEnd type="none" w="med" len="med"/>
            <a:tailEnd type="triangle" w="med" len="med"/>
          </a:ln>
        </p:spPr>
      </p:sp>
      <p:sp>
        <p:nvSpPr>
          <p:cNvPr id="637" name="Google Shape;637;p50"/>
          <p:cNvSpPr/>
          <p:nvPr/>
        </p:nvSpPr>
        <p:spPr>
          <a:xfrm>
            <a:off x="6917988" y="2961674"/>
            <a:ext cx="1656315" cy="45719"/>
          </a:xfrm>
          <a:custGeom>
            <a:avLst/>
            <a:gdLst/>
            <a:ahLst/>
            <a:cxnLst/>
            <a:rect l="l" t="t" r="r" b="b"/>
            <a:pathLst>
              <a:path w="47819" h="1095" extrusionOk="0">
                <a:moveTo>
                  <a:pt x="47819" y="1095"/>
                </a:moveTo>
                <a:cubicBezTo>
                  <a:pt x="31875" y="1095"/>
                  <a:pt x="15944" y="0"/>
                  <a:pt x="0" y="0"/>
                </a:cubicBezTo>
              </a:path>
            </a:pathLst>
          </a:custGeom>
          <a:noFill/>
          <a:ln w="38100" cap="flat" cmpd="sng">
            <a:solidFill>
              <a:schemeClr val="accent2"/>
            </a:solidFill>
            <a:prstDash val="solid"/>
            <a:round/>
            <a:headEnd type="none" w="med" len="med"/>
            <a:tailEnd type="triangle" w="med" len="med"/>
          </a:ln>
        </p:spPr>
      </p:sp>
      <p:sp>
        <p:nvSpPr>
          <p:cNvPr id="638" name="Google Shape;638;p50"/>
          <p:cNvSpPr/>
          <p:nvPr/>
        </p:nvSpPr>
        <p:spPr>
          <a:xfrm flipV="1">
            <a:off x="6917989" y="1921073"/>
            <a:ext cx="1656314" cy="45719"/>
          </a:xfrm>
          <a:custGeom>
            <a:avLst/>
            <a:gdLst/>
            <a:ahLst/>
            <a:cxnLst/>
            <a:rect l="l" t="t" r="r" b="b"/>
            <a:pathLst>
              <a:path w="47819" h="1095" extrusionOk="0">
                <a:moveTo>
                  <a:pt x="47819" y="1095"/>
                </a:moveTo>
                <a:cubicBezTo>
                  <a:pt x="31875" y="1095"/>
                  <a:pt x="15944" y="0"/>
                  <a:pt x="0" y="0"/>
                </a:cubicBezTo>
              </a:path>
            </a:pathLst>
          </a:custGeom>
          <a:noFill/>
          <a:ln w="38100" cap="flat" cmpd="sng">
            <a:solidFill>
              <a:schemeClr val="accent2"/>
            </a:solidFill>
            <a:prstDash val="solid"/>
            <a:round/>
            <a:headEnd type="none" w="med" len="med"/>
            <a:tailEnd type="triangle" w="med" len="med"/>
          </a:ln>
        </p:spPr>
      </p:sp>
      <p:sp>
        <p:nvSpPr>
          <p:cNvPr id="42" name="Google Shape;629;p50">
            <a:extLst>
              <a:ext uri="{FF2B5EF4-FFF2-40B4-BE49-F238E27FC236}">
                <a16:creationId xmlns:a16="http://schemas.microsoft.com/office/drawing/2014/main" id="{64CE8996-5467-0746-B188-287620A846F3}"/>
              </a:ext>
            </a:extLst>
          </p:cNvPr>
          <p:cNvSpPr txBox="1">
            <a:spLocks/>
          </p:cNvSpPr>
          <p:nvPr/>
        </p:nvSpPr>
        <p:spPr>
          <a:xfrm>
            <a:off x="1658418" y="2621709"/>
            <a:ext cx="5345939" cy="10277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Architects Daughter"/>
              <a:buNone/>
              <a:defRPr sz="24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pPr lvl="0"/>
            <a:r>
              <a:rPr lang="en-US" sz="1700" dirty="0"/>
              <a:t>Education can help to strengthen our impact on our family, community, and the world.</a:t>
            </a:r>
          </a:p>
        </p:txBody>
      </p:sp>
      <p:sp>
        <p:nvSpPr>
          <p:cNvPr id="44" name="Google Shape;629;p50">
            <a:extLst>
              <a:ext uri="{FF2B5EF4-FFF2-40B4-BE49-F238E27FC236}">
                <a16:creationId xmlns:a16="http://schemas.microsoft.com/office/drawing/2014/main" id="{47EAE5D0-ABB8-2048-85E0-FB86AAB73C45}"/>
              </a:ext>
            </a:extLst>
          </p:cNvPr>
          <p:cNvSpPr txBox="1">
            <a:spLocks/>
          </p:cNvSpPr>
          <p:nvPr/>
        </p:nvSpPr>
        <p:spPr>
          <a:xfrm>
            <a:off x="1658418" y="4671730"/>
            <a:ext cx="5437326" cy="87022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Architects Daughter"/>
              <a:buNone/>
              <a:defRPr sz="24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pPr lvl="0"/>
            <a:r>
              <a:rPr lang="en-US" sz="1700" dirty="0"/>
              <a:t>Be a #GoalGetter By Setting S.M.A.R.T. Goals!</a:t>
            </a:r>
          </a:p>
          <a:p>
            <a:pPr lvl="0" algn="ctr"/>
            <a:endParaRPr lang="en-US" sz="1700" dirty="0"/>
          </a:p>
        </p:txBody>
      </p:sp>
      <p:sp>
        <p:nvSpPr>
          <p:cNvPr id="14" name="Google Shape;629;p50">
            <a:extLst>
              <a:ext uri="{FF2B5EF4-FFF2-40B4-BE49-F238E27FC236}">
                <a16:creationId xmlns:a16="http://schemas.microsoft.com/office/drawing/2014/main" id="{0CEB463D-AC13-5C4B-B29B-C488159CB482}"/>
              </a:ext>
            </a:extLst>
          </p:cNvPr>
          <p:cNvSpPr txBox="1">
            <a:spLocks/>
          </p:cNvSpPr>
          <p:nvPr/>
        </p:nvSpPr>
        <p:spPr>
          <a:xfrm>
            <a:off x="1617288" y="3553679"/>
            <a:ext cx="5406145" cy="14450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Architects Daughter"/>
              <a:buNone/>
              <a:defRPr sz="24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pPr lvl="0"/>
            <a:r>
              <a:rPr lang="en-US" sz="1700" dirty="0"/>
              <a:t>It is important to decide now to complete college and create a plan to do so. </a:t>
            </a:r>
          </a:p>
          <a:p>
            <a:pPr lvl="0" algn="ctr"/>
            <a:endParaRPr lang="en-US" sz="1700" dirty="0"/>
          </a:p>
        </p:txBody>
      </p:sp>
      <p:sp>
        <p:nvSpPr>
          <p:cNvPr id="15" name="Google Shape;636;p50">
            <a:extLst>
              <a:ext uri="{FF2B5EF4-FFF2-40B4-BE49-F238E27FC236}">
                <a16:creationId xmlns:a16="http://schemas.microsoft.com/office/drawing/2014/main" id="{FDB16FE8-3549-604D-9D5C-1818DF86B54E}"/>
              </a:ext>
            </a:extLst>
          </p:cNvPr>
          <p:cNvSpPr/>
          <p:nvPr/>
        </p:nvSpPr>
        <p:spPr>
          <a:xfrm>
            <a:off x="7004357" y="4952969"/>
            <a:ext cx="1770618" cy="45719"/>
          </a:xfrm>
          <a:custGeom>
            <a:avLst/>
            <a:gdLst/>
            <a:ahLst/>
            <a:cxnLst/>
            <a:rect l="l" t="t" r="r" b="b"/>
            <a:pathLst>
              <a:path w="47819" h="1095" extrusionOk="0">
                <a:moveTo>
                  <a:pt x="47819" y="1095"/>
                </a:moveTo>
                <a:cubicBezTo>
                  <a:pt x="31875" y="1095"/>
                  <a:pt x="15944" y="0"/>
                  <a:pt x="0" y="0"/>
                </a:cubicBezTo>
              </a:path>
            </a:pathLst>
          </a:custGeom>
          <a:noFill/>
          <a:ln w="38100" cap="flat" cmpd="sng">
            <a:solidFill>
              <a:schemeClr val="accent2"/>
            </a:solidFill>
            <a:prstDash val="solid"/>
            <a:round/>
            <a:headEnd type="none" w="med" len="med"/>
            <a:tailEnd type="triangle" w="med" len="med"/>
          </a:ln>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pSp>
        <p:nvGrpSpPr>
          <p:cNvPr id="199" name="Google Shape;199;p37"/>
          <p:cNvGrpSpPr/>
          <p:nvPr/>
        </p:nvGrpSpPr>
        <p:grpSpPr>
          <a:xfrm>
            <a:off x="569782" y="-1689497"/>
            <a:ext cx="4918974" cy="6507973"/>
            <a:chOff x="557052" y="-1733075"/>
            <a:chExt cx="4918974" cy="6507973"/>
          </a:xfrm>
        </p:grpSpPr>
        <p:pic>
          <p:nvPicPr>
            <p:cNvPr id="200" name="Google Shape;200;p37"/>
            <p:cNvPicPr preferRelativeResize="0"/>
            <p:nvPr/>
          </p:nvPicPr>
          <p:blipFill>
            <a:blip r:embed="rId3">
              <a:alphaModFix/>
            </a:blip>
            <a:stretch>
              <a:fillRect/>
            </a:stretch>
          </p:blipFill>
          <p:spPr>
            <a:xfrm>
              <a:off x="557052" y="-1733075"/>
              <a:ext cx="4918974" cy="6507973"/>
            </a:xfrm>
            <a:prstGeom prst="rect">
              <a:avLst/>
            </a:prstGeom>
            <a:noFill/>
            <a:ln>
              <a:noFill/>
            </a:ln>
          </p:spPr>
        </p:pic>
        <p:grpSp>
          <p:nvGrpSpPr>
            <p:cNvPr id="201" name="Google Shape;201;p37"/>
            <p:cNvGrpSpPr/>
            <p:nvPr/>
          </p:nvGrpSpPr>
          <p:grpSpPr>
            <a:xfrm>
              <a:off x="1490463" y="-1358760"/>
              <a:ext cx="3642225" cy="5714463"/>
              <a:chOff x="1490463" y="-1358760"/>
              <a:chExt cx="3642225" cy="5714463"/>
            </a:xfrm>
          </p:grpSpPr>
          <p:cxnSp>
            <p:nvCxnSpPr>
              <p:cNvPr id="202" name="Google Shape;202;p37"/>
              <p:cNvCxnSpPr/>
              <p:nvPr/>
            </p:nvCxnSpPr>
            <p:spPr>
              <a:xfrm>
                <a:off x="1490463" y="1111024"/>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03" name="Google Shape;203;p37"/>
              <p:cNvCxnSpPr/>
              <p:nvPr/>
            </p:nvCxnSpPr>
            <p:spPr>
              <a:xfrm>
                <a:off x="1490463" y="1522662"/>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04" name="Google Shape;204;p37"/>
              <p:cNvCxnSpPr/>
              <p:nvPr/>
            </p:nvCxnSpPr>
            <p:spPr>
              <a:xfrm>
                <a:off x="1490463" y="1934299"/>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05" name="Google Shape;205;p37"/>
              <p:cNvCxnSpPr/>
              <p:nvPr/>
            </p:nvCxnSpPr>
            <p:spPr>
              <a:xfrm>
                <a:off x="1490463" y="2345937"/>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06" name="Google Shape;206;p37"/>
              <p:cNvCxnSpPr/>
              <p:nvPr/>
            </p:nvCxnSpPr>
            <p:spPr>
              <a:xfrm>
                <a:off x="1490463" y="2757574"/>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07" name="Google Shape;207;p37"/>
              <p:cNvCxnSpPr/>
              <p:nvPr/>
            </p:nvCxnSpPr>
            <p:spPr>
              <a:xfrm>
                <a:off x="1490463" y="3169212"/>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08" name="Google Shape;208;p37"/>
              <p:cNvCxnSpPr/>
              <p:nvPr/>
            </p:nvCxnSpPr>
            <p:spPr>
              <a:xfrm>
                <a:off x="1490463" y="3532428"/>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09" name="Google Shape;209;p37"/>
              <p:cNvCxnSpPr/>
              <p:nvPr/>
            </p:nvCxnSpPr>
            <p:spPr>
              <a:xfrm>
                <a:off x="1490463" y="3944065"/>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10" name="Google Shape;210;p37"/>
              <p:cNvCxnSpPr/>
              <p:nvPr/>
            </p:nvCxnSpPr>
            <p:spPr>
              <a:xfrm>
                <a:off x="1490463" y="4355703"/>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11" name="Google Shape;211;p37"/>
              <p:cNvCxnSpPr/>
              <p:nvPr/>
            </p:nvCxnSpPr>
            <p:spPr>
              <a:xfrm>
                <a:off x="1524288" y="-123872"/>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12" name="Google Shape;212;p37"/>
              <p:cNvCxnSpPr/>
              <p:nvPr/>
            </p:nvCxnSpPr>
            <p:spPr>
              <a:xfrm>
                <a:off x="1524288" y="287765"/>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13" name="Google Shape;213;p37"/>
              <p:cNvCxnSpPr/>
              <p:nvPr/>
            </p:nvCxnSpPr>
            <p:spPr>
              <a:xfrm>
                <a:off x="1524288" y="699403"/>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14" name="Google Shape;214;p37"/>
              <p:cNvCxnSpPr/>
              <p:nvPr/>
            </p:nvCxnSpPr>
            <p:spPr>
              <a:xfrm>
                <a:off x="1490463" y="-535501"/>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15" name="Google Shape;215;p37"/>
              <p:cNvCxnSpPr/>
              <p:nvPr/>
            </p:nvCxnSpPr>
            <p:spPr>
              <a:xfrm>
                <a:off x="1524288" y="-1358760"/>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16" name="Google Shape;216;p37"/>
              <p:cNvCxnSpPr/>
              <p:nvPr/>
            </p:nvCxnSpPr>
            <p:spPr>
              <a:xfrm>
                <a:off x="1524288" y="-947122"/>
                <a:ext cx="3608400" cy="0"/>
              </a:xfrm>
              <a:prstGeom prst="straightConnector1">
                <a:avLst/>
              </a:prstGeom>
              <a:noFill/>
              <a:ln w="9525" cap="flat" cmpd="sng">
                <a:solidFill>
                  <a:srgbClr val="D0E0E3"/>
                </a:solidFill>
                <a:prstDash val="solid"/>
                <a:round/>
                <a:headEnd type="none" w="med" len="med"/>
                <a:tailEnd type="none" w="med" len="med"/>
              </a:ln>
            </p:spPr>
          </p:cxnSp>
        </p:grpSp>
      </p:grpSp>
      <p:sp>
        <p:nvSpPr>
          <p:cNvPr id="217" name="Google Shape;217;p37"/>
          <p:cNvSpPr/>
          <p:nvPr/>
        </p:nvSpPr>
        <p:spPr>
          <a:xfrm>
            <a:off x="3347287" y="2615631"/>
            <a:ext cx="1402200" cy="274200"/>
          </a:xfrm>
          <a:prstGeom prst="rect">
            <a:avLst/>
          </a:prstGeom>
          <a:solidFill>
            <a:srgbClr val="FFE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 name="Google Shape;218;p37"/>
          <p:cNvSpPr txBox="1">
            <a:spLocks noGrp="1"/>
          </p:cNvSpPr>
          <p:nvPr>
            <p:ph type="ctrTitle"/>
          </p:nvPr>
        </p:nvSpPr>
        <p:spPr>
          <a:xfrm>
            <a:off x="2934473" y="3265331"/>
            <a:ext cx="3187500" cy="786000"/>
          </a:xfrm>
          <a:prstGeom prst="rect">
            <a:avLst/>
          </a:prstGeom>
        </p:spPr>
        <p:txBody>
          <a:bodyPr spcFirstLastPara="1" wrap="square" lIns="91425" tIns="91425" rIns="91425" bIns="91425" anchor="t" anchorCtr="0">
            <a:noAutofit/>
          </a:bodyPr>
          <a:lstStyle/>
          <a:p>
            <a:pPr lvl="0"/>
            <a:r>
              <a:rPr lang="en" dirty="0"/>
              <a:t>—</a:t>
            </a:r>
            <a:r>
              <a:rPr lang="en-US" dirty="0"/>
              <a:t>Malala Yousafzai</a:t>
            </a:r>
            <a:endParaRPr dirty="0"/>
          </a:p>
        </p:txBody>
      </p:sp>
      <p:sp>
        <p:nvSpPr>
          <p:cNvPr id="219" name="Google Shape;219;p37"/>
          <p:cNvSpPr txBox="1">
            <a:spLocks noGrp="1"/>
          </p:cNvSpPr>
          <p:nvPr>
            <p:ph type="subTitle" idx="1"/>
          </p:nvPr>
        </p:nvSpPr>
        <p:spPr>
          <a:xfrm>
            <a:off x="1472933" y="315394"/>
            <a:ext cx="3864656" cy="2517000"/>
          </a:xfrm>
          <a:prstGeom prst="rect">
            <a:avLst/>
          </a:prstGeom>
        </p:spPr>
        <p:txBody>
          <a:bodyPr spcFirstLastPara="1" wrap="square" lIns="91425" tIns="91425" rIns="91425" bIns="91425" anchor="t" anchorCtr="0">
            <a:noAutofit/>
          </a:bodyPr>
          <a:lstStyle/>
          <a:p>
            <a:pPr marL="0" lvl="0" indent="0"/>
            <a:r>
              <a:rPr lang="en" dirty="0"/>
              <a:t>“</a:t>
            </a:r>
            <a:r>
              <a:rPr lang="en-US" dirty="0"/>
              <a:t>The content of a book holds the power of education and it is with this power that we can shape our future and change lives. </a:t>
            </a:r>
            <a:r>
              <a:rPr lang="en" dirty="0"/>
              <a:t>” </a:t>
            </a:r>
            <a:endParaRPr dirty="0"/>
          </a:p>
        </p:txBody>
      </p:sp>
      <p:pic>
        <p:nvPicPr>
          <p:cNvPr id="220" name="Google Shape;220;p37"/>
          <p:cNvPicPr preferRelativeResize="0"/>
          <p:nvPr/>
        </p:nvPicPr>
        <p:blipFill>
          <a:blip r:embed="rId4"/>
          <a:srcRect/>
          <a:stretch/>
        </p:blipFill>
        <p:spPr>
          <a:xfrm rot="806186">
            <a:off x="5862334" y="1300989"/>
            <a:ext cx="2926080" cy="1737360"/>
          </a:xfrm>
          <a:prstGeom prst="rect">
            <a:avLst/>
          </a:prstGeom>
          <a:noFill/>
          <a:ln w="152400" cap="flat" cmpd="sng">
            <a:solidFill>
              <a:srgbClr val="FFFFFF"/>
            </a:solidFill>
            <a:prstDash val="solid"/>
            <a:round/>
            <a:headEnd type="none" w="sm" len="sm"/>
            <a:tailEnd type="none" w="sm" len="sm"/>
          </a:ln>
        </p:spPr>
      </p:pic>
      <p:pic>
        <p:nvPicPr>
          <p:cNvPr id="221" name="Google Shape;221;p37"/>
          <p:cNvPicPr preferRelativeResize="0"/>
          <p:nvPr/>
        </p:nvPicPr>
        <p:blipFill>
          <a:blip r:embed="rId5">
            <a:alphaModFix/>
          </a:blip>
          <a:stretch>
            <a:fillRect/>
          </a:stretch>
        </p:blipFill>
        <p:spPr>
          <a:xfrm>
            <a:off x="5924429" y="587906"/>
            <a:ext cx="778926" cy="79379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pSp>
        <p:nvGrpSpPr>
          <p:cNvPr id="199" name="Google Shape;199;p37"/>
          <p:cNvGrpSpPr/>
          <p:nvPr/>
        </p:nvGrpSpPr>
        <p:grpSpPr>
          <a:xfrm>
            <a:off x="569782" y="-1689497"/>
            <a:ext cx="4918974" cy="6507973"/>
            <a:chOff x="557052" y="-1733075"/>
            <a:chExt cx="4918974" cy="6507973"/>
          </a:xfrm>
        </p:grpSpPr>
        <p:pic>
          <p:nvPicPr>
            <p:cNvPr id="200" name="Google Shape;200;p37"/>
            <p:cNvPicPr preferRelativeResize="0"/>
            <p:nvPr/>
          </p:nvPicPr>
          <p:blipFill>
            <a:blip r:embed="rId3">
              <a:alphaModFix/>
            </a:blip>
            <a:stretch>
              <a:fillRect/>
            </a:stretch>
          </p:blipFill>
          <p:spPr>
            <a:xfrm>
              <a:off x="557052" y="-1733075"/>
              <a:ext cx="4918974" cy="6507973"/>
            </a:xfrm>
            <a:prstGeom prst="rect">
              <a:avLst/>
            </a:prstGeom>
            <a:noFill/>
            <a:ln>
              <a:noFill/>
            </a:ln>
          </p:spPr>
        </p:pic>
        <p:grpSp>
          <p:nvGrpSpPr>
            <p:cNvPr id="201" name="Google Shape;201;p37"/>
            <p:cNvGrpSpPr/>
            <p:nvPr/>
          </p:nvGrpSpPr>
          <p:grpSpPr>
            <a:xfrm>
              <a:off x="1490463" y="-1358760"/>
              <a:ext cx="3642225" cy="5714463"/>
              <a:chOff x="1490463" y="-1358760"/>
              <a:chExt cx="3642225" cy="5714463"/>
            </a:xfrm>
          </p:grpSpPr>
          <p:cxnSp>
            <p:nvCxnSpPr>
              <p:cNvPr id="202" name="Google Shape;202;p37"/>
              <p:cNvCxnSpPr/>
              <p:nvPr/>
            </p:nvCxnSpPr>
            <p:spPr>
              <a:xfrm>
                <a:off x="1490463" y="1111024"/>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03" name="Google Shape;203;p37"/>
              <p:cNvCxnSpPr/>
              <p:nvPr/>
            </p:nvCxnSpPr>
            <p:spPr>
              <a:xfrm>
                <a:off x="1490463" y="1522662"/>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04" name="Google Shape;204;p37"/>
              <p:cNvCxnSpPr/>
              <p:nvPr/>
            </p:nvCxnSpPr>
            <p:spPr>
              <a:xfrm>
                <a:off x="1490463" y="1934299"/>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05" name="Google Shape;205;p37"/>
              <p:cNvCxnSpPr/>
              <p:nvPr/>
            </p:nvCxnSpPr>
            <p:spPr>
              <a:xfrm>
                <a:off x="1490463" y="2345937"/>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06" name="Google Shape;206;p37"/>
              <p:cNvCxnSpPr/>
              <p:nvPr/>
            </p:nvCxnSpPr>
            <p:spPr>
              <a:xfrm>
                <a:off x="1490463" y="2757574"/>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07" name="Google Shape;207;p37"/>
              <p:cNvCxnSpPr/>
              <p:nvPr/>
            </p:nvCxnSpPr>
            <p:spPr>
              <a:xfrm>
                <a:off x="1490463" y="3169212"/>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08" name="Google Shape;208;p37"/>
              <p:cNvCxnSpPr/>
              <p:nvPr/>
            </p:nvCxnSpPr>
            <p:spPr>
              <a:xfrm>
                <a:off x="1490463" y="3532428"/>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09" name="Google Shape;209;p37"/>
              <p:cNvCxnSpPr/>
              <p:nvPr/>
            </p:nvCxnSpPr>
            <p:spPr>
              <a:xfrm>
                <a:off x="1490463" y="3944065"/>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10" name="Google Shape;210;p37"/>
              <p:cNvCxnSpPr/>
              <p:nvPr/>
            </p:nvCxnSpPr>
            <p:spPr>
              <a:xfrm>
                <a:off x="1490463" y="4355703"/>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11" name="Google Shape;211;p37"/>
              <p:cNvCxnSpPr/>
              <p:nvPr/>
            </p:nvCxnSpPr>
            <p:spPr>
              <a:xfrm>
                <a:off x="1524288" y="-123872"/>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12" name="Google Shape;212;p37"/>
              <p:cNvCxnSpPr/>
              <p:nvPr/>
            </p:nvCxnSpPr>
            <p:spPr>
              <a:xfrm>
                <a:off x="1524288" y="287765"/>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13" name="Google Shape;213;p37"/>
              <p:cNvCxnSpPr/>
              <p:nvPr/>
            </p:nvCxnSpPr>
            <p:spPr>
              <a:xfrm>
                <a:off x="1524288" y="699403"/>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14" name="Google Shape;214;p37"/>
              <p:cNvCxnSpPr/>
              <p:nvPr/>
            </p:nvCxnSpPr>
            <p:spPr>
              <a:xfrm>
                <a:off x="1490463" y="-535501"/>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15" name="Google Shape;215;p37"/>
              <p:cNvCxnSpPr/>
              <p:nvPr/>
            </p:nvCxnSpPr>
            <p:spPr>
              <a:xfrm>
                <a:off x="1524288" y="-1358760"/>
                <a:ext cx="3608400" cy="0"/>
              </a:xfrm>
              <a:prstGeom prst="straightConnector1">
                <a:avLst/>
              </a:prstGeom>
              <a:noFill/>
              <a:ln w="9525" cap="flat" cmpd="sng">
                <a:solidFill>
                  <a:srgbClr val="D0E0E3"/>
                </a:solidFill>
                <a:prstDash val="solid"/>
                <a:round/>
                <a:headEnd type="none" w="med" len="med"/>
                <a:tailEnd type="none" w="med" len="med"/>
              </a:ln>
            </p:spPr>
          </p:cxnSp>
          <p:cxnSp>
            <p:nvCxnSpPr>
              <p:cNvPr id="216" name="Google Shape;216;p37"/>
              <p:cNvCxnSpPr/>
              <p:nvPr/>
            </p:nvCxnSpPr>
            <p:spPr>
              <a:xfrm>
                <a:off x="1524288" y="-947122"/>
                <a:ext cx="3608400" cy="0"/>
              </a:xfrm>
              <a:prstGeom prst="straightConnector1">
                <a:avLst/>
              </a:prstGeom>
              <a:noFill/>
              <a:ln w="9525" cap="flat" cmpd="sng">
                <a:solidFill>
                  <a:srgbClr val="D0E0E3"/>
                </a:solidFill>
                <a:prstDash val="solid"/>
                <a:round/>
                <a:headEnd type="none" w="med" len="med"/>
                <a:tailEnd type="none" w="med" len="med"/>
              </a:ln>
            </p:spPr>
          </p:cxnSp>
        </p:grpSp>
      </p:grpSp>
      <p:sp>
        <p:nvSpPr>
          <p:cNvPr id="217" name="Google Shape;217;p37"/>
          <p:cNvSpPr/>
          <p:nvPr/>
        </p:nvSpPr>
        <p:spPr>
          <a:xfrm>
            <a:off x="3702065" y="1759807"/>
            <a:ext cx="1402200" cy="274200"/>
          </a:xfrm>
          <a:prstGeom prst="rect">
            <a:avLst/>
          </a:prstGeom>
          <a:solidFill>
            <a:srgbClr val="FFE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 name="Google Shape;218;p37"/>
          <p:cNvSpPr txBox="1">
            <a:spLocks noGrp="1"/>
          </p:cNvSpPr>
          <p:nvPr>
            <p:ph type="ctrTitle"/>
          </p:nvPr>
        </p:nvSpPr>
        <p:spPr>
          <a:xfrm>
            <a:off x="2150089" y="2459320"/>
            <a:ext cx="3187500" cy="786000"/>
          </a:xfrm>
          <a:prstGeom prst="rect">
            <a:avLst/>
          </a:prstGeom>
        </p:spPr>
        <p:txBody>
          <a:bodyPr spcFirstLastPara="1" wrap="square" lIns="91425" tIns="91425" rIns="91425" bIns="91425" anchor="t" anchorCtr="0">
            <a:noAutofit/>
          </a:bodyPr>
          <a:lstStyle/>
          <a:p>
            <a:pPr lvl="0"/>
            <a:r>
              <a:rPr lang="en" dirty="0"/>
              <a:t>— Archbishop </a:t>
            </a:r>
            <a:r>
              <a:rPr lang="en-US" dirty="0"/>
              <a:t>Desmond Tutu</a:t>
            </a:r>
            <a:endParaRPr dirty="0"/>
          </a:p>
        </p:txBody>
      </p:sp>
      <p:sp>
        <p:nvSpPr>
          <p:cNvPr id="219" name="Google Shape;219;p37"/>
          <p:cNvSpPr txBox="1">
            <a:spLocks noGrp="1"/>
          </p:cNvSpPr>
          <p:nvPr>
            <p:ph type="subTitle" idx="1"/>
          </p:nvPr>
        </p:nvSpPr>
        <p:spPr>
          <a:xfrm>
            <a:off x="1472933" y="315394"/>
            <a:ext cx="3864656" cy="2517000"/>
          </a:xfrm>
          <a:prstGeom prst="rect">
            <a:avLst/>
          </a:prstGeom>
        </p:spPr>
        <p:txBody>
          <a:bodyPr spcFirstLastPara="1" wrap="square" lIns="91425" tIns="91425" rIns="91425" bIns="91425" anchor="t" anchorCtr="0">
            <a:noAutofit/>
          </a:bodyPr>
          <a:lstStyle/>
          <a:p>
            <a:pPr marL="0" lvl="0" indent="0"/>
            <a:r>
              <a:rPr lang="en-US" dirty="0"/>
              <a:t>“If we are going to see real development in the world then our best investment is WOMEN!”</a:t>
            </a:r>
            <a:endParaRPr dirty="0"/>
          </a:p>
        </p:txBody>
      </p:sp>
      <p:pic>
        <p:nvPicPr>
          <p:cNvPr id="220" name="Google Shape;220;p37"/>
          <p:cNvPicPr preferRelativeResize="0"/>
          <p:nvPr/>
        </p:nvPicPr>
        <p:blipFill>
          <a:blip r:embed="rId4"/>
          <a:srcRect/>
          <a:stretch/>
        </p:blipFill>
        <p:spPr>
          <a:xfrm rot="806186">
            <a:off x="6095704" y="1356200"/>
            <a:ext cx="2194560" cy="2743200"/>
          </a:xfrm>
          <a:prstGeom prst="rect">
            <a:avLst/>
          </a:prstGeom>
          <a:noFill/>
          <a:ln w="152400" cap="flat" cmpd="sng">
            <a:solidFill>
              <a:srgbClr val="FFFFFF"/>
            </a:solidFill>
            <a:prstDash val="solid"/>
            <a:round/>
            <a:headEnd type="none" w="sm" len="sm"/>
            <a:tailEnd type="none" w="sm" len="sm"/>
          </a:ln>
        </p:spPr>
      </p:pic>
      <p:pic>
        <p:nvPicPr>
          <p:cNvPr id="221" name="Google Shape;221;p37"/>
          <p:cNvPicPr preferRelativeResize="0"/>
          <p:nvPr/>
        </p:nvPicPr>
        <p:blipFill>
          <a:blip r:embed="rId5">
            <a:alphaModFix/>
          </a:blip>
          <a:stretch>
            <a:fillRect/>
          </a:stretch>
        </p:blipFill>
        <p:spPr>
          <a:xfrm>
            <a:off x="6340122" y="826671"/>
            <a:ext cx="778926" cy="793795"/>
          </a:xfrm>
          <a:prstGeom prst="rect">
            <a:avLst/>
          </a:prstGeom>
          <a:noFill/>
          <a:ln>
            <a:noFill/>
          </a:ln>
        </p:spPr>
      </p:pic>
    </p:spTree>
    <p:extLst>
      <p:ext uri="{BB962C8B-B14F-4D97-AF65-F5344CB8AC3E}">
        <p14:creationId xmlns:p14="http://schemas.microsoft.com/office/powerpoint/2010/main" val="21031685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155456-EDDF-2F43-9064-875EB1F07AD9}"/>
              </a:ext>
            </a:extLst>
          </p:cNvPr>
          <p:cNvSpPr/>
          <p:nvPr/>
        </p:nvSpPr>
        <p:spPr>
          <a:xfrm>
            <a:off x="313758" y="815113"/>
            <a:ext cx="5041766" cy="461665"/>
          </a:xfrm>
          <a:prstGeom prst="rect">
            <a:avLst/>
          </a:prstGeom>
        </p:spPr>
        <p:txBody>
          <a:bodyPr wrap="none">
            <a:spAutoFit/>
          </a:bodyPr>
          <a:lstStyle/>
          <a:p>
            <a:pPr algn="ctr"/>
            <a:r>
              <a:rPr lang="en-US" sz="2400" b="1" dirty="0">
                <a:solidFill>
                  <a:srgbClr val="3899D3"/>
                </a:solidFill>
              </a:rPr>
              <a:t>This resource was created by the</a:t>
            </a:r>
          </a:p>
        </p:txBody>
      </p:sp>
      <p:sp>
        <p:nvSpPr>
          <p:cNvPr id="4" name="Google Shape;218;p37">
            <a:extLst>
              <a:ext uri="{FF2B5EF4-FFF2-40B4-BE49-F238E27FC236}">
                <a16:creationId xmlns:a16="http://schemas.microsoft.com/office/drawing/2014/main" id="{B76A3769-A18F-E543-81E7-49CC41ACB532}"/>
              </a:ext>
            </a:extLst>
          </p:cNvPr>
          <p:cNvSpPr txBox="1">
            <a:spLocks/>
          </p:cNvSpPr>
          <p:nvPr/>
        </p:nvSpPr>
        <p:spPr>
          <a:xfrm>
            <a:off x="141732" y="3943204"/>
            <a:ext cx="8860536" cy="59851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Architects Daughter"/>
              <a:buNone/>
              <a:defRPr sz="24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pPr algn="ctr"/>
            <a:r>
              <a:rPr lang="en-US" sz="1000" dirty="0">
                <a:latin typeface="+mj-lt"/>
                <a:cs typeface="Calibri" panose="020F0502020204030204" pitchFamily="34" charset="0"/>
              </a:rPr>
              <a:t>Thanks to Wheeler Machinery Co. for their generous donation to fund this curriculum. For questions contact </a:t>
            </a:r>
            <a:r>
              <a:rPr lang="en-US" sz="1000" dirty="0" err="1">
                <a:latin typeface="+mj-lt"/>
                <a:cs typeface="Calibri" panose="020F0502020204030204" pitchFamily="34" charset="0"/>
              </a:rPr>
              <a:t>uwlp@usu.edu</a:t>
            </a:r>
            <a:r>
              <a:rPr lang="en-US" sz="1000" dirty="0">
                <a:latin typeface="+mj-lt"/>
                <a:cs typeface="Calibri" panose="020F0502020204030204" pitchFamily="34" charset="0"/>
              </a:rPr>
              <a:t>.</a:t>
            </a:r>
          </a:p>
          <a:p>
            <a:pPr algn="ctr"/>
            <a:endParaRPr lang="en-US" sz="400" dirty="0">
              <a:latin typeface="+mj-lt"/>
              <a:cs typeface="Calibri" panose="020F0502020204030204" pitchFamily="34" charset="0"/>
            </a:endParaRPr>
          </a:p>
          <a:p>
            <a:pPr algn="ctr"/>
            <a:r>
              <a:rPr lang="en-US" sz="1000" dirty="0">
                <a:latin typeface="+mj-lt"/>
                <a:cs typeface="Calibri" panose="020F0502020204030204" pitchFamily="34" charset="0"/>
              </a:rPr>
              <a:t> </a:t>
            </a:r>
            <a:r>
              <a:rPr lang="en-US" sz="1000" i="1" dirty="0">
                <a:latin typeface="+mj-lt"/>
                <a:cs typeface="Calibri" panose="020F0502020204030204" pitchFamily="34" charset="0"/>
              </a:rPr>
              <a:t>Copyright © 2020 Utah Women &amp; Leadership Project &amp; Bonnie Mortensen</a:t>
            </a:r>
          </a:p>
          <a:p>
            <a:endParaRPr lang="en-US" sz="1200" dirty="0"/>
          </a:p>
        </p:txBody>
      </p:sp>
      <p:pic>
        <p:nvPicPr>
          <p:cNvPr id="6" name="Picture 5" descr="A black sign with white text&#10;&#10;Description automatically generated">
            <a:extLst>
              <a:ext uri="{FF2B5EF4-FFF2-40B4-BE49-F238E27FC236}">
                <a16:creationId xmlns:a16="http://schemas.microsoft.com/office/drawing/2014/main" id="{46B93810-D4D3-4A22-A5FD-808F2048951F}"/>
              </a:ext>
            </a:extLst>
          </p:cNvPr>
          <p:cNvPicPr>
            <a:picLocks noChangeAspect="1"/>
          </p:cNvPicPr>
          <p:nvPr/>
        </p:nvPicPr>
        <p:blipFill>
          <a:blip r:embed="rId2"/>
          <a:stretch>
            <a:fillRect/>
          </a:stretch>
        </p:blipFill>
        <p:spPr>
          <a:xfrm>
            <a:off x="684303" y="1860229"/>
            <a:ext cx="7634715" cy="1162728"/>
          </a:xfrm>
          <a:prstGeom prst="rect">
            <a:avLst/>
          </a:prstGeom>
        </p:spPr>
      </p:pic>
    </p:spTree>
    <p:extLst>
      <p:ext uri="{BB962C8B-B14F-4D97-AF65-F5344CB8AC3E}">
        <p14:creationId xmlns:p14="http://schemas.microsoft.com/office/powerpoint/2010/main" val="2540380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39"/>
          <p:cNvPicPr preferRelativeResize="0"/>
          <p:nvPr/>
        </p:nvPicPr>
        <p:blipFill>
          <a:blip r:embed="rId3"/>
          <a:srcRect/>
          <a:stretch/>
        </p:blipFill>
        <p:spPr>
          <a:xfrm>
            <a:off x="1146521" y="3004560"/>
            <a:ext cx="2570669" cy="1712065"/>
          </a:xfrm>
          <a:prstGeom prst="rect">
            <a:avLst/>
          </a:prstGeom>
          <a:noFill/>
          <a:ln w="152400" cap="flat" cmpd="sng">
            <a:solidFill>
              <a:schemeClr val="lt1"/>
            </a:solidFill>
            <a:prstDash val="solid"/>
            <a:round/>
            <a:headEnd type="none" w="sm" len="sm"/>
            <a:tailEnd type="none" w="sm" len="sm"/>
          </a:ln>
        </p:spPr>
      </p:pic>
      <p:grpSp>
        <p:nvGrpSpPr>
          <p:cNvPr id="253" name="Google Shape;253;p39"/>
          <p:cNvGrpSpPr/>
          <p:nvPr/>
        </p:nvGrpSpPr>
        <p:grpSpPr>
          <a:xfrm>
            <a:off x="3644829" y="563201"/>
            <a:ext cx="3174731" cy="4017098"/>
            <a:chOff x="3731290" y="714599"/>
            <a:chExt cx="3038601" cy="3844849"/>
          </a:xfrm>
        </p:grpSpPr>
        <p:sp>
          <p:nvSpPr>
            <p:cNvPr id="254" name="Google Shape;254;p39"/>
            <p:cNvSpPr/>
            <p:nvPr/>
          </p:nvSpPr>
          <p:spPr>
            <a:xfrm rot="465390">
              <a:off x="3731290" y="714599"/>
              <a:ext cx="3038601" cy="3844849"/>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55" name="Google Shape;255;p39"/>
            <p:cNvPicPr preferRelativeResize="0"/>
            <p:nvPr/>
          </p:nvPicPr>
          <p:blipFill>
            <a:blip r:embed="rId4"/>
            <a:srcRect/>
            <a:stretch/>
          </p:blipFill>
          <p:spPr>
            <a:xfrm rot="465411">
              <a:off x="4009244" y="1243308"/>
              <a:ext cx="2658323" cy="1888893"/>
            </a:xfrm>
            <a:prstGeom prst="rect">
              <a:avLst/>
            </a:prstGeom>
            <a:noFill/>
            <a:ln>
              <a:noFill/>
            </a:ln>
          </p:spPr>
        </p:pic>
      </p:grpSp>
      <p:pic>
        <p:nvPicPr>
          <p:cNvPr id="256" name="Google Shape;256;p39"/>
          <p:cNvPicPr preferRelativeResize="0"/>
          <p:nvPr/>
        </p:nvPicPr>
        <p:blipFill>
          <a:blip r:embed="rId5">
            <a:alphaModFix/>
          </a:blip>
          <a:stretch>
            <a:fillRect/>
          </a:stretch>
        </p:blipFill>
        <p:spPr>
          <a:xfrm>
            <a:off x="1615735" y="352481"/>
            <a:ext cx="2204845" cy="2419348"/>
          </a:xfrm>
          <a:prstGeom prst="rect">
            <a:avLst/>
          </a:prstGeom>
          <a:noFill/>
          <a:ln>
            <a:noFill/>
          </a:ln>
        </p:spPr>
      </p:pic>
      <p:sp>
        <p:nvSpPr>
          <p:cNvPr id="257" name="Google Shape;257;p39"/>
          <p:cNvSpPr/>
          <p:nvPr/>
        </p:nvSpPr>
        <p:spPr>
          <a:xfrm>
            <a:off x="2091457" y="1183809"/>
            <a:ext cx="1295930" cy="927121"/>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med" len="med"/>
            <a:tailEnd type="none" w="med" len="med"/>
          </a:ln>
        </p:spPr>
      </p:sp>
      <p:sp>
        <p:nvSpPr>
          <p:cNvPr id="258" name="Google Shape;258;p39"/>
          <p:cNvSpPr txBox="1">
            <a:spLocks noGrp="1"/>
          </p:cNvSpPr>
          <p:nvPr>
            <p:ph type="title"/>
          </p:nvPr>
        </p:nvSpPr>
        <p:spPr>
          <a:xfrm rot="452811">
            <a:off x="3490912" y="3107863"/>
            <a:ext cx="3209989" cy="72087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300" dirty="0"/>
              <a:t>Benefits of A Degree</a:t>
            </a:r>
            <a:endParaRPr sz="2300" dirty="0"/>
          </a:p>
        </p:txBody>
      </p:sp>
      <p:sp>
        <p:nvSpPr>
          <p:cNvPr id="259" name="Google Shape;259;p39"/>
          <p:cNvSpPr txBox="1">
            <a:spLocks noGrp="1"/>
          </p:cNvSpPr>
          <p:nvPr>
            <p:ph type="subTitle" idx="1"/>
          </p:nvPr>
        </p:nvSpPr>
        <p:spPr>
          <a:xfrm rot="464367">
            <a:off x="3418027" y="3792210"/>
            <a:ext cx="3173357" cy="792628"/>
          </a:xfrm>
          <a:prstGeom prst="rect">
            <a:avLst/>
          </a:prstGeom>
        </p:spPr>
        <p:txBody>
          <a:bodyPr spcFirstLastPara="1" wrap="square" lIns="91425" tIns="91425" rIns="91425" bIns="91425" anchor="t" anchorCtr="0">
            <a:noAutofit/>
          </a:bodyPr>
          <a:lstStyle/>
          <a:p>
            <a:pPr marL="0" lvl="0" indent="0"/>
            <a:r>
              <a:rPr lang="en-US" dirty="0"/>
              <a:t>Knowledge is power but completion is the key.</a:t>
            </a:r>
          </a:p>
        </p:txBody>
      </p:sp>
      <p:sp>
        <p:nvSpPr>
          <p:cNvPr id="260" name="Google Shape;260;p39"/>
          <p:cNvSpPr txBox="1">
            <a:spLocks noGrp="1"/>
          </p:cNvSpPr>
          <p:nvPr>
            <p:ph type="title"/>
          </p:nvPr>
        </p:nvSpPr>
        <p:spPr>
          <a:xfrm rot="-513547">
            <a:off x="2136579" y="1264691"/>
            <a:ext cx="1138884" cy="68991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200" dirty="0"/>
              <a:t>01.</a:t>
            </a:r>
            <a:endParaRPr sz="5200" dirty="0"/>
          </a:p>
        </p:txBody>
      </p:sp>
      <p:sp>
        <p:nvSpPr>
          <p:cNvPr id="261" name="Google Shape;261;p39">
            <a:hlinkClick r:id="rId6" action="ppaction://hlinksldjump"/>
          </p:cNvPr>
          <p:cNvSpPr/>
          <p:nvPr/>
        </p:nvSpPr>
        <p:spPr>
          <a:xfrm>
            <a:off x="7472650" y="1240500"/>
            <a:ext cx="1730400" cy="490800"/>
          </a:xfrm>
          <a:prstGeom prst="rect">
            <a:avLst/>
          </a:prstGeom>
          <a:solidFill>
            <a:schemeClr val="accent2"/>
          </a:solidFill>
          <a:ln>
            <a:noFill/>
          </a:ln>
          <a:effectLst>
            <a:outerShdw blurRad="57150" dist="19050" dir="81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2" name="Google Shape;262;p39">
            <a:hlinkClick r:id="rId6" action="ppaction://hlinksldjump"/>
          </p:cNvPr>
          <p:cNvSpPr txBox="1">
            <a:spLocks noGrp="1"/>
          </p:cNvSpPr>
          <p:nvPr>
            <p:ph type="ctrTitle" idx="4294967295"/>
          </p:nvPr>
        </p:nvSpPr>
        <p:spPr>
          <a:xfrm>
            <a:off x="7936400" y="1306200"/>
            <a:ext cx="915900" cy="35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1. Benefits</a:t>
            </a:r>
            <a:endParaRPr sz="1200" dirty="0"/>
          </a:p>
        </p:txBody>
      </p:sp>
      <p:pic>
        <p:nvPicPr>
          <p:cNvPr id="263" name="Google Shape;263;p39">
            <a:hlinkClick r:id="rId7" action="ppaction://hlinksldjump"/>
          </p:cNvPr>
          <p:cNvPicPr preferRelativeResize="0"/>
          <p:nvPr/>
        </p:nvPicPr>
        <p:blipFill rotWithShape="1">
          <a:blip r:embed="rId8">
            <a:alphaModFix/>
          </a:blip>
          <a:srcRect l="32005" t="19826" r="39798" b="9790"/>
          <a:stretch/>
        </p:blipFill>
        <p:spPr>
          <a:xfrm rot="-5400000">
            <a:off x="7824901" y="-395073"/>
            <a:ext cx="1138848" cy="2132299"/>
          </a:xfrm>
          <a:prstGeom prst="rect">
            <a:avLst/>
          </a:prstGeom>
          <a:noFill/>
          <a:ln>
            <a:noFill/>
          </a:ln>
        </p:spPr>
      </p:pic>
      <p:sp>
        <p:nvSpPr>
          <p:cNvPr id="265" name="Google Shape;265;p39">
            <a:hlinkClick r:id="rId7" action="ppaction://hlinksldjump"/>
          </p:cNvPr>
          <p:cNvSpPr txBox="1">
            <a:spLocks noGrp="1"/>
          </p:cNvSpPr>
          <p:nvPr>
            <p:ph type="ctrTitle" idx="4294967295"/>
          </p:nvPr>
        </p:nvSpPr>
        <p:spPr>
          <a:xfrm>
            <a:off x="7971180" y="351894"/>
            <a:ext cx="1151140" cy="54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What We A</a:t>
            </a:r>
            <a:r>
              <a:rPr lang="en-US" sz="1200" dirty="0"/>
              <a:t>r</a:t>
            </a:r>
            <a:r>
              <a:rPr lang="en" sz="1200" dirty="0"/>
              <a:t>e Learning About</a:t>
            </a:r>
            <a:endParaRPr sz="1200" dirty="0"/>
          </a:p>
        </p:txBody>
      </p:sp>
      <p:sp>
        <p:nvSpPr>
          <p:cNvPr id="266" name="Google Shape;266;p39">
            <a:hlinkClick r:id="rId7" action="ppaction://hlinksldjump"/>
          </p:cNvPr>
          <p:cNvSpPr/>
          <p:nvPr/>
        </p:nvSpPr>
        <p:spPr>
          <a:xfrm>
            <a:off x="7878104" y="269760"/>
            <a:ext cx="1231428" cy="83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med" len="med"/>
            <a:tailEnd type="none" w="med" len="med"/>
          </a:ln>
        </p:spPr>
        <p:txBody>
          <a:bodyPr/>
          <a:lstStyle/>
          <a:p>
            <a:endParaRPr lang="en-US" dirty="0"/>
          </a:p>
        </p:txBody>
      </p:sp>
      <p:pic>
        <p:nvPicPr>
          <p:cNvPr id="267" name="Google Shape;267;p39"/>
          <p:cNvPicPr preferRelativeResize="0"/>
          <p:nvPr/>
        </p:nvPicPr>
        <p:blipFill>
          <a:blip r:embed="rId9">
            <a:alphaModFix/>
          </a:blip>
          <a:stretch>
            <a:fillRect/>
          </a:stretch>
        </p:blipFill>
        <p:spPr>
          <a:xfrm>
            <a:off x="2357737" y="2653649"/>
            <a:ext cx="481602" cy="490801"/>
          </a:xfrm>
          <a:prstGeom prst="rect">
            <a:avLst/>
          </a:prstGeom>
          <a:noFill/>
          <a:ln>
            <a:noFill/>
          </a:ln>
        </p:spPr>
      </p:pic>
      <p:sp>
        <p:nvSpPr>
          <p:cNvPr id="268" name="Google Shape;268;p39"/>
          <p:cNvSpPr/>
          <p:nvPr/>
        </p:nvSpPr>
        <p:spPr>
          <a:xfrm rot="-4609553">
            <a:off x="3732474" y="-182432"/>
            <a:ext cx="1018199" cy="1324622"/>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 name="Google Shape;269;p39"/>
          <p:cNvSpPr/>
          <p:nvPr/>
        </p:nvSpPr>
        <p:spPr>
          <a:xfrm rot="-895808">
            <a:off x="6423866" y="110271"/>
            <a:ext cx="1018225" cy="1324655"/>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0" name="Google Shape;270;p39">
            <a:hlinkClick r:id="rId10" action="ppaction://hlinksldjump"/>
          </p:cNvPr>
          <p:cNvSpPr/>
          <p:nvPr/>
        </p:nvSpPr>
        <p:spPr>
          <a:xfrm>
            <a:off x="7625050" y="1793350"/>
            <a:ext cx="1730400" cy="490800"/>
          </a:xfrm>
          <a:prstGeom prst="rect">
            <a:avLst/>
          </a:prstGeom>
          <a:solidFill>
            <a:srgbClr val="009FC4"/>
          </a:solidFill>
          <a:ln>
            <a:noFill/>
          </a:ln>
          <a:effectLst>
            <a:outerShdw blurRad="57150" dist="19050" dir="81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 name="Google Shape;271;p39">
            <a:hlinkClick r:id="rId10" action="ppaction://hlinksldjump"/>
          </p:cNvPr>
          <p:cNvSpPr txBox="1">
            <a:spLocks noGrp="1"/>
          </p:cNvSpPr>
          <p:nvPr>
            <p:ph type="ctrTitle" idx="4294967295"/>
          </p:nvPr>
        </p:nvSpPr>
        <p:spPr>
          <a:xfrm>
            <a:off x="8088800" y="1859050"/>
            <a:ext cx="915900" cy="35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2. Future</a:t>
            </a:r>
            <a:endParaRPr sz="1200" dirty="0"/>
          </a:p>
        </p:txBody>
      </p:sp>
      <p:sp>
        <p:nvSpPr>
          <p:cNvPr id="272" name="Google Shape;272;p39">
            <a:hlinkClick r:id="rId11" action="ppaction://hlinksldjump"/>
          </p:cNvPr>
          <p:cNvSpPr/>
          <p:nvPr/>
        </p:nvSpPr>
        <p:spPr>
          <a:xfrm>
            <a:off x="7625050" y="2346200"/>
            <a:ext cx="1730400" cy="490800"/>
          </a:xfrm>
          <a:prstGeom prst="rect">
            <a:avLst/>
          </a:prstGeom>
          <a:solidFill>
            <a:schemeClr val="accent3"/>
          </a:solidFill>
          <a:ln>
            <a:noFill/>
          </a:ln>
          <a:effectLst>
            <a:outerShdw blurRad="57150" dist="19050" dir="81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3" name="Google Shape;273;p39">
            <a:hlinkClick r:id="rId11" action="ppaction://hlinksldjump"/>
          </p:cNvPr>
          <p:cNvSpPr txBox="1">
            <a:spLocks noGrp="1"/>
          </p:cNvSpPr>
          <p:nvPr>
            <p:ph type="ctrTitle" idx="4294967295"/>
          </p:nvPr>
        </p:nvSpPr>
        <p:spPr>
          <a:xfrm>
            <a:off x="8088800" y="2411900"/>
            <a:ext cx="915900" cy="35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3.. Goals</a:t>
            </a:r>
            <a:endParaRPr sz="1200" dirty="0"/>
          </a:p>
        </p:txBody>
      </p:sp>
      <p:sp>
        <p:nvSpPr>
          <p:cNvPr id="274" name="Google Shape;274;p39">
            <a:hlinkClick r:id="rId6"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5" name="Google Shape;275;p39">
            <a:hlinkClick r:id="rId10" action="ppaction://hlinksldjump"/>
          </p:cNvPr>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6" name="Google Shape;276;p39">
            <a:hlinkClick r:id="rId11" action="ppaction://hlinksldjump"/>
          </p:cNvPr>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7" name="Google Shape;277;p39">
            <a:hlinkClick r:id="rId12" action="ppaction://hlinksldjump"/>
          </p:cNvPr>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8" name="Google Shape;278;p39">
            <a:hlinkClick r:id="rId12" action="ppaction://hlinksldjump"/>
          </p:cNvPr>
          <p:cNvSpPr txBox="1">
            <a:spLocks noGrp="1"/>
          </p:cNvSpPr>
          <p:nvPr>
            <p:ph type="ctrTitle" idx="4294967295"/>
          </p:nvPr>
        </p:nvSpPr>
        <p:spPr>
          <a:xfrm>
            <a:off x="8088800" y="2964750"/>
            <a:ext cx="915900" cy="35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4. </a:t>
            </a:r>
            <a:r>
              <a:rPr lang="en-US" sz="1200" dirty="0"/>
              <a:t>Act</a:t>
            </a:r>
            <a:endParaRPr sz="1200" dirty="0"/>
          </a:p>
        </p:txBody>
      </p:sp>
      <p:sp>
        <p:nvSpPr>
          <p:cNvPr id="279" name="Google Shape;279;p39">
            <a:hlinkClick r:id="rId12" action="ppaction://hlinksldjump"/>
          </p:cNvPr>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Google Shape;424;p44"/>
          <p:cNvPicPr preferRelativeResize="0"/>
          <p:nvPr/>
        </p:nvPicPr>
        <p:blipFill>
          <a:blip r:embed="rId3"/>
          <a:srcRect/>
          <a:stretch/>
        </p:blipFill>
        <p:spPr>
          <a:xfrm>
            <a:off x="1868037" y="336375"/>
            <a:ext cx="6704028" cy="4470749"/>
          </a:xfrm>
          <a:prstGeom prst="rect">
            <a:avLst/>
          </a:prstGeom>
          <a:noFill/>
          <a:ln w="1524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pic>
      <p:pic>
        <p:nvPicPr>
          <p:cNvPr id="427" name="Google Shape;427;p44"/>
          <p:cNvPicPr preferRelativeResize="0"/>
          <p:nvPr/>
        </p:nvPicPr>
        <p:blipFill>
          <a:blip r:embed="rId4">
            <a:alphaModFix/>
          </a:blip>
          <a:stretch>
            <a:fillRect/>
          </a:stretch>
        </p:blipFill>
        <p:spPr>
          <a:xfrm>
            <a:off x="1762045" y="42151"/>
            <a:ext cx="778932" cy="792600"/>
          </a:xfrm>
          <a:prstGeom prst="rect">
            <a:avLst/>
          </a:prstGeom>
          <a:noFill/>
          <a:ln>
            <a:noFill/>
          </a:ln>
        </p:spPr>
      </p:pic>
      <p:pic>
        <p:nvPicPr>
          <p:cNvPr id="428" name="Google Shape;428;p44"/>
          <p:cNvPicPr preferRelativeResize="0"/>
          <p:nvPr/>
        </p:nvPicPr>
        <p:blipFill>
          <a:blip r:embed="rId4">
            <a:alphaModFix/>
          </a:blip>
          <a:stretch>
            <a:fillRect/>
          </a:stretch>
        </p:blipFill>
        <p:spPr>
          <a:xfrm>
            <a:off x="7937226" y="72302"/>
            <a:ext cx="778932" cy="792600"/>
          </a:xfrm>
          <a:prstGeom prst="rect">
            <a:avLst/>
          </a:prstGeom>
          <a:noFill/>
          <a:ln>
            <a:noFill/>
          </a:ln>
        </p:spPr>
      </p:pic>
      <p:pic>
        <p:nvPicPr>
          <p:cNvPr id="10" name="Google Shape;1238;p68">
            <a:extLst>
              <a:ext uri="{FF2B5EF4-FFF2-40B4-BE49-F238E27FC236}">
                <a16:creationId xmlns:a16="http://schemas.microsoft.com/office/drawing/2014/main" id="{58DE5282-8B4C-EE43-986B-633640BDF252}"/>
              </a:ext>
            </a:extLst>
          </p:cNvPr>
          <p:cNvPicPr preferRelativeResize="0"/>
          <p:nvPr/>
        </p:nvPicPr>
        <p:blipFill>
          <a:blip r:embed="rId5">
            <a:alphaModFix/>
          </a:blip>
          <a:stretch>
            <a:fillRect/>
          </a:stretch>
        </p:blipFill>
        <p:spPr>
          <a:xfrm>
            <a:off x="0" y="2453608"/>
            <a:ext cx="3007044" cy="2941352"/>
          </a:xfrm>
          <a:prstGeom prst="rect">
            <a:avLst/>
          </a:prstGeom>
          <a:noFill/>
          <a:ln>
            <a:noFill/>
          </a:ln>
        </p:spPr>
      </p:pic>
      <p:sp>
        <p:nvSpPr>
          <p:cNvPr id="425" name="Google Shape;425;p44"/>
          <p:cNvSpPr txBox="1">
            <a:spLocks noGrp="1"/>
          </p:cNvSpPr>
          <p:nvPr>
            <p:ph type="title"/>
          </p:nvPr>
        </p:nvSpPr>
        <p:spPr>
          <a:xfrm>
            <a:off x="237744" y="2951984"/>
            <a:ext cx="2303233" cy="1176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solidFill>
                  <a:schemeClr val="tx1"/>
                </a:solidFill>
              </a:rPr>
              <a:t>Completing college offers life-long benefits for women</a:t>
            </a:r>
            <a:endParaRPr sz="2400" dirty="0">
              <a:solidFill>
                <a:schemeClr val="tx1"/>
              </a:solidFill>
            </a:endParaRPr>
          </a:p>
        </p:txBody>
      </p:sp>
    </p:spTree>
    <p:extLst>
      <p:ext uri="{BB962C8B-B14F-4D97-AF65-F5344CB8AC3E}">
        <p14:creationId xmlns:p14="http://schemas.microsoft.com/office/powerpoint/2010/main" val="3194112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60"/>
          <p:cNvSpPr txBox="1">
            <a:spLocks noGrp="1"/>
          </p:cNvSpPr>
          <p:nvPr>
            <p:ph type="title"/>
          </p:nvPr>
        </p:nvSpPr>
        <p:spPr>
          <a:xfrm>
            <a:off x="632682" y="368316"/>
            <a:ext cx="6731165"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300" dirty="0"/>
              <a:t>H</a:t>
            </a:r>
            <a:r>
              <a:rPr lang="en-US" sz="2300" dirty="0"/>
              <a:t>o</a:t>
            </a:r>
            <a:r>
              <a:rPr lang="en" sz="2300" dirty="0"/>
              <a:t>w can a college education impact my life?</a:t>
            </a:r>
            <a:endParaRPr sz="2300" dirty="0"/>
          </a:p>
        </p:txBody>
      </p:sp>
      <p:pic>
        <p:nvPicPr>
          <p:cNvPr id="996" name="Google Shape;996;p60"/>
          <p:cNvPicPr preferRelativeResize="0"/>
          <p:nvPr/>
        </p:nvPicPr>
        <p:blipFill>
          <a:blip r:embed="rId3">
            <a:alphaModFix/>
          </a:blip>
          <a:stretch>
            <a:fillRect/>
          </a:stretch>
        </p:blipFill>
        <p:spPr>
          <a:xfrm>
            <a:off x="155475" y="421775"/>
            <a:ext cx="477207" cy="486301"/>
          </a:xfrm>
          <a:prstGeom prst="rect">
            <a:avLst/>
          </a:prstGeom>
          <a:noFill/>
          <a:ln>
            <a:noFill/>
          </a:ln>
        </p:spPr>
      </p:pic>
      <p:pic>
        <p:nvPicPr>
          <p:cNvPr id="997" name="Google Shape;997;p60"/>
          <p:cNvPicPr preferRelativeResize="0"/>
          <p:nvPr/>
        </p:nvPicPr>
        <p:blipFill>
          <a:blip r:embed="rId4"/>
          <a:srcRect/>
          <a:stretch/>
        </p:blipFill>
        <p:spPr>
          <a:xfrm>
            <a:off x="2356513" y="1295571"/>
            <a:ext cx="2132298" cy="1476839"/>
          </a:xfrm>
          <a:prstGeom prst="rect">
            <a:avLst/>
          </a:prstGeom>
          <a:noFill/>
          <a:ln w="76200" cap="flat" cmpd="sng">
            <a:solidFill>
              <a:schemeClr val="lt1"/>
            </a:solidFill>
            <a:prstDash val="solid"/>
            <a:round/>
            <a:headEnd type="none" w="sm" len="sm"/>
            <a:tailEnd type="none" w="sm" len="sm"/>
          </a:ln>
        </p:spPr>
      </p:pic>
      <p:pic>
        <p:nvPicPr>
          <p:cNvPr id="1000" name="Google Shape;1000;p60"/>
          <p:cNvPicPr preferRelativeResize="0"/>
          <p:nvPr/>
        </p:nvPicPr>
        <p:blipFill>
          <a:blip r:embed="rId5"/>
          <a:srcRect/>
          <a:stretch/>
        </p:blipFill>
        <p:spPr>
          <a:xfrm>
            <a:off x="152987" y="1289907"/>
            <a:ext cx="1690727" cy="2534399"/>
          </a:xfrm>
          <a:prstGeom prst="rect">
            <a:avLst/>
          </a:prstGeom>
          <a:noFill/>
          <a:ln w="76200" cap="flat" cmpd="sng">
            <a:solidFill>
              <a:schemeClr val="lt1"/>
            </a:solidFill>
            <a:prstDash val="solid"/>
            <a:round/>
            <a:headEnd type="none" w="sm" len="sm"/>
            <a:tailEnd type="none" w="sm" len="sm"/>
          </a:ln>
        </p:spPr>
      </p:pic>
      <p:pic>
        <p:nvPicPr>
          <p:cNvPr id="1001" name="Google Shape;1001;p60"/>
          <p:cNvPicPr preferRelativeResize="0"/>
          <p:nvPr/>
        </p:nvPicPr>
        <p:blipFill>
          <a:blip r:embed="rId6">
            <a:alphaModFix/>
          </a:blip>
          <a:stretch>
            <a:fillRect/>
          </a:stretch>
        </p:blipFill>
        <p:spPr>
          <a:xfrm>
            <a:off x="796385" y="1104606"/>
            <a:ext cx="533630" cy="543000"/>
          </a:xfrm>
          <a:prstGeom prst="rect">
            <a:avLst/>
          </a:prstGeom>
          <a:noFill/>
          <a:ln>
            <a:noFill/>
          </a:ln>
        </p:spPr>
      </p:pic>
      <p:pic>
        <p:nvPicPr>
          <p:cNvPr id="1003" name="Google Shape;1003;p60"/>
          <p:cNvPicPr preferRelativeResize="0"/>
          <p:nvPr/>
        </p:nvPicPr>
        <p:blipFill>
          <a:blip r:embed="rId6">
            <a:alphaModFix/>
          </a:blip>
          <a:stretch>
            <a:fillRect/>
          </a:stretch>
        </p:blipFill>
        <p:spPr>
          <a:xfrm>
            <a:off x="3287861" y="1104606"/>
            <a:ext cx="533630" cy="543000"/>
          </a:xfrm>
          <a:prstGeom prst="rect">
            <a:avLst/>
          </a:prstGeom>
          <a:noFill/>
          <a:ln>
            <a:noFill/>
          </a:ln>
        </p:spPr>
      </p:pic>
      <p:pic>
        <p:nvPicPr>
          <p:cNvPr id="1007" name="Google Shape;1007;p60">
            <a:hlinkClick r:id="" action="ppaction://noaction"/>
          </p:cNvPr>
          <p:cNvPicPr preferRelativeResize="0"/>
          <p:nvPr/>
        </p:nvPicPr>
        <p:blipFill rotWithShape="1">
          <a:blip r:embed="rId7">
            <a:alphaModFix/>
          </a:blip>
          <a:srcRect l="32005" t="19826" r="39798" b="9790"/>
          <a:stretch/>
        </p:blipFill>
        <p:spPr>
          <a:xfrm rot="-5400000">
            <a:off x="7690306" y="-661200"/>
            <a:ext cx="887291" cy="2100181"/>
          </a:xfrm>
          <a:prstGeom prst="rect">
            <a:avLst/>
          </a:prstGeom>
          <a:noFill/>
          <a:ln>
            <a:noFill/>
          </a:ln>
        </p:spPr>
      </p:pic>
      <p:pic>
        <p:nvPicPr>
          <p:cNvPr id="33" name="Google Shape;1007;p60">
            <a:hlinkClick r:id="" action="ppaction://noaction"/>
            <a:extLst>
              <a:ext uri="{FF2B5EF4-FFF2-40B4-BE49-F238E27FC236}">
                <a16:creationId xmlns:a16="http://schemas.microsoft.com/office/drawing/2014/main" id="{854388DD-F102-E04F-B3BC-411206CC64ED}"/>
              </a:ext>
            </a:extLst>
          </p:cNvPr>
          <p:cNvPicPr preferRelativeResize="0"/>
          <p:nvPr/>
        </p:nvPicPr>
        <p:blipFill rotWithShape="1">
          <a:blip r:embed="rId7">
            <a:alphaModFix/>
          </a:blip>
          <a:srcRect l="32005" t="19826" r="39798" b="9790"/>
          <a:stretch/>
        </p:blipFill>
        <p:spPr>
          <a:xfrm rot="-5400000">
            <a:off x="7580587" y="1030988"/>
            <a:ext cx="1138848" cy="2132299"/>
          </a:xfrm>
          <a:prstGeom prst="rect">
            <a:avLst/>
          </a:prstGeom>
          <a:noFill/>
          <a:ln>
            <a:noFill/>
          </a:ln>
        </p:spPr>
      </p:pic>
      <p:pic>
        <p:nvPicPr>
          <p:cNvPr id="34" name="Google Shape;1007;p60">
            <a:hlinkClick r:id="" action="ppaction://noaction"/>
            <a:extLst>
              <a:ext uri="{FF2B5EF4-FFF2-40B4-BE49-F238E27FC236}">
                <a16:creationId xmlns:a16="http://schemas.microsoft.com/office/drawing/2014/main" id="{AF5644C0-8758-3340-9436-6F38B197E5F9}"/>
              </a:ext>
            </a:extLst>
          </p:cNvPr>
          <p:cNvPicPr preferRelativeResize="0"/>
          <p:nvPr/>
        </p:nvPicPr>
        <p:blipFill rotWithShape="1">
          <a:blip r:embed="rId7">
            <a:alphaModFix/>
          </a:blip>
          <a:srcRect l="32005" t="19826" r="39798" b="9790"/>
          <a:stretch/>
        </p:blipFill>
        <p:spPr>
          <a:xfrm rot="-5400000">
            <a:off x="7628740" y="119964"/>
            <a:ext cx="1032646" cy="2142195"/>
          </a:xfrm>
          <a:prstGeom prst="rect">
            <a:avLst/>
          </a:prstGeom>
          <a:noFill/>
          <a:ln>
            <a:noFill/>
          </a:ln>
        </p:spPr>
      </p:pic>
      <p:pic>
        <p:nvPicPr>
          <p:cNvPr id="35" name="Google Shape;1007;p60">
            <a:hlinkClick r:id="" action="ppaction://noaction"/>
            <a:extLst>
              <a:ext uri="{FF2B5EF4-FFF2-40B4-BE49-F238E27FC236}">
                <a16:creationId xmlns:a16="http://schemas.microsoft.com/office/drawing/2014/main" id="{BDA787E5-3494-BF4D-9B40-D353F90E640E}"/>
              </a:ext>
            </a:extLst>
          </p:cNvPr>
          <p:cNvPicPr preferRelativeResize="0"/>
          <p:nvPr/>
        </p:nvPicPr>
        <p:blipFill rotWithShape="1">
          <a:blip r:embed="rId7">
            <a:alphaModFix/>
          </a:blip>
          <a:srcRect l="32005" t="19826" r="39798" b="9790"/>
          <a:stretch/>
        </p:blipFill>
        <p:spPr>
          <a:xfrm rot="-5400000">
            <a:off x="7690418" y="1880081"/>
            <a:ext cx="919187" cy="2132299"/>
          </a:xfrm>
          <a:prstGeom prst="rect">
            <a:avLst/>
          </a:prstGeom>
          <a:noFill/>
          <a:ln>
            <a:noFill/>
          </a:ln>
        </p:spPr>
      </p:pic>
      <p:pic>
        <p:nvPicPr>
          <p:cNvPr id="36" name="Google Shape;1007;p60">
            <a:hlinkClick r:id="" action="ppaction://noaction"/>
            <a:extLst>
              <a:ext uri="{FF2B5EF4-FFF2-40B4-BE49-F238E27FC236}">
                <a16:creationId xmlns:a16="http://schemas.microsoft.com/office/drawing/2014/main" id="{0547C50B-BD26-CF47-AE4F-1F08DFBF5705}"/>
              </a:ext>
            </a:extLst>
          </p:cNvPr>
          <p:cNvPicPr preferRelativeResize="0"/>
          <p:nvPr/>
        </p:nvPicPr>
        <p:blipFill rotWithShape="1">
          <a:blip r:embed="rId7">
            <a:alphaModFix/>
          </a:blip>
          <a:srcRect l="32005" t="19826" r="39798" b="9790"/>
          <a:stretch/>
        </p:blipFill>
        <p:spPr>
          <a:xfrm rot="-5400000">
            <a:off x="7625892" y="2712160"/>
            <a:ext cx="1048240" cy="2132299"/>
          </a:xfrm>
          <a:prstGeom prst="rect">
            <a:avLst/>
          </a:prstGeom>
          <a:noFill/>
          <a:ln>
            <a:noFill/>
          </a:ln>
        </p:spPr>
      </p:pic>
      <p:sp>
        <p:nvSpPr>
          <p:cNvPr id="37" name="Google Shape;995;p60">
            <a:extLst>
              <a:ext uri="{FF2B5EF4-FFF2-40B4-BE49-F238E27FC236}">
                <a16:creationId xmlns:a16="http://schemas.microsoft.com/office/drawing/2014/main" id="{04E6967B-BE7F-A74D-A4DB-213DBE3C7CCC}"/>
              </a:ext>
            </a:extLst>
          </p:cNvPr>
          <p:cNvSpPr txBox="1">
            <a:spLocks/>
          </p:cNvSpPr>
          <p:nvPr/>
        </p:nvSpPr>
        <p:spPr>
          <a:xfrm>
            <a:off x="7561536" y="50897"/>
            <a:ext cx="1500168" cy="67147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Architects Daughter"/>
              <a:buNone/>
              <a:defRPr sz="24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2000" dirty="0"/>
              <a:t>Economics</a:t>
            </a:r>
          </a:p>
        </p:txBody>
      </p:sp>
      <p:sp>
        <p:nvSpPr>
          <p:cNvPr id="38" name="Google Shape;995;p60">
            <a:extLst>
              <a:ext uri="{FF2B5EF4-FFF2-40B4-BE49-F238E27FC236}">
                <a16:creationId xmlns:a16="http://schemas.microsoft.com/office/drawing/2014/main" id="{7088959A-9508-464A-81CB-3B8729CE20B6}"/>
              </a:ext>
            </a:extLst>
          </p:cNvPr>
          <p:cNvSpPr txBox="1">
            <a:spLocks/>
          </p:cNvSpPr>
          <p:nvPr/>
        </p:nvSpPr>
        <p:spPr>
          <a:xfrm>
            <a:off x="7561536" y="787617"/>
            <a:ext cx="1509312" cy="76767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Architects Daughter"/>
              <a:buNone/>
              <a:defRPr sz="24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2000" dirty="0"/>
              <a:t>Health &amp; Wellbeing</a:t>
            </a:r>
          </a:p>
        </p:txBody>
      </p:sp>
      <p:sp>
        <p:nvSpPr>
          <p:cNvPr id="39" name="Google Shape;995;p60">
            <a:extLst>
              <a:ext uri="{FF2B5EF4-FFF2-40B4-BE49-F238E27FC236}">
                <a16:creationId xmlns:a16="http://schemas.microsoft.com/office/drawing/2014/main" id="{036460BA-34A7-F348-9B54-D35F9F0F0D19}"/>
              </a:ext>
            </a:extLst>
          </p:cNvPr>
          <p:cNvSpPr txBox="1">
            <a:spLocks/>
          </p:cNvSpPr>
          <p:nvPr/>
        </p:nvSpPr>
        <p:spPr>
          <a:xfrm>
            <a:off x="7556964" y="1647606"/>
            <a:ext cx="1509312" cy="85717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Architects Daughter"/>
              <a:buNone/>
              <a:defRPr sz="24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800" dirty="0"/>
              <a:t>Civic &amp; Community Engagement</a:t>
            </a:r>
          </a:p>
        </p:txBody>
      </p:sp>
      <p:sp>
        <p:nvSpPr>
          <p:cNvPr id="40" name="Google Shape;995;p60">
            <a:extLst>
              <a:ext uri="{FF2B5EF4-FFF2-40B4-BE49-F238E27FC236}">
                <a16:creationId xmlns:a16="http://schemas.microsoft.com/office/drawing/2014/main" id="{8D3EAF65-79A5-654B-B0B9-EF3D32BF773D}"/>
              </a:ext>
            </a:extLst>
          </p:cNvPr>
          <p:cNvSpPr txBox="1">
            <a:spLocks/>
          </p:cNvSpPr>
          <p:nvPr/>
        </p:nvSpPr>
        <p:spPr>
          <a:xfrm>
            <a:off x="7561536" y="2557107"/>
            <a:ext cx="1509312" cy="7518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Architects Daughter"/>
              <a:buNone/>
              <a:defRPr sz="24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2000" dirty="0"/>
              <a:t>Parenting</a:t>
            </a:r>
          </a:p>
        </p:txBody>
      </p:sp>
      <p:sp>
        <p:nvSpPr>
          <p:cNvPr id="41" name="Google Shape;995;p60">
            <a:extLst>
              <a:ext uri="{FF2B5EF4-FFF2-40B4-BE49-F238E27FC236}">
                <a16:creationId xmlns:a16="http://schemas.microsoft.com/office/drawing/2014/main" id="{AF6C5129-A817-AD49-AB23-E87FE1E4AB34}"/>
              </a:ext>
            </a:extLst>
          </p:cNvPr>
          <p:cNvSpPr txBox="1">
            <a:spLocks/>
          </p:cNvSpPr>
          <p:nvPr/>
        </p:nvSpPr>
        <p:spPr>
          <a:xfrm>
            <a:off x="7570404" y="3356190"/>
            <a:ext cx="1509312" cy="85717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Architects Daughter"/>
              <a:buNone/>
              <a:defRPr sz="24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2000" dirty="0"/>
              <a:t>Intellectual/Cognitive</a:t>
            </a:r>
          </a:p>
        </p:txBody>
      </p:sp>
      <p:pic>
        <p:nvPicPr>
          <p:cNvPr id="42" name="Google Shape;1007;p60">
            <a:hlinkClick r:id="" action="ppaction://noaction"/>
            <a:extLst>
              <a:ext uri="{FF2B5EF4-FFF2-40B4-BE49-F238E27FC236}">
                <a16:creationId xmlns:a16="http://schemas.microsoft.com/office/drawing/2014/main" id="{CF01B0AA-0A4A-A74B-99C7-C182CB59F10E}"/>
              </a:ext>
            </a:extLst>
          </p:cNvPr>
          <p:cNvPicPr preferRelativeResize="0"/>
          <p:nvPr/>
        </p:nvPicPr>
        <p:blipFill rotWithShape="1">
          <a:blip r:embed="rId7">
            <a:alphaModFix/>
          </a:blip>
          <a:srcRect l="32005" t="19826" r="39798" b="9790"/>
          <a:stretch/>
        </p:blipFill>
        <p:spPr>
          <a:xfrm rot="-5400000">
            <a:off x="7625892" y="3603874"/>
            <a:ext cx="1048240" cy="2132299"/>
          </a:xfrm>
          <a:prstGeom prst="rect">
            <a:avLst/>
          </a:prstGeom>
          <a:noFill/>
          <a:ln>
            <a:noFill/>
          </a:ln>
        </p:spPr>
      </p:pic>
      <p:sp>
        <p:nvSpPr>
          <p:cNvPr id="43" name="Google Shape;995;p60">
            <a:extLst>
              <a:ext uri="{FF2B5EF4-FFF2-40B4-BE49-F238E27FC236}">
                <a16:creationId xmlns:a16="http://schemas.microsoft.com/office/drawing/2014/main" id="{9C314FD9-B200-8A44-B47F-B639D9615818}"/>
              </a:ext>
            </a:extLst>
          </p:cNvPr>
          <p:cNvSpPr txBox="1">
            <a:spLocks/>
          </p:cNvSpPr>
          <p:nvPr/>
        </p:nvSpPr>
        <p:spPr>
          <a:xfrm>
            <a:off x="7634688" y="4212806"/>
            <a:ext cx="1509312" cy="85717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Architects Daughter"/>
              <a:buNone/>
              <a:defRPr sz="24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r>
              <a:rPr lang="en-US" sz="1800" dirty="0"/>
              <a:t>Self-Development</a:t>
            </a:r>
          </a:p>
        </p:txBody>
      </p:sp>
      <p:pic>
        <p:nvPicPr>
          <p:cNvPr id="44" name="Google Shape;997;p60">
            <a:extLst>
              <a:ext uri="{FF2B5EF4-FFF2-40B4-BE49-F238E27FC236}">
                <a16:creationId xmlns:a16="http://schemas.microsoft.com/office/drawing/2014/main" id="{BFA80776-7EE7-1343-8F5E-056F5B868EA1}"/>
              </a:ext>
            </a:extLst>
          </p:cNvPr>
          <p:cNvPicPr preferRelativeResize="0"/>
          <p:nvPr/>
        </p:nvPicPr>
        <p:blipFill>
          <a:blip r:embed="rId8"/>
          <a:srcRect/>
          <a:stretch/>
        </p:blipFill>
        <p:spPr>
          <a:xfrm>
            <a:off x="4856894" y="1307998"/>
            <a:ext cx="2132298" cy="1476838"/>
          </a:xfrm>
          <a:prstGeom prst="rect">
            <a:avLst/>
          </a:prstGeom>
          <a:noFill/>
          <a:ln w="76200" cap="flat" cmpd="sng">
            <a:solidFill>
              <a:schemeClr val="lt1"/>
            </a:solidFill>
            <a:prstDash val="solid"/>
            <a:round/>
            <a:headEnd type="none" w="sm" len="sm"/>
            <a:tailEnd type="none" w="sm" len="sm"/>
          </a:ln>
        </p:spPr>
      </p:pic>
      <p:pic>
        <p:nvPicPr>
          <p:cNvPr id="45" name="Google Shape;1000;p60">
            <a:extLst>
              <a:ext uri="{FF2B5EF4-FFF2-40B4-BE49-F238E27FC236}">
                <a16:creationId xmlns:a16="http://schemas.microsoft.com/office/drawing/2014/main" id="{F991655B-A7ED-8C4F-B666-002B95AC4FEE}"/>
              </a:ext>
            </a:extLst>
          </p:cNvPr>
          <p:cNvPicPr preferRelativeResize="0"/>
          <p:nvPr/>
        </p:nvPicPr>
        <p:blipFill>
          <a:blip r:embed="rId9"/>
          <a:srcRect/>
          <a:stretch/>
        </p:blipFill>
        <p:spPr>
          <a:xfrm>
            <a:off x="4660993" y="3246717"/>
            <a:ext cx="2543929" cy="1599897"/>
          </a:xfrm>
          <a:prstGeom prst="rect">
            <a:avLst/>
          </a:prstGeom>
          <a:noFill/>
          <a:ln w="76200" cap="flat" cmpd="sng">
            <a:solidFill>
              <a:schemeClr val="lt1"/>
            </a:solidFill>
            <a:prstDash val="solid"/>
            <a:round/>
            <a:headEnd type="none" w="sm" len="sm"/>
            <a:tailEnd type="none" w="sm" len="sm"/>
          </a:ln>
        </p:spPr>
      </p:pic>
      <p:pic>
        <p:nvPicPr>
          <p:cNvPr id="46" name="Google Shape;1003;p60">
            <a:extLst>
              <a:ext uri="{FF2B5EF4-FFF2-40B4-BE49-F238E27FC236}">
                <a16:creationId xmlns:a16="http://schemas.microsoft.com/office/drawing/2014/main" id="{E8A01558-87AC-C84C-9D92-4745599C7080}"/>
              </a:ext>
            </a:extLst>
          </p:cNvPr>
          <p:cNvPicPr preferRelativeResize="0"/>
          <p:nvPr/>
        </p:nvPicPr>
        <p:blipFill>
          <a:blip r:embed="rId6">
            <a:alphaModFix/>
          </a:blip>
          <a:stretch>
            <a:fillRect/>
          </a:stretch>
        </p:blipFill>
        <p:spPr>
          <a:xfrm>
            <a:off x="5666143" y="1036498"/>
            <a:ext cx="533630" cy="543000"/>
          </a:xfrm>
          <a:prstGeom prst="rect">
            <a:avLst/>
          </a:prstGeom>
          <a:noFill/>
          <a:ln>
            <a:noFill/>
          </a:ln>
        </p:spPr>
      </p:pic>
      <p:pic>
        <p:nvPicPr>
          <p:cNvPr id="998" name="Google Shape;998;p60"/>
          <p:cNvPicPr preferRelativeResize="0"/>
          <p:nvPr/>
        </p:nvPicPr>
        <p:blipFill>
          <a:blip r:embed="rId10"/>
          <a:srcRect/>
          <a:stretch/>
        </p:blipFill>
        <p:spPr>
          <a:xfrm>
            <a:off x="584035" y="3578997"/>
            <a:ext cx="2133626" cy="1267617"/>
          </a:xfrm>
          <a:prstGeom prst="rect">
            <a:avLst/>
          </a:prstGeom>
          <a:noFill/>
          <a:ln w="76200" cap="flat" cmpd="sng">
            <a:solidFill>
              <a:schemeClr val="lt1"/>
            </a:solidFill>
            <a:prstDash val="solid"/>
            <a:round/>
            <a:headEnd type="none" w="sm" len="sm"/>
            <a:tailEnd type="none" w="sm" len="sm"/>
          </a:ln>
        </p:spPr>
      </p:pic>
      <p:pic>
        <p:nvPicPr>
          <p:cNvPr id="1002" name="Google Shape;1002;p60"/>
          <p:cNvPicPr preferRelativeResize="0"/>
          <p:nvPr/>
        </p:nvPicPr>
        <p:blipFill>
          <a:blip r:embed="rId6">
            <a:alphaModFix/>
          </a:blip>
          <a:stretch>
            <a:fillRect/>
          </a:stretch>
        </p:blipFill>
        <p:spPr>
          <a:xfrm>
            <a:off x="1665064" y="3377332"/>
            <a:ext cx="533630" cy="543000"/>
          </a:xfrm>
          <a:prstGeom prst="rect">
            <a:avLst/>
          </a:prstGeom>
          <a:noFill/>
          <a:ln>
            <a:noFill/>
          </a:ln>
        </p:spPr>
      </p:pic>
      <p:pic>
        <p:nvPicPr>
          <p:cNvPr id="47" name="Google Shape;1003;p60">
            <a:extLst>
              <a:ext uri="{FF2B5EF4-FFF2-40B4-BE49-F238E27FC236}">
                <a16:creationId xmlns:a16="http://schemas.microsoft.com/office/drawing/2014/main" id="{8600DA23-E5EA-2A48-87F9-DD7D375D4B3F}"/>
              </a:ext>
            </a:extLst>
          </p:cNvPr>
          <p:cNvPicPr preferRelativeResize="0"/>
          <p:nvPr/>
        </p:nvPicPr>
        <p:blipFill>
          <a:blip r:embed="rId6">
            <a:alphaModFix/>
          </a:blip>
          <a:stretch>
            <a:fillRect/>
          </a:stretch>
        </p:blipFill>
        <p:spPr>
          <a:xfrm>
            <a:off x="5666143" y="3037426"/>
            <a:ext cx="533630" cy="543000"/>
          </a:xfrm>
          <a:prstGeom prst="rect">
            <a:avLst/>
          </a:prstGeom>
          <a:noFill/>
          <a:ln>
            <a:noFill/>
          </a:ln>
        </p:spPr>
      </p:pic>
      <p:pic>
        <p:nvPicPr>
          <p:cNvPr id="999" name="Google Shape;999;p60"/>
          <p:cNvPicPr preferRelativeResize="0"/>
          <p:nvPr/>
        </p:nvPicPr>
        <p:blipFill>
          <a:blip r:embed="rId11"/>
          <a:srcRect/>
          <a:stretch/>
        </p:blipFill>
        <p:spPr>
          <a:xfrm>
            <a:off x="2570299" y="3075914"/>
            <a:ext cx="2024830" cy="1342293"/>
          </a:xfrm>
          <a:prstGeom prst="rect">
            <a:avLst/>
          </a:prstGeom>
          <a:noFill/>
          <a:ln w="76200" cap="flat" cmpd="sng">
            <a:solidFill>
              <a:schemeClr val="lt1"/>
            </a:solidFill>
            <a:prstDash val="solid"/>
            <a:round/>
            <a:headEnd type="none" w="sm" len="sm"/>
            <a:tailEnd type="none" w="sm" len="sm"/>
          </a:ln>
        </p:spPr>
      </p:pic>
      <p:pic>
        <p:nvPicPr>
          <p:cNvPr id="1004" name="Google Shape;1004;p60"/>
          <p:cNvPicPr preferRelativeResize="0"/>
          <p:nvPr/>
        </p:nvPicPr>
        <p:blipFill>
          <a:blip r:embed="rId6">
            <a:alphaModFix/>
          </a:blip>
          <a:stretch>
            <a:fillRect/>
          </a:stretch>
        </p:blipFill>
        <p:spPr>
          <a:xfrm>
            <a:off x="3235337" y="2834332"/>
            <a:ext cx="533630" cy="543000"/>
          </a:xfrm>
          <a:prstGeom prst="rect">
            <a:avLst/>
          </a:prstGeom>
          <a:noFill/>
          <a:ln>
            <a:noFill/>
          </a:ln>
        </p:spPr>
      </p:pic>
    </p:spTree>
    <p:extLst>
      <p:ext uri="{BB962C8B-B14F-4D97-AF65-F5344CB8AC3E}">
        <p14:creationId xmlns:p14="http://schemas.microsoft.com/office/powerpoint/2010/main" val="1504193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43"/>
          <p:cNvPicPr preferRelativeResize="0"/>
          <p:nvPr/>
        </p:nvPicPr>
        <p:blipFill>
          <a:blip r:embed="rId3"/>
          <a:srcRect/>
          <a:stretch/>
        </p:blipFill>
        <p:spPr>
          <a:xfrm>
            <a:off x="976432" y="449802"/>
            <a:ext cx="3064461" cy="4243895"/>
          </a:xfrm>
          <a:prstGeom prst="rect">
            <a:avLst/>
          </a:prstGeom>
          <a:noFill/>
          <a:ln w="152400" cap="flat" cmpd="sng">
            <a:solidFill>
              <a:schemeClr val="lt1"/>
            </a:solidFill>
            <a:prstDash val="solid"/>
            <a:round/>
            <a:headEnd type="none" w="sm" len="sm"/>
            <a:tailEnd type="none" w="sm" len="sm"/>
          </a:ln>
        </p:spPr>
      </p:pic>
      <p:pic>
        <p:nvPicPr>
          <p:cNvPr id="394" name="Google Shape;394;p43"/>
          <p:cNvPicPr preferRelativeResize="0"/>
          <p:nvPr/>
        </p:nvPicPr>
        <p:blipFill rotWithShape="1">
          <a:blip r:embed="rId4">
            <a:alphaModFix/>
          </a:blip>
          <a:srcRect t="10938" r="3540" b="2861"/>
          <a:stretch/>
        </p:blipFill>
        <p:spPr>
          <a:xfrm rot="-390103">
            <a:off x="4085876" y="1498200"/>
            <a:ext cx="4503397" cy="3545395"/>
          </a:xfrm>
          <a:prstGeom prst="rect">
            <a:avLst/>
          </a:prstGeom>
          <a:noFill/>
          <a:ln>
            <a:noFill/>
          </a:ln>
        </p:spPr>
      </p:pic>
      <p:sp>
        <p:nvSpPr>
          <p:cNvPr id="395" name="Google Shape;395;p43"/>
          <p:cNvSpPr/>
          <p:nvPr/>
        </p:nvSpPr>
        <p:spPr>
          <a:xfrm rot="-387850">
            <a:off x="5305225" y="2003679"/>
            <a:ext cx="1745396" cy="224652"/>
          </a:xfrm>
          <a:prstGeom prst="rect">
            <a:avLst/>
          </a:prstGeom>
          <a:solidFill>
            <a:srgbClr val="FFE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3"/>
          <p:cNvSpPr txBox="1">
            <a:spLocks noGrp="1"/>
          </p:cNvSpPr>
          <p:nvPr>
            <p:ph type="title"/>
          </p:nvPr>
        </p:nvSpPr>
        <p:spPr>
          <a:xfrm rot="-433836">
            <a:off x="4723961" y="1936088"/>
            <a:ext cx="2907925" cy="35983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Economics</a:t>
            </a:r>
            <a:endParaRPr dirty="0"/>
          </a:p>
        </p:txBody>
      </p:sp>
      <p:pic>
        <p:nvPicPr>
          <p:cNvPr id="397" name="Google Shape;397;p43"/>
          <p:cNvPicPr preferRelativeResize="0"/>
          <p:nvPr/>
        </p:nvPicPr>
        <p:blipFill>
          <a:blip r:embed="rId5">
            <a:alphaModFix/>
          </a:blip>
          <a:stretch>
            <a:fillRect/>
          </a:stretch>
        </p:blipFill>
        <p:spPr>
          <a:xfrm>
            <a:off x="895931" y="192097"/>
            <a:ext cx="778932" cy="792600"/>
          </a:xfrm>
          <a:prstGeom prst="rect">
            <a:avLst/>
          </a:prstGeom>
          <a:noFill/>
          <a:ln>
            <a:noFill/>
          </a:ln>
        </p:spPr>
      </p:pic>
      <p:sp>
        <p:nvSpPr>
          <p:cNvPr id="398" name="Google Shape;398;p43"/>
          <p:cNvSpPr txBox="1">
            <a:spLocks noGrp="1"/>
          </p:cNvSpPr>
          <p:nvPr>
            <p:ph type="subTitle" idx="1"/>
          </p:nvPr>
        </p:nvSpPr>
        <p:spPr>
          <a:xfrm rot="21211880">
            <a:off x="4833630" y="2317754"/>
            <a:ext cx="3407796" cy="2306696"/>
          </a:xfrm>
          <a:prstGeom prst="rect">
            <a:avLst/>
          </a:prstGeom>
        </p:spPr>
        <p:txBody>
          <a:bodyPr spcFirstLastPara="1" wrap="square" lIns="91425" tIns="91425" rIns="91425" bIns="91425" anchor="t" anchorCtr="0">
            <a:noAutofit/>
          </a:bodyPr>
          <a:lstStyle/>
          <a:p>
            <a:pPr marL="285750" lvl="0" indent="-285750" algn="l">
              <a:buSzPts val="1100"/>
              <a:buFont typeface="Wingdings" pitchFamily="2" charset="2"/>
              <a:buChar char="§"/>
            </a:pPr>
            <a:r>
              <a:rPr lang="en-US" dirty="0"/>
              <a:t>Earn more money</a:t>
            </a:r>
          </a:p>
          <a:p>
            <a:pPr marL="285750" lvl="0" indent="-285750" algn="l">
              <a:buSzPts val="1100"/>
              <a:buFont typeface="Wingdings" pitchFamily="2" charset="2"/>
              <a:buChar char="§"/>
            </a:pPr>
            <a:r>
              <a:rPr lang="en-US" dirty="0"/>
              <a:t>Be better prepared to financially support self and family</a:t>
            </a:r>
          </a:p>
          <a:p>
            <a:pPr marL="285750" lvl="0" indent="-285750" algn="l">
              <a:buSzPts val="1100"/>
              <a:buFont typeface="Wingdings" pitchFamily="2" charset="2"/>
              <a:buChar char="§"/>
            </a:pPr>
            <a:r>
              <a:rPr lang="en-US" dirty="0"/>
              <a:t>Have better job opportunities</a:t>
            </a:r>
          </a:p>
          <a:p>
            <a:pPr marL="285750" lvl="0" indent="-285750" algn="l">
              <a:buSzPts val="1100"/>
              <a:buFont typeface="Wingdings" pitchFamily="2" charset="2"/>
              <a:buChar char="§"/>
            </a:pPr>
            <a:r>
              <a:rPr lang="en-US" dirty="0"/>
              <a:t>Gain access to better health care and related benefits</a:t>
            </a:r>
          </a:p>
          <a:p>
            <a:pPr marL="285750" lvl="0" indent="-285750" algn="l">
              <a:buSzPts val="1100"/>
              <a:buFont typeface="Wingdings" pitchFamily="2" charset="2"/>
              <a:buChar char="§"/>
            </a:pPr>
            <a:r>
              <a:rPr lang="en-US" dirty="0"/>
              <a:t>Have lower risk of unemployment</a:t>
            </a:r>
          </a:p>
          <a:p>
            <a:pPr marL="0" lvl="0" indent="0">
              <a:buSzPts val="1100"/>
            </a:pPr>
            <a:endParaRPr lang="en-US" dirty="0"/>
          </a:p>
          <a:p>
            <a:pPr marL="0" lvl="0" indent="0" algn="ctr" rtl="0">
              <a:spcBef>
                <a:spcPts val="1600"/>
              </a:spcBef>
              <a:spcAft>
                <a:spcPts val="0"/>
              </a:spcAft>
              <a:buNone/>
            </a:pPr>
            <a:endParaRPr dirty="0"/>
          </a:p>
        </p:txBody>
      </p:sp>
    </p:spTree>
    <p:extLst>
      <p:ext uri="{BB962C8B-B14F-4D97-AF65-F5344CB8AC3E}">
        <p14:creationId xmlns:p14="http://schemas.microsoft.com/office/powerpoint/2010/main" val="695125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43"/>
          <p:cNvPicPr preferRelativeResize="0"/>
          <p:nvPr/>
        </p:nvPicPr>
        <p:blipFill>
          <a:blip r:embed="rId3"/>
          <a:srcRect/>
          <a:stretch/>
        </p:blipFill>
        <p:spPr>
          <a:xfrm>
            <a:off x="419221" y="1720615"/>
            <a:ext cx="3931920" cy="2560320"/>
          </a:xfrm>
          <a:prstGeom prst="rect">
            <a:avLst/>
          </a:prstGeom>
          <a:noFill/>
          <a:ln w="152400" cap="flat" cmpd="sng">
            <a:solidFill>
              <a:schemeClr val="lt1"/>
            </a:solidFill>
            <a:prstDash val="solid"/>
            <a:round/>
            <a:headEnd type="none" w="sm" len="sm"/>
            <a:tailEnd type="none" w="sm" len="sm"/>
          </a:ln>
        </p:spPr>
      </p:pic>
      <p:pic>
        <p:nvPicPr>
          <p:cNvPr id="394" name="Google Shape;394;p43"/>
          <p:cNvPicPr preferRelativeResize="0"/>
          <p:nvPr/>
        </p:nvPicPr>
        <p:blipFill rotWithShape="1">
          <a:blip r:embed="rId4">
            <a:alphaModFix/>
          </a:blip>
          <a:srcRect t="10938" r="3540" b="2861"/>
          <a:stretch/>
        </p:blipFill>
        <p:spPr>
          <a:xfrm rot="-390103">
            <a:off x="3896622" y="434499"/>
            <a:ext cx="4562596" cy="4949672"/>
          </a:xfrm>
          <a:prstGeom prst="rect">
            <a:avLst/>
          </a:prstGeom>
          <a:noFill/>
          <a:ln>
            <a:noFill/>
          </a:ln>
        </p:spPr>
      </p:pic>
      <p:sp>
        <p:nvSpPr>
          <p:cNvPr id="395" name="Google Shape;395;p43"/>
          <p:cNvSpPr/>
          <p:nvPr/>
        </p:nvSpPr>
        <p:spPr>
          <a:xfrm rot="-387850">
            <a:off x="4961096" y="1082192"/>
            <a:ext cx="2128959" cy="194575"/>
          </a:xfrm>
          <a:prstGeom prst="rect">
            <a:avLst/>
          </a:prstGeom>
          <a:solidFill>
            <a:srgbClr val="FFE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3"/>
          <p:cNvSpPr txBox="1">
            <a:spLocks noGrp="1"/>
          </p:cNvSpPr>
          <p:nvPr>
            <p:ph type="title"/>
          </p:nvPr>
        </p:nvSpPr>
        <p:spPr>
          <a:xfrm rot="-433836">
            <a:off x="4723958" y="999563"/>
            <a:ext cx="2907925" cy="35983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Health &amp; Wellbeing</a:t>
            </a:r>
            <a:endParaRPr dirty="0"/>
          </a:p>
        </p:txBody>
      </p:sp>
      <p:pic>
        <p:nvPicPr>
          <p:cNvPr id="397" name="Google Shape;397;p43"/>
          <p:cNvPicPr preferRelativeResize="0"/>
          <p:nvPr/>
        </p:nvPicPr>
        <p:blipFill>
          <a:blip r:embed="rId5">
            <a:alphaModFix/>
          </a:blip>
          <a:stretch>
            <a:fillRect/>
          </a:stretch>
        </p:blipFill>
        <p:spPr>
          <a:xfrm>
            <a:off x="2862693" y="1395990"/>
            <a:ext cx="778932" cy="792600"/>
          </a:xfrm>
          <a:prstGeom prst="rect">
            <a:avLst/>
          </a:prstGeom>
          <a:noFill/>
          <a:ln>
            <a:noFill/>
          </a:ln>
        </p:spPr>
      </p:pic>
      <p:sp>
        <p:nvSpPr>
          <p:cNvPr id="398" name="Google Shape;398;p43"/>
          <p:cNvSpPr txBox="1">
            <a:spLocks noGrp="1"/>
          </p:cNvSpPr>
          <p:nvPr>
            <p:ph type="subTitle" idx="1"/>
          </p:nvPr>
        </p:nvSpPr>
        <p:spPr>
          <a:xfrm rot="21210652">
            <a:off x="4692016" y="1413206"/>
            <a:ext cx="3407796" cy="2317090"/>
          </a:xfrm>
          <a:prstGeom prst="rect">
            <a:avLst/>
          </a:prstGeom>
        </p:spPr>
        <p:txBody>
          <a:bodyPr spcFirstLastPara="1" wrap="square" lIns="91425" tIns="91425" rIns="91425" bIns="91425" anchor="t" anchorCtr="0">
            <a:noAutofit/>
          </a:bodyPr>
          <a:lstStyle/>
          <a:p>
            <a:pPr marL="285750" lvl="0" indent="-285750" algn="l">
              <a:buSzPts val="1100"/>
              <a:buFont typeface="Wingdings" pitchFamily="2" charset="2"/>
              <a:buChar char="§"/>
            </a:pPr>
            <a:r>
              <a:rPr lang="en-US" dirty="0"/>
              <a:t>Live longer lives (on average)</a:t>
            </a:r>
          </a:p>
          <a:p>
            <a:pPr marL="285750" lvl="0" indent="-285750" algn="l">
              <a:buSzPts val="1100"/>
              <a:buFont typeface="Wingdings" pitchFamily="2" charset="2"/>
              <a:buChar char="§"/>
            </a:pPr>
            <a:r>
              <a:rPr lang="en-US" dirty="0"/>
              <a:t>Have an overall healthier lifestyle (exercise more, healthier diet, lower alcohol abuse, lower cholesterol levels, higher fiber intake, smoke less)</a:t>
            </a:r>
          </a:p>
          <a:p>
            <a:pPr marL="285750" lvl="0" indent="-285750" algn="l">
              <a:buSzPts val="1100"/>
              <a:buFont typeface="Wingdings" pitchFamily="2" charset="2"/>
              <a:buChar char="§"/>
            </a:pPr>
            <a:r>
              <a:rPr lang="en-US" dirty="0"/>
              <a:t>Are less overweight or obese</a:t>
            </a:r>
          </a:p>
          <a:p>
            <a:pPr marL="285750" lvl="0" indent="-285750" algn="l">
              <a:buSzPts val="1100"/>
              <a:buFont typeface="Wingdings" pitchFamily="2" charset="2"/>
              <a:buChar char="§"/>
            </a:pPr>
            <a:r>
              <a:rPr lang="en-US" dirty="0"/>
              <a:t>Have increased life satisfaction and overall happiness</a:t>
            </a:r>
          </a:p>
          <a:p>
            <a:pPr marL="285750" lvl="0" indent="-285750" algn="l">
              <a:buSzPts val="1100"/>
              <a:buFont typeface="Wingdings" pitchFamily="2" charset="2"/>
              <a:buChar char="§"/>
            </a:pPr>
            <a:r>
              <a:rPr lang="en-US" dirty="0"/>
              <a:t>Are more resilient and less depressed (better mental health)</a:t>
            </a:r>
          </a:p>
          <a:p>
            <a:pPr marL="285750" lvl="0" indent="-285750" algn="l">
              <a:buSzPts val="1100"/>
              <a:buFont typeface="Wingdings" pitchFamily="2" charset="2"/>
              <a:buChar char="§"/>
            </a:pPr>
            <a:r>
              <a:rPr lang="en-US" dirty="0"/>
              <a:t>Obtain more resources to pay for health insurance </a:t>
            </a:r>
          </a:p>
          <a:p>
            <a:pPr marL="285750" lvl="0" indent="-285750" algn="l">
              <a:buSzPts val="1100"/>
              <a:buFont typeface="Wingdings" pitchFamily="2" charset="2"/>
              <a:buChar char="§"/>
            </a:pPr>
            <a:endParaRPr lang="en-US" dirty="0"/>
          </a:p>
          <a:p>
            <a:pPr marL="285750" lvl="0" indent="-285750" algn="l">
              <a:buSzPts val="1100"/>
              <a:buFont typeface="Wingdings" pitchFamily="2" charset="2"/>
              <a:buChar char="§"/>
            </a:pPr>
            <a:endParaRPr lang="en-US" dirty="0"/>
          </a:p>
          <a:p>
            <a:pPr marL="285750" lvl="0" indent="-285750" algn="l">
              <a:buSzPts val="1100"/>
              <a:buFont typeface="Wingdings" pitchFamily="2" charset="2"/>
              <a:buChar char="§"/>
            </a:pPr>
            <a:endParaRPr lang="en-US" dirty="0"/>
          </a:p>
          <a:p>
            <a:pPr marL="0" lvl="0" indent="0">
              <a:buSzPts val="1100"/>
            </a:pPr>
            <a:endParaRPr lang="en-US" dirty="0"/>
          </a:p>
          <a:p>
            <a:pPr marL="0" lvl="0" indent="0" algn="ctr" rtl="0">
              <a:spcBef>
                <a:spcPts val="1600"/>
              </a:spcBef>
              <a:spcAft>
                <a:spcPts val="0"/>
              </a:spcAft>
              <a:buNone/>
            </a:pPr>
            <a:endParaRPr dirty="0"/>
          </a:p>
        </p:txBody>
      </p:sp>
    </p:spTree>
    <p:extLst>
      <p:ext uri="{BB962C8B-B14F-4D97-AF65-F5344CB8AC3E}">
        <p14:creationId xmlns:p14="http://schemas.microsoft.com/office/powerpoint/2010/main" val="2649170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43"/>
          <p:cNvPicPr preferRelativeResize="0"/>
          <p:nvPr/>
        </p:nvPicPr>
        <p:blipFill>
          <a:blip r:embed="rId3"/>
          <a:srcRect/>
          <a:stretch/>
        </p:blipFill>
        <p:spPr>
          <a:xfrm>
            <a:off x="606225" y="984697"/>
            <a:ext cx="3749040" cy="2560320"/>
          </a:xfrm>
          <a:prstGeom prst="rect">
            <a:avLst/>
          </a:prstGeom>
          <a:noFill/>
          <a:ln w="152400" cap="flat" cmpd="sng">
            <a:solidFill>
              <a:schemeClr val="lt1"/>
            </a:solidFill>
            <a:prstDash val="solid"/>
            <a:round/>
            <a:headEnd type="none" w="sm" len="sm"/>
            <a:tailEnd type="none" w="sm" len="sm"/>
          </a:ln>
        </p:spPr>
      </p:pic>
      <p:pic>
        <p:nvPicPr>
          <p:cNvPr id="394" name="Google Shape;394;p43"/>
          <p:cNvPicPr preferRelativeResize="0"/>
          <p:nvPr/>
        </p:nvPicPr>
        <p:blipFill rotWithShape="1">
          <a:blip r:embed="rId4">
            <a:alphaModFix/>
          </a:blip>
          <a:srcRect t="10938" r="3540" b="2861"/>
          <a:stretch/>
        </p:blipFill>
        <p:spPr>
          <a:xfrm rot="21268152">
            <a:off x="4030302" y="1489378"/>
            <a:ext cx="4520030" cy="3628778"/>
          </a:xfrm>
          <a:prstGeom prst="rect">
            <a:avLst/>
          </a:prstGeom>
          <a:noFill/>
          <a:ln>
            <a:noFill/>
          </a:ln>
        </p:spPr>
      </p:pic>
      <p:sp>
        <p:nvSpPr>
          <p:cNvPr id="395" name="Google Shape;395;p43"/>
          <p:cNvSpPr/>
          <p:nvPr/>
        </p:nvSpPr>
        <p:spPr>
          <a:xfrm rot="-387850">
            <a:off x="5305225" y="2003679"/>
            <a:ext cx="1745396" cy="224652"/>
          </a:xfrm>
          <a:prstGeom prst="rect">
            <a:avLst/>
          </a:prstGeom>
          <a:solidFill>
            <a:srgbClr val="FFE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3"/>
          <p:cNvSpPr txBox="1">
            <a:spLocks noGrp="1"/>
          </p:cNvSpPr>
          <p:nvPr>
            <p:ph type="title"/>
          </p:nvPr>
        </p:nvSpPr>
        <p:spPr>
          <a:xfrm rot="21254867">
            <a:off x="4883568" y="2384854"/>
            <a:ext cx="2907925" cy="35983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Civic &amp; Community Engagement</a:t>
            </a:r>
            <a:endParaRPr dirty="0"/>
          </a:p>
        </p:txBody>
      </p:sp>
      <p:pic>
        <p:nvPicPr>
          <p:cNvPr id="397" name="Google Shape;397;p43"/>
          <p:cNvPicPr preferRelativeResize="0"/>
          <p:nvPr/>
        </p:nvPicPr>
        <p:blipFill>
          <a:blip r:embed="rId5">
            <a:alphaModFix/>
          </a:blip>
          <a:stretch>
            <a:fillRect/>
          </a:stretch>
        </p:blipFill>
        <p:spPr>
          <a:xfrm>
            <a:off x="1999839" y="670562"/>
            <a:ext cx="778932" cy="792600"/>
          </a:xfrm>
          <a:prstGeom prst="rect">
            <a:avLst/>
          </a:prstGeom>
          <a:noFill/>
          <a:ln>
            <a:noFill/>
          </a:ln>
        </p:spPr>
      </p:pic>
      <p:sp>
        <p:nvSpPr>
          <p:cNvPr id="398" name="Google Shape;398;p43"/>
          <p:cNvSpPr txBox="1">
            <a:spLocks noGrp="1"/>
          </p:cNvSpPr>
          <p:nvPr>
            <p:ph type="subTitle" idx="1"/>
          </p:nvPr>
        </p:nvSpPr>
        <p:spPr>
          <a:xfrm rot="21275981">
            <a:off x="4974329" y="2719992"/>
            <a:ext cx="3407796" cy="2317090"/>
          </a:xfrm>
          <a:prstGeom prst="rect">
            <a:avLst/>
          </a:prstGeom>
        </p:spPr>
        <p:txBody>
          <a:bodyPr spcFirstLastPara="1" wrap="square" lIns="91425" tIns="91425" rIns="91425" bIns="91425" anchor="t" anchorCtr="0">
            <a:noAutofit/>
          </a:bodyPr>
          <a:lstStyle/>
          <a:p>
            <a:pPr marL="285750" lvl="0" indent="-285750" algn="l">
              <a:buSzPts val="1100"/>
              <a:buFont typeface="Wingdings" pitchFamily="2" charset="2"/>
              <a:buChar char="§"/>
            </a:pPr>
            <a:r>
              <a:rPr lang="en-US" dirty="0"/>
              <a:t>Participate substantially more in civic and community activities </a:t>
            </a:r>
          </a:p>
          <a:p>
            <a:pPr marL="285750" lvl="0" indent="-285750" algn="l">
              <a:buSzPts val="1100"/>
              <a:buFont typeface="Wingdings" pitchFamily="2" charset="2"/>
              <a:buChar char="§"/>
            </a:pPr>
            <a:r>
              <a:rPr lang="en-US" dirty="0"/>
              <a:t>Voting</a:t>
            </a:r>
          </a:p>
          <a:p>
            <a:pPr marL="285750" lvl="0" indent="-285750" algn="l">
              <a:buSzPts val="1100"/>
              <a:buFont typeface="Wingdings" pitchFamily="2" charset="2"/>
              <a:buChar char="§"/>
            </a:pPr>
            <a:r>
              <a:rPr lang="en-US" dirty="0"/>
              <a:t>Donating blood</a:t>
            </a:r>
          </a:p>
          <a:p>
            <a:pPr marL="285750" lvl="0" indent="-285750" algn="l">
              <a:buSzPts val="1100"/>
              <a:buFont typeface="Wingdings" pitchFamily="2" charset="2"/>
              <a:buChar char="§"/>
            </a:pPr>
            <a:r>
              <a:rPr lang="en-US" dirty="0"/>
              <a:t>Filling leadership roles</a:t>
            </a:r>
          </a:p>
          <a:p>
            <a:pPr marL="285750" lvl="0" indent="-285750" algn="l">
              <a:buSzPts val="1100"/>
              <a:buFont typeface="Wingdings" pitchFamily="2" charset="2"/>
              <a:buChar char="§"/>
            </a:pPr>
            <a:r>
              <a:rPr lang="en-US" dirty="0"/>
              <a:t>Be a more conscientious civic and community volunteer</a:t>
            </a:r>
          </a:p>
          <a:p>
            <a:pPr marL="285750" lvl="0" indent="-285750" algn="l">
              <a:buSzPts val="1100"/>
              <a:buFont typeface="Wingdings" pitchFamily="2" charset="2"/>
              <a:buChar char="§"/>
            </a:pPr>
            <a:endParaRPr lang="en-US" dirty="0"/>
          </a:p>
          <a:p>
            <a:pPr marL="0" lvl="0" indent="0" algn="ctr" rtl="0">
              <a:spcBef>
                <a:spcPts val="1600"/>
              </a:spcBef>
              <a:spcAft>
                <a:spcPts val="0"/>
              </a:spcAft>
              <a:buNone/>
            </a:pPr>
            <a:endParaRPr dirty="0"/>
          </a:p>
        </p:txBody>
      </p:sp>
    </p:spTree>
    <p:extLst>
      <p:ext uri="{BB962C8B-B14F-4D97-AF65-F5344CB8AC3E}">
        <p14:creationId xmlns:p14="http://schemas.microsoft.com/office/powerpoint/2010/main" val="3847323583"/>
      </p:ext>
    </p:extLst>
  </p:cSld>
  <p:clrMapOvr>
    <a:masterClrMapping/>
  </p:clrMapOvr>
</p:sld>
</file>

<file path=ppt/theme/theme1.xml><?xml version="1.0" encoding="utf-8"?>
<a:theme xmlns:a="http://schemas.openxmlformats.org/drawingml/2006/main" name="Interactive Bulletin Board by Slidesgo">
  <a:themeElements>
    <a:clrScheme name="Simple Light">
      <a:dk1>
        <a:srgbClr val="000000"/>
      </a:dk1>
      <a:lt1>
        <a:srgbClr val="F3F3F3"/>
      </a:lt1>
      <a:dk2>
        <a:srgbClr val="EA9999"/>
      </a:dk2>
      <a:lt2>
        <a:srgbClr val="F3F3F3"/>
      </a:lt2>
      <a:accent1>
        <a:srgbClr val="93C47D"/>
      </a:accent1>
      <a:accent2>
        <a:srgbClr val="FFD966"/>
      </a:accent2>
      <a:accent3>
        <a:srgbClr val="EA9999"/>
      </a:accent3>
      <a:accent4>
        <a:srgbClr val="000000"/>
      </a:accent4>
      <a:accent5>
        <a:srgbClr val="F3F3F3"/>
      </a:accent5>
      <a:accent6>
        <a:srgbClr val="FFEE0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3064</TotalTime>
  <Words>1465</Words>
  <Application>Microsoft Office PowerPoint</Application>
  <PresentationFormat>On-screen Show (16:9)</PresentationFormat>
  <Paragraphs>187</Paragraphs>
  <Slides>31</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Catamaran</vt:lpstr>
      <vt:lpstr>Wingdings</vt:lpstr>
      <vt:lpstr>Ink Free</vt:lpstr>
      <vt:lpstr>Architects Daughter</vt:lpstr>
      <vt:lpstr>Interactive Bulletin Board by Slidesgo</vt:lpstr>
      <vt:lpstr>Knowledge is Power</vt:lpstr>
      <vt:lpstr>What We Will Be Learning</vt:lpstr>
      <vt:lpstr>—Malala Yousafzai</vt:lpstr>
      <vt:lpstr>Benefits of A Degree</vt:lpstr>
      <vt:lpstr>Completing college offers life-long benefits for women</vt:lpstr>
      <vt:lpstr>How can a college education impact my life?</vt:lpstr>
      <vt:lpstr>Economics</vt:lpstr>
      <vt:lpstr>Health &amp; Wellbeing</vt:lpstr>
      <vt:lpstr>Civic &amp; Community Engagement</vt:lpstr>
      <vt:lpstr>Parenting</vt:lpstr>
      <vt:lpstr>Intellectual/Cognitive</vt:lpstr>
      <vt:lpstr>Self-Development</vt:lpstr>
      <vt:lpstr>Benefits of Completing College Handout</vt:lpstr>
      <vt:lpstr>Switch it Up Activity</vt:lpstr>
      <vt:lpstr>—Drew Faust Harvard’s First Woman President</vt:lpstr>
      <vt:lpstr>Strengthening Your Impact Worksheet</vt:lpstr>
      <vt:lpstr>Dear Future Self…</vt:lpstr>
      <vt:lpstr>Writing vs Typing</vt:lpstr>
      <vt:lpstr>Activity: Write a Letter To Your Future Self</vt:lpstr>
      <vt:lpstr>Goals</vt:lpstr>
      <vt:lpstr>The Importance of Setting Goals</vt:lpstr>
      <vt:lpstr>PowerPoint Presentation</vt:lpstr>
      <vt:lpstr>Specific</vt:lpstr>
      <vt:lpstr>Act On What You’ve Learned !</vt:lpstr>
      <vt:lpstr>It’s time to practice acting on (or acting out!) what you’ve learned</vt:lpstr>
      <vt:lpstr>Charades</vt:lpstr>
      <vt:lpstr>Instructions for Charades</vt:lpstr>
      <vt:lpstr>Let’s Review What We’ve Learned</vt:lpstr>
      <vt:lpstr>Knowledge is Power</vt:lpstr>
      <vt:lpstr>— Archbishop Desmond Tutu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Benefits of Completing College</dc:title>
  <cp:lastModifiedBy>Kylie Downs</cp:lastModifiedBy>
  <cp:revision>124</cp:revision>
  <dcterms:modified xsi:type="dcterms:W3CDTF">2020-08-26T15:13:07Z</dcterms:modified>
</cp:coreProperties>
</file>